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300" r:id="rId2"/>
    <p:sldId id="270" r:id="rId3"/>
    <p:sldId id="271" r:id="rId4"/>
    <p:sldId id="272" r:id="rId5"/>
    <p:sldId id="273" r:id="rId6"/>
    <p:sldId id="299" r:id="rId7"/>
    <p:sldId id="275" r:id="rId8"/>
    <p:sldId id="302" r:id="rId9"/>
    <p:sldId id="287" r:id="rId10"/>
    <p:sldId id="276" r:id="rId11"/>
    <p:sldId id="277" r:id="rId12"/>
    <p:sldId id="278" r:id="rId13"/>
    <p:sldId id="279" r:id="rId14"/>
    <p:sldId id="280" r:id="rId15"/>
    <p:sldId id="304" r:id="rId16"/>
    <p:sldId id="296" r:id="rId17"/>
    <p:sldId id="298" r:id="rId18"/>
    <p:sldId id="306" r:id="rId19"/>
    <p:sldId id="308" r:id="rId20"/>
    <p:sldId id="293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323"/>
    <a:srgbClr val="E11FC5"/>
    <a:srgbClr val="E719AC"/>
    <a:srgbClr val="FF0000"/>
    <a:srgbClr val="FF0066"/>
    <a:srgbClr val="7F4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6" y="220719"/>
            <a:ext cx="11713777" cy="6479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3858" y="1061391"/>
            <a:ext cx="9112459" cy="1918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1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6064" y="2601784"/>
            <a:ext cx="69416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2846" y="4113845"/>
            <a:ext cx="76147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3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2" name="Flowchart: Off-page Connector 11"/>
          <p:cNvSpPr/>
          <p:nvPr/>
        </p:nvSpPr>
        <p:spPr>
          <a:xfrm>
            <a:off x="2979683" y="297332"/>
            <a:ext cx="5801709" cy="566604"/>
          </a:xfrm>
          <a:prstGeom prst="flowChartOffpageConnector">
            <a:avLst/>
          </a:prstGeom>
          <a:solidFill>
            <a:srgbClr val="E11FC5"/>
          </a:solidFill>
          <a:ln w="38100">
            <a:solidFill>
              <a:srgbClr val="FF0066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790" y="977472"/>
            <a:ext cx="11194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নিয়ন্ত্রককে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নিয়োগদান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বিধানাবলি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নিরীক্ষকের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পদমর্যাদা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সুপ্রিম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কোর্টের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বিচারপতিদের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Off-page Connector 13"/>
          <p:cNvSpPr/>
          <p:nvPr/>
        </p:nvSpPr>
        <p:spPr>
          <a:xfrm>
            <a:off x="3957149" y="3620117"/>
            <a:ext cx="4240924" cy="589282"/>
          </a:xfrm>
          <a:prstGeom prst="flowChartOffpageConnector">
            <a:avLst/>
          </a:prstGeom>
          <a:solidFill>
            <a:srgbClr val="E11FC5"/>
          </a:solidFill>
          <a:ln w="38100">
            <a:solidFill>
              <a:srgbClr val="FF0066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024" y="4302178"/>
            <a:ext cx="11194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৬৫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বহাল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34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477" y="1308562"/>
            <a:ext cx="11477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সুপ্রিম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কোর্টের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যেরূপ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সেরূপ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রাষ্ট্রপতিকে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স্বাক্ষরযুক্ত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পত্রযোগে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পদত্যাগ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কর্মাবসানের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lowchart: Off-page Connector 11"/>
          <p:cNvSpPr/>
          <p:nvPr/>
        </p:nvSpPr>
        <p:spPr>
          <a:xfrm>
            <a:off x="3988681" y="514290"/>
            <a:ext cx="4240924" cy="589282"/>
          </a:xfrm>
          <a:prstGeom prst="flowChartOffpageConnector">
            <a:avLst/>
          </a:prstGeom>
          <a:solidFill>
            <a:srgbClr val="E11FC5"/>
          </a:solidFill>
          <a:ln w="38100">
            <a:solidFill>
              <a:srgbClr val="FF0066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অপসারণ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পদত্যাগ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34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0" name="Flowchart: Off-page Connector 9"/>
          <p:cNvSpPr/>
          <p:nvPr/>
        </p:nvSpPr>
        <p:spPr>
          <a:xfrm>
            <a:off x="3799489" y="482758"/>
            <a:ext cx="4918836" cy="589282"/>
          </a:xfrm>
          <a:prstGeom prst="flowChartOffpageConnector">
            <a:avLst/>
          </a:prstGeom>
          <a:solidFill>
            <a:srgbClr val="E11FC5"/>
          </a:solidFill>
          <a:ln w="38100">
            <a:solidFill>
              <a:srgbClr val="FF0066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নিরীক্ষক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477" y="1308562"/>
            <a:ext cx="114773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১৩০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অনুপস্থিতি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অসুস্থতা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অক্ষম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কার্যভার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ক্ষেত্রমতে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নিয়োগদান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9781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462" y="1185778"/>
            <a:ext cx="1147730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কর্মচারীর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নিরীক্ষা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	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ক্ষমতাপ্রাপ্ত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নথি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রসিদ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স্ট্যাম্প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জামিন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ভাণ্ডার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Flowchart: Off-page Connector 10"/>
          <p:cNvSpPr/>
          <p:nvPr/>
        </p:nvSpPr>
        <p:spPr>
          <a:xfrm>
            <a:off x="2254469" y="435464"/>
            <a:ext cx="8040414" cy="589282"/>
          </a:xfrm>
          <a:prstGeom prst="flowChartOffpageConnector">
            <a:avLst/>
          </a:prstGeom>
          <a:solidFill>
            <a:srgbClr val="E11FC5"/>
          </a:solidFill>
          <a:ln w="38100">
            <a:solidFill>
              <a:srgbClr val="FF0066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নিয়ন্ত্রকের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00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462" y="917756"/>
            <a:ext cx="1147730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 startAt="3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সংসদের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যৌথ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নিরীক্ষা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AutoNum type="arabicPeriod" startAt="4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অর্পণ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৫.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কর্তৃপক্ষের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নিয়ন্ত্রণাধীন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238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4501" y="967185"/>
            <a:ext cx="1119504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rabicPeriod" startAt="6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অনুমোদনক্রমে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যেরূপ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সেরূপ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৭. 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নিরীক্ষকের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সংসদে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3275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5618" y="399152"/>
            <a:ext cx="3832927" cy="72306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E719AC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987" y="2033752"/>
            <a:ext cx="10515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জ্ঞানমূলক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marL="742950" indent="-742950">
              <a:buAutoNum type="arabicPeriod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(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291982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5618" y="302170"/>
            <a:ext cx="46482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734" y="5092263"/>
            <a:ext cx="10831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2" descr="C:\Users\USER\Desktop\Pictures-2\g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6" y="1429409"/>
            <a:ext cx="7468016" cy="33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94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8354" y="320558"/>
            <a:ext cx="3276600" cy="838200"/>
          </a:xfrm>
          <a:prstGeom prst="ellipse">
            <a:avLst/>
          </a:prstGeom>
          <a:solidFill>
            <a:srgbClr val="E11FC5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4497" y="1772909"/>
            <a:ext cx="11161986" cy="32319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পদত্যাগ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অপসারণ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জানলাম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282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Explosion 1 7"/>
          <p:cNvSpPr/>
          <p:nvPr/>
        </p:nvSpPr>
        <p:spPr>
          <a:xfrm>
            <a:off x="4073242" y="124676"/>
            <a:ext cx="4170219" cy="1316193"/>
          </a:xfrm>
          <a:prstGeom prst="irregularSeal1">
            <a:avLst/>
          </a:prstGeom>
          <a:solidFill>
            <a:srgbClr val="E11FC5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891" y="1461890"/>
            <a:ext cx="111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6125" y="2114483"/>
            <a:ext cx="1999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420645" y="2133912"/>
            <a:ext cx="2564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986360" y="2122371"/>
            <a:ext cx="244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288126" y="2138944"/>
            <a:ext cx="2747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অর্থমন্ত্রী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593765" y="2770199"/>
            <a:ext cx="11127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8378" y="3691756"/>
            <a:ext cx="2990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৬৪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387133" y="3695419"/>
            <a:ext cx="2245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৬৫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789463" y="3671934"/>
            <a:ext cx="2312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৬৬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214955" y="3698064"/>
            <a:ext cx="194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৬৭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32945" y="4253724"/>
            <a:ext cx="844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নিয়ন্ত্রকের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98089" y="4820801"/>
            <a:ext cx="503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063267" y="4820642"/>
            <a:ext cx="628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97560" y="5355155"/>
            <a:ext cx="4441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নিরীক্ষণ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67074" y="5384148"/>
            <a:ext cx="6042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/>
          </a:p>
        </p:txBody>
      </p:sp>
      <p:sp>
        <p:nvSpPr>
          <p:cNvPr id="24" name="Oval 23"/>
          <p:cNvSpPr/>
          <p:nvPr/>
        </p:nvSpPr>
        <p:spPr>
          <a:xfrm>
            <a:off x="1112548" y="2227968"/>
            <a:ext cx="394134" cy="407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446301" y="3773601"/>
            <a:ext cx="471059" cy="3711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060498" y="5458219"/>
            <a:ext cx="412565" cy="3750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3964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9" y="609600"/>
            <a:ext cx="4407728" cy="57080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07248" y="1634836"/>
            <a:ext cx="62612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E11FC5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9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9076175">
            <a:off x="-411639" y="923284"/>
            <a:ext cx="3477680" cy="663053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235820">
            <a:off x="9170372" y="769204"/>
            <a:ext cx="3386653" cy="68775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12" y="3994044"/>
            <a:ext cx="11516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নিয়ন্ত্রকের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37" y="232528"/>
            <a:ext cx="6407032" cy="358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7" y="216778"/>
            <a:ext cx="11855668" cy="6467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247" y="700711"/>
            <a:ext cx="1131964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44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35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Flowchart: Preparation 7"/>
          <p:cNvSpPr/>
          <p:nvPr/>
        </p:nvSpPr>
        <p:spPr>
          <a:xfrm>
            <a:off x="3958536" y="286310"/>
            <a:ext cx="4267200" cy="645067"/>
          </a:xfrm>
          <a:prstGeom prst="flowChartPreparation">
            <a:avLst/>
          </a:prstGeom>
          <a:solidFill>
            <a:srgbClr val="E11FC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412" y="1191488"/>
            <a:ext cx="1094879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দশ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8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Flowchart: Manual Operation 8"/>
          <p:cNvSpPr/>
          <p:nvPr/>
        </p:nvSpPr>
        <p:spPr>
          <a:xfrm>
            <a:off x="3565875" y="284960"/>
            <a:ext cx="5578127" cy="540331"/>
          </a:xfrm>
          <a:prstGeom prst="flowChartManualOperation">
            <a:avLst/>
          </a:prstGeom>
          <a:solidFill>
            <a:srgbClr val="E11FC5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1" y="998712"/>
            <a:ext cx="10190165" cy="544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71" y="242438"/>
            <a:ext cx="6842235" cy="638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3" y="536025"/>
            <a:ext cx="10862441" cy="53975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5" y="5908753"/>
            <a:ext cx="9002109" cy="6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4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8154" y="1255980"/>
            <a:ext cx="817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275" y="241736"/>
            <a:ext cx="4572000" cy="840822"/>
          </a:xfrm>
          <a:prstGeom prst="ellipse">
            <a:avLst/>
          </a:prstGeom>
          <a:solidFill>
            <a:srgbClr val="E11FC5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0187" y="2680123"/>
            <a:ext cx="10292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নিয়ন্ত্রক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প্রফেসর মো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হক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(পৃষ্ঠাঃ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৩৮২-৩৮৩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রাজু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(পৃষ্ঠাঃ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২২৬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7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856595" y="398434"/>
            <a:ext cx="4419600" cy="762000"/>
          </a:xfrm>
          <a:prstGeom prst="flowChartManualOperation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/>
          </a:p>
        </p:txBody>
      </p:sp>
      <p:sp>
        <p:nvSpPr>
          <p:cNvPr id="9" name="Frame 8"/>
          <p:cNvSpPr/>
          <p:nvPr/>
        </p:nvSpPr>
        <p:spPr>
          <a:xfrm>
            <a:off x="2191408" y="1255027"/>
            <a:ext cx="11351172" cy="3616518"/>
          </a:xfrm>
          <a:prstGeom prst="frame">
            <a:avLst/>
          </a:prstGeom>
          <a:solidFill>
            <a:srgbClr val="FFC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নিয়োগ,পদের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অপসারণ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‘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নিয়ন্ত্রকের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46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4139" y="3491330"/>
            <a:ext cx="113669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‘১২৭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নিরীক্ষা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নিয়ন্ত্রক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p:sp>
        <p:nvSpPr>
          <p:cNvPr id="13" name="Right Arrow 12"/>
          <p:cNvSpPr/>
          <p:nvPr/>
        </p:nvSpPr>
        <p:spPr>
          <a:xfrm>
            <a:off x="394139" y="1124844"/>
            <a:ext cx="5753598" cy="1555302"/>
          </a:xfrm>
          <a:prstGeom prst="rightArrow">
            <a:avLst/>
          </a:prstGeom>
          <a:solidFill>
            <a:srgbClr val="E11FC5"/>
          </a:solidFill>
          <a:ln w="38100"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মহাহিসাব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নিরীক্ষক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নিয়ন্ত্রক</a:t>
            </a:r>
            <a:endParaRPr lang="en-US" sz="2000" b="1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62" y="378043"/>
            <a:ext cx="3974859" cy="305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556</Words>
  <Application>Microsoft Office PowerPoint</Application>
  <PresentationFormat>Widescreen</PresentationFormat>
  <Paragraphs>77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594</cp:revision>
  <dcterms:created xsi:type="dcterms:W3CDTF">2020-04-27T04:23:09Z</dcterms:created>
  <dcterms:modified xsi:type="dcterms:W3CDTF">2020-06-10T07:47:16Z</dcterms:modified>
</cp:coreProperties>
</file>