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3E6C0-90EC-4FE3-9F54-191750D0857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D5AAA-BCBA-429C-8AFE-785378395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5AAA-BCBA-429C-8AFE-785378395C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4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pic>
          <p:nvPicPr>
            <p:cNvPr id="4" name="Picture 3" descr="background_73667364_468_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839200" cy="65532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85aab341297aaf6b-animations-rose-clip-art-library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334000"/>
              <a:ext cx="838201" cy="1009650"/>
            </a:xfrm>
            <a:prstGeom prst="rect">
              <a:avLst/>
            </a:prstGeom>
          </p:spPr>
        </p:pic>
        <p:pic>
          <p:nvPicPr>
            <p:cNvPr id="8" name="Picture 7" descr="85aab341297aaf6b-animations-rose-clip-art-library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2400" y="5334000"/>
              <a:ext cx="838201" cy="1009650"/>
            </a:xfrm>
            <a:prstGeom prst="rect">
              <a:avLst/>
            </a:prstGeom>
          </p:spPr>
        </p:pic>
        <p:pic>
          <p:nvPicPr>
            <p:cNvPr id="9" name="Picture 8" descr="85aab341297aaf6b-animations-rose-clip-art-library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33400"/>
              <a:ext cx="838201" cy="1009650"/>
            </a:xfrm>
            <a:prstGeom prst="rect">
              <a:avLst/>
            </a:prstGeom>
          </p:spPr>
        </p:pic>
        <p:pic>
          <p:nvPicPr>
            <p:cNvPr id="10" name="Picture 9" descr="85aab341297aaf6b-animations-rose-clip-art-library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2400" y="533400"/>
              <a:ext cx="838201" cy="1009650"/>
            </a:xfrm>
            <a:prstGeom prst="rect">
              <a:avLst/>
            </a:prstGeom>
          </p:spPr>
        </p:pic>
      </p:grpSp>
      <p:pic>
        <p:nvPicPr>
          <p:cNvPr id="12" name="Picture 11" descr="image-1686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8077200" cy="481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95400" y="609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ডিজিটাল ক্লাসে 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73667364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 করা হয় গারো জনগোষ্ঠী প্রায় সাড়ে চার হাজার বছর পূর্বে তিব্বত থেকে এসে বাংলাদেশের বিভিন্ন স্থানে বসবাস শুরু করেন 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676400"/>
            <a:ext cx="7924800" cy="4508500"/>
            <a:chOff x="609600" y="1676400"/>
            <a:chExt cx="7924800" cy="4508500"/>
          </a:xfrm>
        </p:grpSpPr>
        <p:pic>
          <p:nvPicPr>
            <p:cNvPr id="5" name="Picture 4" descr="Adibashi_Nari_Pic-400x25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676400"/>
              <a:ext cx="4343400" cy="4495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Garo-paha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1676400"/>
              <a:ext cx="3429000" cy="4508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2052401-stock-illustration-cute-simple-flower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400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81000" y="1371600"/>
            <a:ext cx="8458200" cy="3200400"/>
            <a:chOff x="381000" y="1143000"/>
            <a:chExt cx="8458200" cy="3200400"/>
          </a:xfrm>
        </p:grpSpPr>
        <p:pic>
          <p:nvPicPr>
            <p:cNvPr id="3" name="Picture 2" descr="f07143f40f601fe399b28efa4d38d5f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143000"/>
              <a:ext cx="4114800" cy="3200400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garo-langu-4597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143000"/>
              <a:ext cx="4114800" cy="3200400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429000" y="381000"/>
            <a:ext cx="13716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53000"/>
            <a:ext cx="792480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নিজস্ব ভাষার নাম আচিক বা গারো ভাষা 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09600" y="1676400"/>
            <a:ext cx="7848600" cy="3124200"/>
            <a:chOff x="609600" y="1524000"/>
            <a:chExt cx="7848600" cy="3124200"/>
          </a:xfrm>
        </p:grpSpPr>
        <p:pic>
          <p:nvPicPr>
            <p:cNvPr id="3" name="Picture 2" descr="maxresdefaul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524000"/>
              <a:ext cx="3733800" cy="312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images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1524000"/>
              <a:ext cx="3962400" cy="312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3276600" y="228600"/>
            <a:ext cx="2743200" cy="1219200"/>
            <a:chOff x="2819400" y="228600"/>
            <a:chExt cx="3886200" cy="1219200"/>
          </a:xfrm>
        </p:grpSpPr>
        <p:sp>
          <p:nvSpPr>
            <p:cNvPr id="7" name="Frame 6"/>
            <p:cNvSpPr/>
            <p:nvPr/>
          </p:nvSpPr>
          <p:spPr>
            <a:xfrm>
              <a:off x="2819400" y="228600"/>
              <a:ext cx="3886200" cy="121920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457200"/>
              <a:ext cx="30734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endPara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800" y="4953000"/>
            <a:ext cx="71628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গারোদের আদি ধর্মের নাম সাংসারেক । তবে বর্তমানে বেশির ভাগ গারো খ্রিষ্ট ধর্মাবলম্বী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609600"/>
            <a:ext cx="3048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 ব্যবস্হা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685800" y="1524000"/>
            <a:ext cx="7848600" cy="2781300"/>
            <a:chOff x="685800" y="1524000"/>
            <a:chExt cx="7848600" cy="2781300"/>
          </a:xfrm>
        </p:grpSpPr>
        <p:pic>
          <p:nvPicPr>
            <p:cNvPr id="5" name="Picture 4" descr="74042.png"/>
            <p:cNvPicPr>
              <a:picLocks noChangeAspect="1"/>
            </p:cNvPicPr>
            <p:nvPr/>
          </p:nvPicPr>
          <p:blipFill>
            <a:blip r:embed="rId3"/>
            <a:srcRect t="18889" r="207"/>
            <a:stretch>
              <a:fillRect/>
            </a:stretch>
          </p:blipFill>
          <p:spPr>
            <a:xfrm>
              <a:off x="685800" y="1524000"/>
              <a:ext cx="4038600" cy="27813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17888183805_2a82e7f22d_b-71373-154564937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1524000"/>
              <a:ext cx="3657600" cy="27432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609600" y="4572000"/>
            <a:ext cx="79248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 সমাজ মাতৃতান্ত্রিক, অর্থাৎ নারীরাই পরিবারের প্রধান এবং সম্পত্তির অধিকারী । মাতার সূত্র ধরেই তাঁদের দল , গোত্র ও বংশ গড়ে ওঠে 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5257800"/>
            <a:ext cx="79248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গারোদের প্রধান খাবার ভাত , মাছ ,মাংস ও বিভিন্ন ধরনের শাকসবজি । তাঁদের ঐতিহ্যবাহী একটি বাঁশের কোড়ল দিয়ে তৈরি করা হয় যা খেতে অনেক সুস্বাদু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1371600"/>
            <a:ext cx="7900988" cy="3733800"/>
            <a:chOff x="685800" y="1371600"/>
            <a:chExt cx="7900988" cy="3733800"/>
          </a:xfrm>
        </p:grpSpPr>
        <p:pic>
          <p:nvPicPr>
            <p:cNvPr id="10" name="Picture 9" descr="1_U1aI0fAV_fDfE_guaWZbUg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371600"/>
              <a:ext cx="3810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Bandorban-korol-Bg2016063008265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371600"/>
              <a:ext cx="4014788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Hangla-Hneshel-1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276600"/>
              <a:ext cx="39624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unnamed (1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3276600"/>
              <a:ext cx="38100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810000" y="609600"/>
            <a:ext cx="17526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2"/>
          <a:srcRect r="-128" b="8889"/>
          <a:stretch>
            <a:fillRect/>
          </a:stretch>
        </p:blipFill>
        <p:spPr>
          <a:xfrm>
            <a:off x="152400" y="152399"/>
            <a:ext cx="8839200" cy="6570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304800" y="304800"/>
            <a:ext cx="8534400" cy="4343400"/>
            <a:chOff x="304800" y="1066800"/>
            <a:chExt cx="8534400" cy="3981450"/>
          </a:xfrm>
        </p:grpSpPr>
        <p:pic>
          <p:nvPicPr>
            <p:cNvPr id="4" name="Picture 3" descr="unname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1066800"/>
              <a:ext cx="4191000" cy="20574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downloa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200400"/>
              <a:ext cx="4267200" cy="184785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Garo-paha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1066800"/>
              <a:ext cx="4267200" cy="213360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benqt60_1352447381_5-a7.Cucuteni-Trypillia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200" y="3200400"/>
              <a:ext cx="41910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657600" y="381000"/>
            <a:ext cx="1600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86106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পূর্বে গারো জনগোষ্ঠীর লোকেরা নদীর তীরে লম্বা একধরণের বাড়ি তৈরি করতেন যা নকমান্দি নামে পরিচিত । তবে বর্তমানে তাঁরা অন্যদের মতোই করোগেটেড টিন এবং অন্যান্য উপকরণ দিয়ে বাড়ি তৈরি করেন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609600" y="533400"/>
            <a:ext cx="7924800" cy="4419599"/>
            <a:chOff x="609600" y="533400"/>
            <a:chExt cx="7924800" cy="4419599"/>
          </a:xfrm>
        </p:grpSpPr>
        <p:pic>
          <p:nvPicPr>
            <p:cNvPr id="4" name="Picture 3" descr="bd-pratidin-6-2020-03-28-05.jpg"/>
            <p:cNvPicPr>
              <a:picLocks noChangeAspect="1"/>
            </p:cNvPicPr>
            <p:nvPr/>
          </p:nvPicPr>
          <p:blipFill>
            <a:blip r:embed="rId3"/>
            <a:srcRect l="27333" r="27333"/>
            <a:stretch>
              <a:fillRect/>
            </a:stretch>
          </p:blipFill>
          <p:spPr>
            <a:xfrm>
              <a:off x="609600" y="533400"/>
              <a:ext cx="2590800" cy="274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images (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533400"/>
              <a:ext cx="28575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533400"/>
              <a:ext cx="2409825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147956257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3276600"/>
              <a:ext cx="3733800" cy="1643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image-16863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5800" y="3200400"/>
              <a:ext cx="4038600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124200" y="228601"/>
            <a:ext cx="3124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105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 নারীদের ঐতিহ্যবাহী পোশাকের নাম দকবান্দা ও দকসারি । পুরুষেরা শার্ট , লুঙ্গি , ধুতি ইত্যাদি পরিধান করেন 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85800" y="685800"/>
            <a:ext cx="7772400" cy="3733800"/>
            <a:chOff x="685800" y="685800"/>
            <a:chExt cx="7772400" cy="3733800"/>
          </a:xfrm>
        </p:grpSpPr>
        <p:pic>
          <p:nvPicPr>
            <p:cNvPr id="4" name="Picture 3" descr="images (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685800"/>
              <a:ext cx="3810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images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762000"/>
              <a:ext cx="38100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s (5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2667000"/>
              <a:ext cx="3810000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_43_2270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2667000"/>
              <a:ext cx="3886200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657600" y="304800"/>
            <a:ext cx="2286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ঐতিহ্যবাহী উৎসবের নাম ওয়ানগালা। এই সময় তাঁরা সূর্য দেবতা সালজং এর প্রতি ধন্যবাদ ও কৃতজ্ঞতা স্বরুপ নতুন শস্য উৎসর্গ করেন । সাধারনত নতুন শস্য ওঠার সময় অক্টোবর বা নভেম্বর মাসে উৎসবটি হয় ।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477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474884161.jpg"/>
          <p:cNvPicPr>
            <a:picLocks noChangeAspect="1"/>
          </p:cNvPicPr>
          <p:nvPr/>
        </p:nvPicPr>
        <p:blipFill>
          <a:blip r:embed="rId3"/>
          <a:srcRect t="15000" r="67532" b="16429"/>
          <a:stretch>
            <a:fillRect/>
          </a:stretch>
        </p:blipFill>
        <p:spPr>
          <a:xfrm>
            <a:off x="3429000" y="1752600"/>
            <a:ext cx="2286000" cy="24384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0" y="609600"/>
            <a:ext cx="3200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724400"/>
            <a:ext cx="7772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গারোদের জীবনধারার ৩ টি বৈশিষ্ট্য লিখ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73667364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40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724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676400"/>
            <a:ext cx="7620000" cy="3200400"/>
            <a:chOff x="762000" y="1676400"/>
            <a:chExt cx="7620000" cy="2362200"/>
          </a:xfrm>
          <a:solidFill>
            <a:srgbClr val="FF0000"/>
          </a:solidFill>
        </p:grpSpPr>
        <p:pic>
          <p:nvPicPr>
            <p:cNvPr id="4" name="Picture 3" descr="girl-png-clipar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1905000"/>
              <a:ext cx="1524000" cy="1905000"/>
            </a:xfrm>
            <a:prstGeom prst="ellipse">
              <a:avLst/>
            </a:prstGeom>
            <a:grpFill/>
            <a:ln w="1905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 descr="3df03cc08667c6e0aec220055f572dde_school-girl-cartoon-jane-pen-girl-png-image-and-clipart-for-_650-651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1905000"/>
              <a:ext cx="1676400" cy="2057400"/>
            </a:xfrm>
            <a:prstGeom prst="ellipse">
              <a:avLst/>
            </a:prstGeom>
            <a:grpFill/>
            <a:ln w="1905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 descr="Captur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1676400"/>
              <a:ext cx="4191000" cy="2362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838200" y="5181600"/>
            <a:ext cx="74676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৮২ নং পৃষ্ঠাটি নিরবে পড় ।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2"/>
          <a:srcRect r="-974" b="10000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3810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438400"/>
            <a:ext cx="47244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 দেব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 সরকারি প্রাথমিক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Email:sujitdeb142@gmail.com</a:t>
            </a:r>
          </a:p>
        </p:txBody>
      </p:sp>
      <p:pic>
        <p:nvPicPr>
          <p:cNvPr id="6" name="Picture 5" descr="85aab341297aaf6b-animations-rose-clip-art-libra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00"/>
            <a:ext cx="533400" cy="4343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2819400"/>
            <a:ext cx="2667000" cy="3810000"/>
            <a:chOff x="457200" y="2819400"/>
            <a:chExt cx="2667000" cy="3810000"/>
          </a:xfrm>
        </p:grpSpPr>
        <p:pic>
          <p:nvPicPr>
            <p:cNvPr id="4" name="Picture 3" descr="নিলয় দেব 182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819400"/>
              <a:ext cx="2667000" cy="254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7" name="Flowchart: Magnetic Disk 6"/>
            <p:cNvSpPr/>
            <p:nvPr/>
          </p:nvSpPr>
          <p:spPr>
            <a:xfrm rot="16200000">
              <a:off x="1257300" y="5372100"/>
              <a:ext cx="1219200" cy="1295400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994e5336d272cbf0a4dc24477c962e.jpg"/>
          <p:cNvPicPr>
            <a:picLocks noChangeAspect="1"/>
          </p:cNvPicPr>
          <p:nvPr/>
        </p:nvPicPr>
        <p:blipFill>
          <a:blip r:embed="rId2"/>
          <a:srcRect t="4706" b="3529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3962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239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গারোদের খাদ্য সম্পর্কে ৩ টি বাক্য লিখ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2514598"/>
          <a:ext cx="5334000" cy="387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369"/>
                <a:gridCol w="3872631"/>
              </a:tblGrid>
              <a:tr h="634584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</a:rPr>
                        <a:t>দলের</a:t>
                      </a:r>
                      <a:r>
                        <a:rPr lang="bn-BD" baseline="0" dirty="0" smtClean="0">
                          <a:solidFill>
                            <a:srgbClr val="FF0000"/>
                          </a:solidFill>
                        </a:rPr>
                        <a:t> নাম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</a:t>
                      </a:r>
                      <a:r>
                        <a:rPr lang="bn-BD" dirty="0" smtClean="0">
                          <a:solidFill>
                            <a:srgbClr val="FF0000"/>
                          </a:solidFill>
                        </a:rPr>
                        <a:t>কাজ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4584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গারোদের খাদ্য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বাক্য লিখ 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313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গারোদের খাদ্য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বাক্য লিখ ।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34584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endParaRPr lang="en-US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গারোদের খাদ্য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বাক্য লিখ 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6313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গারোদের খাদ্য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বাক্য লিখ ।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34584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শিউলি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গারোদের খাদ্য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 টি বাক্য লিখ 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primary_school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895600"/>
            <a:ext cx="2819400" cy="31242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-1260832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048000" y="838200"/>
            <a:ext cx="2590800" cy="841248"/>
            <a:chOff x="3048000" y="838200"/>
            <a:chExt cx="2590800" cy="841248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3048000" y="838200"/>
              <a:ext cx="2590800" cy="841248"/>
            </a:xfrm>
            <a:prstGeom prst="wedgeRoundRectCallout">
              <a:avLst>
                <a:gd name="adj1" fmla="val -25033"/>
                <a:gd name="adj2" fmla="val 90858"/>
                <a:gd name="adj3" fmla="val 1666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914400"/>
              <a:ext cx="228600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2133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গারোদের বাড়ি , পোশাক , উৎসব সম্পর্কে ২ টি করে বাক্য লিখ 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819400"/>
          <a:ext cx="4800600" cy="28194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00200"/>
                <a:gridCol w="1600200"/>
                <a:gridCol w="1600200"/>
              </a:tblGrid>
              <a:tr h="56388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উৎসব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garo-langu-45970.jpg"/>
          <p:cNvPicPr>
            <a:picLocks noChangeAspect="1"/>
          </p:cNvPicPr>
          <p:nvPr/>
        </p:nvPicPr>
        <p:blipFill>
          <a:blip r:embed="rId4"/>
          <a:srcRect l="35691" t="10000" r="569" b="588"/>
          <a:stretch>
            <a:fillRect/>
          </a:stretch>
        </p:blipFill>
        <p:spPr>
          <a:xfrm>
            <a:off x="5867400" y="2895600"/>
            <a:ext cx="2063416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429000" y="533400"/>
            <a:ext cx="2667000" cy="76944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6200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গারোদের আদি ধর্মের নাম কী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২।গারোদের নিজস্ব ভাষার নাম কী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৩।গারোদের সমাজ কী তান্ত্রিক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৪।গারোদের ঐতিহ্যবাহী উৎসবের নাম কী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533400"/>
            <a:ext cx="3505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j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5715000" cy="3200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8305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গারোদের সমাজ ব্যবস্হা সম্পর্কে ৫ টি বাক্য লিখে আনবে 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-Themed-Powerpoint-Templat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34150"/>
          </a:xfrm>
          <a:prstGeom prst="rect">
            <a:avLst/>
          </a:prstGeom>
        </p:spPr>
      </p:pic>
      <p:pic>
        <p:nvPicPr>
          <p:cNvPr id="3" name="Picture 2" descr="1551948904_564_7-Ideas-for-Spring-Photography-Projec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533400"/>
            <a:ext cx="7696201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85800"/>
            <a:ext cx="64770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ধন্যবাদ, সবাই ভালো থেকো 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24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400" y="533400"/>
            <a:ext cx="5486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rose-image-01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57400"/>
            <a:ext cx="609600" cy="3886200"/>
          </a:xfrm>
          <a:prstGeom prst="rect">
            <a:avLst/>
          </a:prstGeom>
        </p:spPr>
      </p:pic>
      <p:pic>
        <p:nvPicPr>
          <p:cNvPr id="5" name="Picture 4" descr="bg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514600"/>
            <a:ext cx="2209800" cy="304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00400" y="2057400"/>
            <a:ext cx="5562600" cy="3539430"/>
          </a:xfrm>
          <a:prstGeom prst="rect">
            <a:avLst/>
          </a:prstGeom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বাংলাদেশ ও বিশ্বপরিচয়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:পঞ্চম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 : বাংলাদেশের ক্ষুদ্র নৃ-গোষ্ঠী  (গারো )</a:t>
            </a: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 : ধারণা করা হয় গারো ------- যাচাই করি ।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 : ১১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৩৫ মিনিট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4" dur="61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5" dur="61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6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7" dur="61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8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819400" y="304800"/>
            <a:ext cx="3886200" cy="1222248"/>
            <a:chOff x="2819400" y="304800"/>
            <a:chExt cx="3886200" cy="1222248"/>
          </a:xfrm>
        </p:grpSpPr>
        <p:sp>
          <p:nvSpPr>
            <p:cNvPr id="3" name="Oval Callout 2"/>
            <p:cNvSpPr/>
            <p:nvPr/>
          </p:nvSpPr>
          <p:spPr>
            <a:xfrm>
              <a:off x="2819400" y="304800"/>
              <a:ext cx="3886200" cy="1222248"/>
            </a:xfrm>
            <a:prstGeom prst="wedgeEllipseCallout">
              <a:avLst>
                <a:gd name="adj1" fmla="val -37058"/>
                <a:gd name="adj2" fmla="val 11407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533400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2971800"/>
            <a:ext cx="8229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২.১.৭ । জাতি , শ্রেণি , ধর্ম , বর্ণ গোষ্ঠী , ছোট-বড় নির্বিশেষে সবাইকে সমান মর্যাদা দিবে ও মিলে মিশে চলবে ।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114800"/>
            <a:ext cx="80772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২.১.৮ ।গারো ,খাসিয়া , ম্রো , ত্রিপুরা ও ওঁরাওদের সংস্কৃতি বর্ণনা করতে পারবে 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914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একটি নৃত্য দেখি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মনোযোগ দিয়ে দেখ ও চিন্তা কর ।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0" y="1371600"/>
            <a:ext cx="7772400" cy="1657350"/>
            <a:chOff x="762000" y="1371600"/>
            <a:chExt cx="7772400" cy="1657350"/>
          </a:xfrm>
        </p:grpSpPr>
        <p:pic>
          <p:nvPicPr>
            <p:cNvPr id="4" name="Picture 3" descr="12923333_1210563828976591_5610900164576977438_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371600"/>
              <a:ext cx="2438400" cy="1657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17888183805_2a82e7f22d_b-71373-154564937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1" y="1371600"/>
              <a:ext cx="25146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download (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1371600"/>
              <a:ext cx="2590800" cy="1619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685801" y="3124200"/>
            <a:ext cx="7772399" cy="1638300"/>
            <a:chOff x="685801" y="3124200"/>
            <a:chExt cx="7772399" cy="1638300"/>
          </a:xfrm>
        </p:grpSpPr>
        <p:pic>
          <p:nvPicPr>
            <p:cNvPr id="7" name="Picture 6" descr="f07143f40f601fe399b28efa4d38d5fc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3124200"/>
              <a:ext cx="25146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images (3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1" y="3124200"/>
              <a:ext cx="2514600" cy="1638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1_U1aI0fAV_fDfE_guaWZbUg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0" y="3124200"/>
              <a:ext cx="23622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762000" y="4876800"/>
            <a:ext cx="7696200" cy="1371601"/>
            <a:chOff x="762000" y="4876800"/>
            <a:chExt cx="7696200" cy="1371601"/>
          </a:xfrm>
        </p:grpSpPr>
        <p:pic>
          <p:nvPicPr>
            <p:cNvPr id="10" name="Picture 9" descr="garo-langu-45970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4953000"/>
              <a:ext cx="2438400" cy="1282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Bandorban-korol-Bg20160630082659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52800" y="4876801"/>
              <a:ext cx="2590800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1479562573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96000" y="4876800"/>
              <a:ext cx="2362200" cy="13379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-2501594_certificate-design-background-hd-hd-png-download.png"/>
          <p:cNvPicPr>
            <a:picLocks noChangeAspect="1"/>
          </p:cNvPicPr>
          <p:nvPr/>
        </p:nvPicPr>
        <p:blipFill>
          <a:blip r:embed="rId2"/>
          <a:srcRect l="6512" t="9091" r="6046" b="11363"/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1066800"/>
            <a:ext cx="6934200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( গারো )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 ১১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নং ৮২-৮৩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4267200"/>
            <a:ext cx="6934200" cy="1619250"/>
            <a:chOff x="1143000" y="4267200"/>
            <a:chExt cx="6934200" cy="1619250"/>
          </a:xfrm>
        </p:grpSpPr>
        <p:pic>
          <p:nvPicPr>
            <p:cNvPr id="4" name="Picture 3" descr="downlo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4267200"/>
              <a:ext cx="3429000" cy="1619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GARO_TRADITIONAL_DRESS-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4267200"/>
              <a:ext cx="3352800" cy="16158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994e5336d272cbf0a4dc24477c962e.jpg"/>
          <p:cNvPicPr>
            <a:picLocks noChangeAspect="1"/>
          </p:cNvPicPr>
          <p:nvPr/>
        </p:nvPicPr>
        <p:blipFill>
          <a:blip r:embed="rId2"/>
          <a:srcRect r="-847" b="5319"/>
          <a:stretch>
            <a:fillRect/>
          </a:stretch>
        </p:blipFill>
        <p:spPr>
          <a:xfrm>
            <a:off x="228600" y="152400"/>
            <a:ext cx="8686800" cy="6400800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1421402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4724400" cy="621982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5" name="Group 14"/>
          <p:cNvGrpSpPr/>
          <p:nvPr/>
        </p:nvGrpSpPr>
        <p:grpSpPr>
          <a:xfrm>
            <a:off x="5791200" y="381000"/>
            <a:ext cx="1371600" cy="4761131"/>
            <a:chOff x="5791200" y="381000"/>
            <a:chExt cx="1371600" cy="4761131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381000"/>
              <a:ext cx="13716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গারো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200" y="1371600"/>
              <a:ext cx="13716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সাঁওতাল</a:t>
              </a:r>
              <a:endPara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2362200"/>
              <a:ext cx="13716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মনিপুরি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3505200"/>
              <a:ext cx="13716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চাকমা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4495800"/>
              <a:ext cx="137160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ম্রো</a:t>
              </a:r>
              <a:endPara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6-Point Star 9"/>
          <p:cNvSpPr/>
          <p:nvPr/>
        </p:nvSpPr>
        <p:spPr>
          <a:xfrm>
            <a:off x="2057400" y="2514600"/>
            <a:ext cx="533400" cy="533400"/>
          </a:xfrm>
          <a:prstGeom prst="star6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6-Point Star 10"/>
          <p:cNvSpPr/>
          <p:nvPr/>
        </p:nvSpPr>
        <p:spPr>
          <a:xfrm>
            <a:off x="1371600" y="2057400"/>
            <a:ext cx="533400" cy="533400"/>
          </a:xfrm>
          <a:prstGeom prst="star6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3200400" y="2209800"/>
            <a:ext cx="533400" cy="609600"/>
          </a:xfrm>
          <a:prstGeom prst="star6">
            <a:avLst>
              <a:gd name="adj" fmla="val 18254"/>
              <a:gd name="hf" fmla="val 115470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4419600" y="3352800"/>
            <a:ext cx="457200" cy="609600"/>
          </a:xfrm>
          <a:prstGeom prst="star6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3657600" y="5334000"/>
            <a:ext cx="457200" cy="457200"/>
          </a:xfrm>
          <a:prstGeom prst="star6">
            <a:avLst>
              <a:gd name="adj" fmla="val 39450"/>
              <a:gd name="hf" fmla="val 115470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62000" y="685800"/>
            <a:ext cx="7620000" cy="2895600"/>
            <a:chOff x="762000" y="685800"/>
            <a:chExt cx="7620000" cy="2895600"/>
          </a:xfrm>
        </p:grpSpPr>
        <p:pic>
          <p:nvPicPr>
            <p:cNvPr id="3" name="Picture 2" descr="downlo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685800"/>
              <a:ext cx="35052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u71news_bd-adibase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685800"/>
              <a:ext cx="39624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" name="Picture 4" descr="adibasi-71563-15457254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733800"/>
            <a:ext cx="7848600" cy="2527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762000"/>
            <a:ext cx="2971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উপজাতি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4384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10000"/>
            <a:ext cx="533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এখন গারো সম্পর্কে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জানব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476</Words>
  <Application>Microsoft Office PowerPoint</Application>
  <PresentationFormat>On-screen Show (4:3)</PresentationFormat>
  <Paragraphs>78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127</cp:revision>
  <dcterms:created xsi:type="dcterms:W3CDTF">2006-08-16T00:00:00Z</dcterms:created>
  <dcterms:modified xsi:type="dcterms:W3CDTF">2020-06-10T17:41:43Z</dcterms:modified>
</cp:coreProperties>
</file>