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5" r:id="rId2"/>
    <p:sldId id="264" r:id="rId3"/>
    <p:sldId id="260" r:id="rId4"/>
    <p:sldId id="261" r:id="rId5"/>
    <p:sldId id="262" r:id="rId6"/>
    <p:sldId id="263" r:id="rId7"/>
    <p:sldId id="266" r:id="rId8"/>
    <p:sldId id="267" r:id="rId9"/>
    <p:sldId id="268" r:id="rId10"/>
    <p:sldId id="270" r:id="rId11"/>
    <p:sldId id="285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3" r:id="rId20"/>
    <p:sldId id="284" r:id="rId21"/>
    <p:sldId id="279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1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79FCB-A433-4499-9372-5F5851C0008C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82ADE-0EC7-4F3C-B9F8-0AC1E9D0FE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2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90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48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17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বোর্ডে লিখে দিবেন।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59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শিখনফল অনুযায়ী পড়াতে চেষ্টা করবেন। বিভিন্ন উপকরণ ব্যবহার করতে পারেন।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18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সম্ভব হলে নিকটস্থ</a:t>
            </a:r>
            <a:r>
              <a:rPr lang="bn-BD" baseline="0" smtClean="0"/>
              <a:t> মাশরুম হর্টিকালচার  সেন্টারে শিক্ষার্থীদের নিয়ে মাশরুম চাষ পদ্ধতি দেখানো যেতে পারে। 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34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ক্লাসটি</a:t>
            </a:r>
            <a:r>
              <a:rPr lang="bn-BD" baseline="0" dirty="0" smtClean="0"/>
              <a:t> উপস্থাপনের জন্য আপনাকে অনেক ধন্যবাদ।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0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426B-A29B-44C4-ADC2-7414A95FEE60}" type="datetime1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AADC-980F-4F06-A146-0EB4E17271D0}" type="datetime1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17F5-0E3E-4A0B-BF73-9B55E640FE58}" type="datetime1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5132-C58D-4281-A432-64A44231D5FC}" type="datetime1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4596-48BA-400E-A40B-84E3DA24498C}" type="datetime1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EBC5-524F-4EFF-ADBF-3682E4CC1E71}" type="datetime1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B4BC-8D79-4AAF-9139-DB00B27FF430}" type="datetime1">
              <a:rPr lang="en-US" smtClean="0"/>
              <a:pPr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06B6-BDBB-4AB5-8E6C-AD11441104D1}" type="datetime1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0AFC-C8FA-4DEE-82EA-35FBB44BE7D0}" type="datetime1">
              <a:rPr lang="en-US" smtClean="0"/>
              <a:pPr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0A09-AF50-4413-99C0-6B4781537A58}" type="datetime1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657B-0722-4A18-8130-9E1946723720}" type="datetime1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C1A3B-FF4A-4899-AE14-DB99D1343A78}" type="datetime1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38" y="873629"/>
            <a:ext cx="7911424" cy="5034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 rot="20287517">
            <a:off x="1447800" y="2743200"/>
            <a:ext cx="6324600" cy="156966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138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138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95037"/>
            <a:ext cx="4102152" cy="3316754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458992"/>
            <a:ext cx="4114800" cy="33528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895600" y="359807"/>
            <a:ext cx="33528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চাষঘর তৈরি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040392"/>
            <a:ext cx="80772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চাষঘর তৈরির সময় ঘরটিতে আবছা আলোর ব্যবস্থা রাখতে হবে। ঘরের তাপমাত্রা ২০-৩০ ডিগ্রি সেলসিয়াস রাখার ব্যবস্থা করতে হবে।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359807"/>
            <a:ext cx="33528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257800"/>
            <a:ext cx="7391400" cy="44267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মাশরুমের স্পন তৈরি ও চাষঘর তৈরি সম্পর্কে যা জান লেখ।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4102152" cy="32766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447800"/>
            <a:ext cx="4114800" cy="32766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_1518886821_14030325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52600"/>
            <a:ext cx="2743200" cy="28194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752600"/>
            <a:ext cx="2743200" cy="28194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752600"/>
            <a:ext cx="2743200" cy="28194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971800" y="564118"/>
            <a:ext cx="32766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স্পন সংগ্রহ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953000"/>
            <a:ext cx="80772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চাষঘর তৈরির পর বিশ্বস্ত প্রতিষ্ঠান থেকে পলি প্যাকেটে তৈরি সুষমভাবে মাইসিলিয়াম দ্বারা পূর্ণ ও সাদা স্পন সংগ্রহ করতে হবে।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1371600"/>
            <a:ext cx="7200900" cy="48006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86000" y="381000"/>
            <a:ext cx="4572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প্যাকেট কর্তন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524000"/>
            <a:ext cx="4102152" cy="3099987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0"/>
            <a:ext cx="4114800" cy="3089189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895600" y="359807"/>
            <a:ext cx="33528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পরিচর্যা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800600"/>
            <a:ext cx="8077200" cy="11918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স্পনগুলো চাষঘরের মেঝে বা তাকে সাজিয়ে প্রয়োজন অনুযায়ী পানি স্প্রে করতে হয়।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338951"/>
            <a:ext cx="4102152" cy="3470086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36589"/>
            <a:ext cx="4114800" cy="3464012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895600" y="359807"/>
            <a:ext cx="33528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অন্যান্য পরিচর্যা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040392"/>
            <a:ext cx="80772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পরিচর্যা ঠিকমতো হলে ২-৩ দিনের মধ্যে মাশরুমের অংকুর বের হবে। প্রতি পার্শ্বে ৮-১২ টি বড় অংকুর রেখে ছোটগুলো কেটে ফেলতে হবে।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524000"/>
            <a:ext cx="4102152" cy="29718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0"/>
            <a:ext cx="4114800" cy="29718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895600" y="359807"/>
            <a:ext cx="33528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মাশরুম সংগ্রহ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800600"/>
            <a:ext cx="8077200" cy="10556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মাশরুম বড় হলে সেগুলো হাত দিয়ে আলতো করে টেনে বা ছুরি দিয়ে কেটে সংগ্রহ করতে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535686"/>
            <a:ext cx="4102152" cy="3076614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96" y="1524000"/>
            <a:ext cx="3969607" cy="3089189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209800" y="359807"/>
            <a:ext cx="47244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সংরক্ষণ ও বাজারজাতকরণ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800600"/>
            <a:ext cx="8077200" cy="919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মাশরুমের গোড়া কেটে বাছাই করে পলি ব্যাগে ভরে ঠান্ডা জায়গায় সংরক্ষণ করে বাজারজাত করতে হবে।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132784"/>
            <a:ext cx="7772400" cy="105560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ওয়েস্টার মাশরুম চাষের পদ্ধতি সম্পর্কে আলোচনা করে শ্রেণিতে উপস্থাপন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273844"/>
            <a:ext cx="4267200" cy="85129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201312081759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71600"/>
            <a:ext cx="6400800" cy="35814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z="1100" smtClean="0"/>
              <a:pPr/>
              <a:t>18</a:t>
            </a:fld>
            <a:endParaRPr lang="en-US" sz="110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04801"/>
            <a:ext cx="30480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371600"/>
            <a:ext cx="71628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। মাসরুমের  আমিষ গ্রহনে কোন রোগ হওয়ার প্রবনতা থাকে না?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599" y="1981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ক) আমাশয়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599" y="2514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গ) হাম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925" y="2514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ঘ) বসন্ত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3925" y="1981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খ) হৃদরোগ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3276600"/>
            <a:ext cx="71628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মাশরুম  চাষে চাষঘর তৈরী করা হয় কেন?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0600" y="3886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ক) ঘর গরম রাখার জন্য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0" y="4419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গ) মাশরুম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উৎপাদনে অক্সিজেন রাখার জন্য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33926" y="4419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ঘ) তাপমাত্রা বাড়ানোর জন্য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33926" y="3886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খ) আপেক্ষিক আদ্রতার জন্য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548+4515.png"/>
          <p:cNvPicPr>
            <a:picLocks noChangeAspect="1"/>
          </p:cNvPicPr>
          <p:nvPr/>
        </p:nvPicPr>
        <p:blipFill>
          <a:blip r:embed="rId4"/>
          <a:srcRect t="4401" r="1333" b="6893"/>
          <a:stretch>
            <a:fillRect/>
          </a:stretch>
        </p:blipFill>
        <p:spPr>
          <a:xfrm>
            <a:off x="2362200" y="5181600"/>
            <a:ext cx="4419600" cy="1219200"/>
          </a:xfrm>
          <a:prstGeom prst="roundRect">
            <a:avLst/>
          </a:prstGeom>
        </p:spPr>
      </p:pic>
      <p:pic>
        <p:nvPicPr>
          <p:cNvPr id="17" name="Picture 16" descr="151515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5181600"/>
            <a:ext cx="4572000" cy="1225373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z="1100" smtClean="0"/>
              <a:pPr/>
              <a:t>19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2139"/>
            <a:ext cx="3733800" cy="92946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E9EE-A52A-4066-B68D-BE786371EA6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125" y="1981200"/>
            <a:ext cx="1463349" cy="1828800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562600" y="436543"/>
            <a:ext cx="2819400" cy="777061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4343400"/>
            <a:ext cx="3505200" cy="241768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/>
            <a:r>
              <a:rPr lang="bn-BD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শ্রেণি অষ্টম 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পঞ্চম অধ্যায় 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কৃষিজ উৎপাদন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 ৪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876800" y="609600"/>
            <a:ext cx="0" cy="4709339"/>
          </a:xfrm>
          <a:prstGeom prst="line">
            <a:avLst/>
          </a:prstGeom>
          <a:ln>
            <a:solidFill>
              <a:srgbClr val="7030A0"/>
            </a:solidFill>
            <a:prstDash val="sysDot"/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7617" y="1371600"/>
            <a:ext cx="1853383" cy="2565692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13" name="Straight Connector 12"/>
          <p:cNvCxnSpPr/>
          <p:nvPr/>
        </p:nvCxnSpPr>
        <p:spPr>
          <a:xfrm rot="5400000">
            <a:off x="3246825" y="3001576"/>
            <a:ext cx="2956739" cy="1588"/>
          </a:xfrm>
          <a:prstGeom prst="line">
            <a:avLst/>
          </a:prstGeom>
          <a:ln>
            <a:solidFill>
              <a:srgbClr val="7030A0"/>
            </a:solidFill>
            <a:prstDash val="sysDot"/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550831" y="3001576"/>
            <a:ext cx="2956739" cy="1588"/>
          </a:xfrm>
          <a:prstGeom prst="line">
            <a:avLst/>
          </a:prstGeom>
          <a:ln>
            <a:solidFill>
              <a:srgbClr val="7030A0"/>
            </a:solidFill>
            <a:prstDash val="sysDot"/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মুহাম্মদ</a:t>
            </a:r>
            <a:r>
              <a:rPr lang="en-US" dirty="0" smtClean="0"/>
              <a:t> </a:t>
            </a:r>
            <a:r>
              <a:rPr lang="en-US" dirty="0" err="1" smtClean="0"/>
              <a:t>কাজল</a:t>
            </a:r>
            <a:r>
              <a:rPr lang="en-US" dirty="0" smtClean="0"/>
              <a:t> </a:t>
            </a:r>
            <a:r>
              <a:rPr lang="en-US" dirty="0" err="1" smtClean="0"/>
              <a:t>মিয়া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শিফট</a:t>
            </a:r>
            <a:r>
              <a:rPr lang="en-US" dirty="0" smtClean="0"/>
              <a:t> </a:t>
            </a:r>
            <a:r>
              <a:rPr lang="en-US" dirty="0" err="1" smtClean="0"/>
              <a:t>ইন-চাজ</a:t>
            </a:r>
            <a:r>
              <a:rPr lang="en-US" dirty="0" smtClean="0"/>
              <a:t>(</a:t>
            </a:r>
            <a:r>
              <a:rPr lang="en-US" dirty="0" err="1" smtClean="0"/>
              <a:t>দিবা</a:t>
            </a:r>
            <a:r>
              <a:rPr lang="en-US" dirty="0" smtClean="0"/>
              <a:t> )</a:t>
            </a:r>
          </a:p>
          <a:p>
            <a:pPr marL="0" indent="0">
              <a:buNone/>
            </a:pPr>
            <a:r>
              <a:rPr lang="en-US" dirty="0" err="1" smtClean="0"/>
              <a:t>বাডডা</a:t>
            </a:r>
            <a:r>
              <a:rPr lang="en-US" dirty="0" smtClean="0"/>
              <a:t> </a:t>
            </a:r>
            <a:r>
              <a:rPr lang="en-US" dirty="0" err="1" smtClean="0"/>
              <a:t>হাই</a:t>
            </a:r>
            <a:r>
              <a:rPr lang="en-US" dirty="0" smtClean="0"/>
              <a:t> </a:t>
            </a:r>
            <a:r>
              <a:rPr lang="en-US" dirty="0" err="1" smtClean="0"/>
              <a:t>স্কুল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99311"/>
            <a:ext cx="30480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143000"/>
            <a:ext cx="71628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৩। মাশরুম চাষ ব্যবসায়িক দিক দিয়ে লাভজনক কেন?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0599" y="1752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ক) বেশি পুজি লাগে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599" y="22860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গ)  বাজারের চাহিদা বেশি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হওয়ায়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925" y="22860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ঘ) কম পুজি লাগে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3925" y="1752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খ) অধিক ফলন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হওয়ায়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1" y="2971800"/>
            <a:ext cx="71628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৪। মাশরুমের চর্বির কাজ হল-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0600" y="4267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ii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0" y="4800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33926" y="4800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ঘ)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33926" y="4267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548+4515.png"/>
          <p:cNvPicPr>
            <a:picLocks noChangeAspect="1"/>
          </p:cNvPicPr>
          <p:nvPr/>
        </p:nvPicPr>
        <p:blipFill>
          <a:blip r:embed="rId4"/>
          <a:srcRect t="4401" r="1333" b="6893"/>
          <a:stretch>
            <a:fillRect/>
          </a:stretch>
        </p:blipFill>
        <p:spPr>
          <a:xfrm>
            <a:off x="2362200" y="5181600"/>
            <a:ext cx="4419600" cy="1219200"/>
          </a:xfrm>
          <a:prstGeom prst="roundRect">
            <a:avLst/>
          </a:prstGeom>
        </p:spPr>
      </p:pic>
      <p:pic>
        <p:nvPicPr>
          <p:cNvPr id="27" name="Picture 26" descr="151515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5175427"/>
            <a:ext cx="4572000" cy="12253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90600" y="3576935"/>
            <a:ext cx="22098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হাড় ও দাত তৈরিতে সহায়তা করে।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3581400"/>
            <a:ext cx="29718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ii)</a:t>
            </a: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ক্যালসিয়াম ও ফসফরাসের কার্যকারীতা বাড়ায়।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4600" y="3581401"/>
            <a:ext cx="1905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iii)</a:t>
            </a: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ক্যালসিয়াম প্রতিরোধ করে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z="1050" smtClean="0"/>
              <a:pPr/>
              <a:t>20</a:t>
            </a:fld>
            <a:endParaRPr lang="en-US" sz="1050"/>
          </a:p>
        </p:txBody>
      </p:sp>
      <p:sp>
        <p:nvSpPr>
          <p:cNvPr id="19" name="Rectangle 18"/>
          <p:cNvSpPr/>
          <p:nvPr/>
        </p:nvSpPr>
        <p:spPr>
          <a:xfrm>
            <a:off x="990601" y="4114800"/>
            <a:ext cx="1752600" cy="228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1100" dirty="0" smtClean="0">
                <a:latin typeface="NikoshBAN" pitchFamily="2" charset="0"/>
                <a:cs typeface="NikoshBAN" pitchFamily="2" charset="0"/>
              </a:rPr>
              <a:t>নিচের কোনটি সঠিক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990600"/>
            <a:ext cx="27432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/>
        </p:spPr>
      </p:pic>
      <p:pic>
        <p:nvPicPr>
          <p:cNvPr id="6" name="Picture 5" descr="8098412620_c1b2c9ccff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77" y="1010991"/>
            <a:ext cx="2587224" cy="1940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/>
        </p:spPr>
      </p:pic>
      <p:pic>
        <p:nvPicPr>
          <p:cNvPr id="7" name="Picture 6" descr="Lone_Tree_in_a_Wheat_Field_Gensley_Road_Lodi_Township_Michig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90600"/>
            <a:ext cx="26670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895600" y="228600"/>
            <a:ext cx="3352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276600"/>
            <a:ext cx="8382000" cy="20090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দীপ্ত একজন চাষি, কী ব্যবস্থা অবলম্বন করায় তার মাশরুম চাষ পদ্ধতি কাঙ্খিত লক্ষ্যে পৌছায়” – তা তোমার  উত্তরের সপক্ষে যুক্তি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দাও 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8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wer-photo-frames-free-download-for-mobile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1200" y="2514600"/>
            <a:ext cx="5029200" cy="160043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 সহযোগিতা করার জন্য সকলকে  ধন্যবাদ   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wheat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4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55149"/>
            <a:ext cx="3870669" cy="2393251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219200"/>
            <a:ext cx="3886200" cy="2391572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3" descr="sec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219200"/>
            <a:ext cx="3886200" cy="23785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3866856"/>
            <a:ext cx="3886200" cy="23815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09800" y="411718"/>
            <a:ext cx="48006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 দেখে একটু চিন্তা কর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7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2703"/>
            <a:ext cx="4191000" cy="2814394"/>
          </a:xfrm>
          <a:prstGeom prst="roundRect">
            <a:avLst>
              <a:gd name="adj" fmla="val 5732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Picture 1" descr="b6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600200"/>
            <a:ext cx="4191000" cy="281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19200" y="381000"/>
            <a:ext cx="6477000" cy="4426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ছবিগুলো দেখে আমরা কী অনুভব করতে পারছি?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4953000"/>
            <a:ext cx="6400800" cy="1021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উত্তরঃমাশরুম চাষ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505200"/>
            <a:ext cx="6248400" cy="116853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মাশরুম চাষ পদ্ধতি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649426"/>
            <a:ext cx="7467600" cy="2017574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0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905000"/>
            <a:ext cx="8534400" cy="4038600"/>
          </a:xfrm>
          <a:prstGeom prst="round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l"/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বিভিন্ন প্রকার মাশরুম সম্পর্কে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 পারবে।   </a:t>
            </a:r>
          </a:p>
          <a:p>
            <a:pPr algn="l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২।মাশরুম চাষ পদ্ধতি সম্পর্কে ব্যাখ্যা করতে পারবে। 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685800"/>
            <a:ext cx="7315201" cy="838199"/>
          </a:xfrm>
          <a:prstGeom prst="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z="1050" smtClean="0"/>
              <a:pPr/>
              <a:t>6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1325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86200"/>
            <a:ext cx="2743200" cy="23622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4" name="Picture 3" descr="full_1518886821_14030325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5" y="1333659"/>
            <a:ext cx="2743200" cy="23622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5"/>
          <a:srcRect r="2778" b="7710"/>
          <a:stretch>
            <a:fillRect/>
          </a:stretch>
        </p:blipFill>
        <p:spPr>
          <a:xfrm>
            <a:off x="3657600" y="1353980"/>
            <a:ext cx="4648199" cy="23622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524000" y="304800"/>
            <a:ext cx="6019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প্রশ্নঃ মাশরুম কী?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3810000"/>
            <a:ext cx="4757737" cy="200906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উত্তরঃ মাশরুম এমন ধরনের ছত্রাক যা সম্পূর্ন খাওয়ার উপযোগী, পুস্টিকর, সুস্বাদু ও ঔষধিগুণ সম্পন্ন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z="1050" smtClean="0"/>
              <a:pPr/>
              <a:t>7</a:t>
            </a:fld>
            <a:endParaRPr lang="en-US"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909320"/>
            <a:ext cx="3581400" cy="2308013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7" name="Picture 6" descr="full_1518886821_14030325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657600"/>
            <a:ext cx="3619500" cy="2332566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8" name="Picture 7" descr="rice-pla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004" y="3810000"/>
            <a:ext cx="3545501" cy="2332567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4" name="Picture 3" descr="full_1518886821_14030325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914400"/>
            <a:ext cx="3581400" cy="2290805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524001" y="152400"/>
            <a:ext cx="55626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বিভিন্ন ধরনের মাশরুম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32766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ওয়েস্টার মাশরুম  </a:t>
            </a:r>
            <a:endParaRPr lang="en-US" sz="20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3276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cap="all" dirty="0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মিল্কি হোয়াইট মাশরুম </a:t>
            </a:r>
            <a:endParaRPr lang="en-US" b="1" cap="all" dirty="0">
              <a:ln w="9000" cmpd="sng">
                <a:noFill/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6300" y="6019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বাটন মাশরুম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6172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পপলার মাশরুম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33600"/>
            <a:ext cx="2743200" cy="22860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4" name="Picture 3" descr="full_1518886821_14030325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133600"/>
            <a:ext cx="2743200" cy="2314575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33600"/>
            <a:ext cx="2743200" cy="22860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524000" y="564118"/>
            <a:ext cx="60198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মাশরুমের বীজ বা স্পন তৈরি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953000"/>
            <a:ext cx="8077200" cy="11918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মাশরুমের বীজ ল্যাবরেটরিতে টিস্যু কালচারের মাধ্যমে উৎপাদন করা হয়।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515</Words>
  <Application>Microsoft Office PowerPoint</Application>
  <PresentationFormat>On-screen Show (4:3)</PresentationFormat>
  <Paragraphs>113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APURBA KUMAR DAS</dc:creator>
  <cp:lastModifiedBy>ismail - [2010]</cp:lastModifiedBy>
  <cp:revision>135</cp:revision>
  <dcterms:created xsi:type="dcterms:W3CDTF">2015-04-16T02:28:16Z</dcterms:created>
  <dcterms:modified xsi:type="dcterms:W3CDTF">2020-06-10T10:31:39Z</dcterms:modified>
</cp:coreProperties>
</file>