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8" r:id="rId2"/>
    <p:sldId id="299" r:id="rId3"/>
    <p:sldId id="315" r:id="rId4"/>
    <p:sldId id="263" r:id="rId5"/>
    <p:sldId id="264" r:id="rId6"/>
    <p:sldId id="262" r:id="rId7"/>
    <p:sldId id="266" r:id="rId8"/>
    <p:sldId id="267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80" r:id="rId18"/>
    <p:sldId id="309" r:id="rId19"/>
    <p:sldId id="310" r:id="rId20"/>
    <p:sldId id="311" r:id="rId21"/>
    <p:sldId id="275" r:id="rId22"/>
    <p:sldId id="276" r:id="rId23"/>
    <p:sldId id="31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4598C-F55F-4DCF-9C93-551EAC8F0DBE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CEB7FE56-4673-4AD4-8927-5B504B7C48A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জনমত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দাবিকে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যৌক্তিক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FA351-6BAB-4645-8F8B-4E32E8E4EB91}" type="parTrans" cxnId="{47C664B4-4FBB-48AE-A331-5C616270B1A1}">
      <dgm:prSet/>
      <dgm:spPr/>
      <dgm:t>
        <a:bodyPr/>
        <a:lstStyle/>
        <a:p>
          <a:endParaRPr lang="en-US"/>
        </a:p>
      </dgm:t>
    </dgm:pt>
    <dgm:pt modelId="{BF26D823-D223-41C8-8944-A7F4D4B6CE7C}" type="sibTrans" cxnId="{47C664B4-4FBB-48AE-A331-5C616270B1A1}">
      <dgm:prSet/>
      <dgm:spPr/>
      <dgm:t>
        <a:bodyPr/>
        <a:lstStyle/>
        <a:p>
          <a:endParaRPr lang="en-US"/>
        </a:p>
      </dgm:t>
    </dgm:pt>
    <dgm:pt modelId="{CA429558-40D5-435D-B1BC-D788A5583A3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ভোটাধিকার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BF2238-53B1-4E15-B6B7-7C74B41293F0}" type="parTrans" cxnId="{14E74A89-2B4A-4615-891D-934D20BCEBFF}">
      <dgm:prSet/>
      <dgm:spPr/>
      <dgm:t>
        <a:bodyPr/>
        <a:lstStyle/>
        <a:p>
          <a:endParaRPr lang="en-US"/>
        </a:p>
      </dgm:t>
    </dgm:pt>
    <dgm:pt modelId="{E7147CC4-C025-4383-8E54-449DF52B8E2D}" type="sibTrans" cxnId="{14E74A89-2B4A-4615-891D-934D20BCEBFF}">
      <dgm:prSet/>
      <dgm:spPr/>
      <dgm:t>
        <a:bodyPr/>
        <a:lstStyle/>
        <a:p>
          <a:endParaRPr lang="en-US"/>
        </a:p>
      </dgm:t>
    </dgm:pt>
    <dgm:pt modelId="{40EEACAD-80B0-40CC-9DA2-F7B8BA7CD31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কৃষ্ণাঙ্গদের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প্রেসিডেন্ট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26CB2E-5562-4EBD-8D6F-5BEB052D4BA5}" type="parTrans" cxnId="{69FF9191-C575-4E8E-824F-1F5810FFB0F3}">
      <dgm:prSet/>
      <dgm:spPr/>
      <dgm:t>
        <a:bodyPr/>
        <a:lstStyle/>
        <a:p>
          <a:endParaRPr lang="en-US"/>
        </a:p>
      </dgm:t>
    </dgm:pt>
    <dgm:pt modelId="{B1976E14-7507-48B8-BD69-A72D5628B348}" type="sibTrans" cxnId="{69FF9191-C575-4E8E-824F-1F5810FFB0F3}">
      <dgm:prSet/>
      <dgm:spPr/>
      <dgm:t>
        <a:bodyPr/>
        <a:lstStyle/>
        <a:p>
          <a:endParaRPr lang="en-US"/>
        </a:p>
      </dgm:t>
    </dgm:pt>
    <dgm:pt modelId="{759F432C-BCF8-4616-B21F-BC61DA42A3B9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শ্বেতাঙ্গ-অশেতাঙ্গদের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সমানাধিকার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F9D72F-531A-4810-883E-861ED1872B86}" type="parTrans" cxnId="{B03805A6-0CEE-44FA-BD22-86038383C262}">
      <dgm:prSet/>
      <dgm:spPr/>
      <dgm:t>
        <a:bodyPr/>
        <a:lstStyle/>
        <a:p>
          <a:endParaRPr lang="en-US"/>
        </a:p>
      </dgm:t>
    </dgm:pt>
    <dgm:pt modelId="{DB2EE9C6-7DCA-4EDB-8334-F7808ED556F5}" type="sibTrans" cxnId="{B03805A6-0CEE-44FA-BD22-86038383C262}">
      <dgm:prSet/>
      <dgm:spPr/>
      <dgm:t>
        <a:bodyPr/>
        <a:lstStyle/>
        <a:p>
          <a:endParaRPr lang="en-US"/>
        </a:p>
      </dgm:t>
    </dgm:pt>
    <dgm:pt modelId="{554BF30C-5FB5-4704-A909-D815C1BC93F3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অভিবাসীদের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দেশে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পরিনত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4BD05C-89F8-47B3-86FF-03E44F6B80F0}" type="parTrans" cxnId="{8F755E3A-C6FF-43AF-8A80-D551A34F8524}">
      <dgm:prSet/>
      <dgm:spPr/>
      <dgm:t>
        <a:bodyPr/>
        <a:lstStyle/>
        <a:p>
          <a:endParaRPr lang="en-US"/>
        </a:p>
      </dgm:t>
    </dgm:pt>
    <dgm:pt modelId="{DFC572B0-C33F-4C3A-A211-BE5BD04E6A40}" type="sibTrans" cxnId="{8F755E3A-C6FF-43AF-8A80-D551A34F8524}">
      <dgm:prSet/>
      <dgm:spPr/>
      <dgm:t>
        <a:bodyPr/>
        <a:lstStyle/>
        <a:p>
          <a:endParaRPr lang="en-US"/>
        </a:p>
      </dgm:t>
    </dgm:pt>
    <dgm:pt modelId="{9F65644B-4AAB-4452-AC1E-3FFD752CA2F0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মানুষ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জন্মসূত্রে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819B8-09B8-4CC8-81B9-D4105E37B0F6}" type="parTrans" cxnId="{84103E07-7B2E-4C19-8358-F129ED845A88}">
      <dgm:prSet/>
      <dgm:spPr/>
      <dgm:t>
        <a:bodyPr/>
        <a:lstStyle/>
        <a:p>
          <a:endParaRPr lang="en-US"/>
        </a:p>
      </dgm:t>
    </dgm:pt>
    <dgm:pt modelId="{3BB489DD-0D97-4DCE-8066-8DEBE6134E7D}" type="sibTrans" cxnId="{84103E07-7B2E-4C19-8358-F129ED845A88}">
      <dgm:prSet/>
      <dgm:spPr/>
      <dgm:t>
        <a:bodyPr/>
        <a:lstStyle/>
        <a:p>
          <a:endParaRPr lang="en-US"/>
        </a:p>
      </dgm:t>
    </dgm:pt>
    <dgm:pt modelId="{07BCDB38-9817-4340-A5F1-1DB007EE3DC0}" type="pres">
      <dgm:prSet presAssocID="{1E24598C-F55F-4DCF-9C93-551EAC8F0DBE}" presName="linearFlow" presStyleCnt="0">
        <dgm:presLayoutVars>
          <dgm:dir/>
          <dgm:resizeHandles val="exact"/>
        </dgm:presLayoutVars>
      </dgm:prSet>
      <dgm:spPr/>
    </dgm:pt>
    <dgm:pt modelId="{AD6F6FA4-2832-4640-9362-F09781D006F6}" type="pres">
      <dgm:prSet presAssocID="{CEB7FE56-4673-4AD4-8927-5B504B7C48AF}" presName="composite" presStyleCnt="0"/>
      <dgm:spPr/>
    </dgm:pt>
    <dgm:pt modelId="{2434155B-8ADD-47A2-846C-85E8E348B1C4}" type="pres">
      <dgm:prSet presAssocID="{CEB7FE56-4673-4AD4-8927-5B504B7C48AF}" presName="imgShp" presStyleLbl="fgImgPlace1" presStyleIdx="0" presStyleCnt="6" custScaleX="1823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5DFEDA8-F53A-42B1-802A-1B981A0C6FD8}" type="pres">
      <dgm:prSet presAssocID="{CEB7FE56-4673-4AD4-8927-5B504B7C48AF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ACE27-AC44-474A-BB68-0B85F507A34D}" type="pres">
      <dgm:prSet presAssocID="{BF26D823-D223-41C8-8944-A7F4D4B6CE7C}" presName="spacing" presStyleCnt="0"/>
      <dgm:spPr/>
    </dgm:pt>
    <dgm:pt modelId="{9020A06F-9C9D-4A81-9EEC-96CB26A30A08}" type="pres">
      <dgm:prSet presAssocID="{CA429558-40D5-435D-B1BC-D788A5583A3A}" presName="composite" presStyleCnt="0"/>
      <dgm:spPr/>
    </dgm:pt>
    <dgm:pt modelId="{BBA282E5-B1E0-4D87-A862-5BD9EDAF665F}" type="pres">
      <dgm:prSet presAssocID="{CA429558-40D5-435D-B1BC-D788A5583A3A}" presName="imgShp" presStyleLbl="fgImgPlace1" presStyleIdx="1" presStyleCnt="6" custScaleX="17250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979EE20-9050-4A8B-87EE-4DF5F0EB1F39}" type="pres">
      <dgm:prSet presAssocID="{CA429558-40D5-435D-B1BC-D788A5583A3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D6CC0-4DA1-4518-8075-5E8926E4AFA8}" type="pres">
      <dgm:prSet presAssocID="{E7147CC4-C025-4383-8E54-449DF52B8E2D}" presName="spacing" presStyleCnt="0"/>
      <dgm:spPr/>
    </dgm:pt>
    <dgm:pt modelId="{02B2513E-8A21-4FEA-870D-27D682057D5D}" type="pres">
      <dgm:prSet presAssocID="{40EEACAD-80B0-40CC-9DA2-F7B8BA7CD312}" presName="composite" presStyleCnt="0"/>
      <dgm:spPr/>
    </dgm:pt>
    <dgm:pt modelId="{216A12A0-556B-4D7C-9FDD-5AA7086282E2}" type="pres">
      <dgm:prSet presAssocID="{40EEACAD-80B0-40CC-9DA2-F7B8BA7CD312}" presName="imgShp" presStyleLbl="fgImgPlace1" presStyleIdx="2" presStyleCnt="6" custScaleX="1675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010C3DC-2D9C-438B-8204-914922916ECA}" type="pres">
      <dgm:prSet presAssocID="{40EEACAD-80B0-40CC-9DA2-F7B8BA7CD31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D0C46-A1F0-4FA6-89BD-2438A7EC0AD8}" type="pres">
      <dgm:prSet presAssocID="{B1976E14-7507-48B8-BD69-A72D5628B348}" presName="spacing" presStyleCnt="0"/>
      <dgm:spPr/>
    </dgm:pt>
    <dgm:pt modelId="{2E8FD55B-3EC3-472D-B674-1F87A6900F5C}" type="pres">
      <dgm:prSet presAssocID="{759F432C-BCF8-4616-B21F-BC61DA42A3B9}" presName="composite" presStyleCnt="0"/>
      <dgm:spPr/>
    </dgm:pt>
    <dgm:pt modelId="{6A2F986D-811C-4073-99FD-D8AF91D77F0A}" type="pres">
      <dgm:prSet presAssocID="{759F432C-BCF8-4616-B21F-BC61DA42A3B9}" presName="imgShp" presStyleLbl="fgImgPlace1" presStyleIdx="3" presStyleCnt="6" custScaleX="1675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E54411B-0E76-41E7-99E7-DAC1408E08DA}" type="pres">
      <dgm:prSet presAssocID="{759F432C-BCF8-4616-B21F-BC61DA42A3B9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7A39C-36A1-475A-8F1E-5374B031D92D}" type="pres">
      <dgm:prSet presAssocID="{DB2EE9C6-7DCA-4EDB-8334-F7808ED556F5}" presName="spacing" presStyleCnt="0"/>
      <dgm:spPr/>
    </dgm:pt>
    <dgm:pt modelId="{44748BC5-F2A5-4C11-BDF7-AEDD765BC50A}" type="pres">
      <dgm:prSet presAssocID="{554BF30C-5FB5-4704-A909-D815C1BC93F3}" presName="composite" presStyleCnt="0"/>
      <dgm:spPr/>
    </dgm:pt>
    <dgm:pt modelId="{7EA16F1F-8200-4B4C-B7DC-73AC36939E4D}" type="pres">
      <dgm:prSet presAssocID="{554BF30C-5FB5-4704-A909-D815C1BC93F3}" presName="imgShp" presStyleLbl="fgImgPlace1" presStyleIdx="4" presStyleCnt="6" custScaleX="18068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7DC57321-7E38-4183-9755-7DD630A6830C}" type="pres">
      <dgm:prSet presAssocID="{554BF30C-5FB5-4704-A909-D815C1BC93F3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015B6-6E9C-49A1-B700-9C4ECB0F05B6}" type="pres">
      <dgm:prSet presAssocID="{DFC572B0-C33F-4C3A-A211-BE5BD04E6A40}" presName="spacing" presStyleCnt="0"/>
      <dgm:spPr/>
    </dgm:pt>
    <dgm:pt modelId="{8E1566D1-3753-43B4-BA0F-D11BE37883B6}" type="pres">
      <dgm:prSet presAssocID="{9F65644B-4AAB-4452-AC1E-3FFD752CA2F0}" presName="composite" presStyleCnt="0"/>
      <dgm:spPr/>
    </dgm:pt>
    <dgm:pt modelId="{03D54765-078F-4887-AD0E-6F3000653E1D}" type="pres">
      <dgm:prSet presAssocID="{9F65644B-4AAB-4452-AC1E-3FFD752CA2F0}" presName="imgShp" presStyleLbl="fgImgPlace1" presStyleIdx="5" presStyleCnt="6" custScaleX="20466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3A09C753-4B82-426E-926E-E632D36CD108}" type="pres">
      <dgm:prSet presAssocID="{9F65644B-4AAB-4452-AC1E-3FFD752CA2F0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805A6-0CEE-44FA-BD22-86038383C262}" srcId="{1E24598C-F55F-4DCF-9C93-551EAC8F0DBE}" destId="{759F432C-BCF8-4616-B21F-BC61DA42A3B9}" srcOrd="3" destOrd="0" parTransId="{77F9D72F-531A-4810-883E-861ED1872B86}" sibTransId="{DB2EE9C6-7DCA-4EDB-8334-F7808ED556F5}"/>
    <dgm:cxn modelId="{3B32849D-1266-499B-AF23-4BD9D7E99DC5}" type="presOf" srcId="{554BF30C-5FB5-4704-A909-D815C1BC93F3}" destId="{7DC57321-7E38-4183-9755-7DD630A6830C}" srcOrd="0" destOrd="0" presId="urn:microsoft.com/office/officeart/2005/8/layout/vList3"/>
    <dgm:cxn modelId="{84103E07-7B2E-4C19-8358-F129ED845A88}" srcId="{1E24598C-F55F-4DCF-9C93-551EAC8F0DBE}" destId="{9F65644B-4AAB-4452-AC1E-3FFD752CA2F0}" srcOrd="5" destOrd="0" parTransId="{4B7819B8-09B8-4CC8-81B9-D4105E37B0F6}" sibTransId="{3BB489DD-0D97-4DCE-8066-8DEBE6134E7D}"/>
    <dgm:cxn modelId="{8F755E3A-C6FF-43AF-8A80-D551A34F8524}" srcId="{1E24598C-F55F-4DCF-9C93-551EAC8F0DBE}" destId="{554BF30C-5FB5-4704-A909-D815C1BC93F3}" srcOrd="4" destOrd="0" parTransId="{D84BD05C-89F8-47B3-86FF-03E44F6B80F0}" sibTransId="{DFC572B0-C33F-4C3A-A211-BE5BD04E6A40}"/>
    <dgm:cxn modelId="{C608497E-4F7F-41E8-8EA9-66837695D409}" type="presOf" srcId="{40EEACAD-80B0-40CC-9DA2-F7B8BA7CD312}" destId="{1010C3DC-2D9C-438B-8204-914922916ECA}" srcOrd="0" destOrd="0" presId="urn:microsoft.com/office/officeart/2005/8/layout/vList3"/>
    <dgm:cxn modelId="{7F761DEB-F143-461D-B2C5-FE9C0B221088}" type="presOf" srcId="{759F432C-BCF8-4616-B21F-BC61DA42A3B9}" destId="{FE54411B-0E76-41E7-99E7-DAC1408E08DA}" srcOrd="0" destOrd="0" presId="urn:microsoft.com/office/officeart/2005/8/layout/vList3"/>
    <dgm:cxn modelId="{14E74A89-2B4A-4615-891D-934D20BCEBFF}" srcId="{1E24598C-F55F-4DCF-9C93-551EAC8F0DBE}" destId="{CA429558-40D5-435D-B1BC-D788A5583A3A}" srcOrd="1" destOrd="0" parTransId="{7ABF2238-53B1-4E15-B6B7-7C74B41293F0}" sibTransId="{E7147CC4-C025-4383-8E54-449DF52B8E2D}"/>
    <dgm:cxn modelId="{47C664B4-4FBB-48AE-A331-5C616270B1A1}" srcId="{1E24598C-F55F-4DCF-9C93-551EAC8F0DBE}" destId="{CEB7FE56-4673-4AD4-8927-5B504B7C48AF}" srcOrd="0" destOrd="0" parTransId="{B7CFA351-6BAB-4645-8F8B-4E32E8E4EB91}" sibTransId="{BF26D823-D223-41C8-8944-A7F4D4B6CE7C}"/>
    <dgm:cxn modelId="{A8994E3D-808E-4E1F-B48F-5DE7786B5FAF}" type="presOf" srcId="{CEB7FE56-4673-4AD4-8927-5B504B7C48AF}" destId="{75DFEDA8-F53A-42B1-802A-1B981A0C6FD8}" srcOrd="0" destOrd="0" presId="urn:microsoft.com/office/officeart/2005/8/layout/vList3"/>
    <dgm:cxn modelId="{EDFBBDB9-925A-4375-8976-C00E0B48B1F2}" type="presOf" srcId="{CA429558-40D5-435D-B1BC-D788A5583A3A}" destId="{5979EE20-9050-4A8B-87EE-4DF5F0EB1F39}" srcOrd="0" destOrd="0" presId="urn:microsoft.com/office/officeart/2005/8/layout/vList3"/>
    <dgm:cxn modelId="{69FF9191-C575-4E8E-824F-1F5810FFB0F3}" srcId="{1E24598C-F55F-4DCF-9C93-551EAC8F0DBE}" destId="{40EEACAD-80B0-40CC-9DA2-F7B8BA7CD312}" srcOrd="2" destOrd="0" parTransId="{1226CB2E-5562-4EBD-8D6F-5BEB052D4BA5}" sibTransId="{B1976E14-7507-48B8-BD69-A72D5628B348}"/>
    <dgm:cxn modelId="{48407F8A-63F5-48BF-95BB-EF20D6770B03}" type="presOf" srcId="{9F65644B-4AAB-4452-AC1E-3FFD752CA2F0}" destId="{3A09C753-4B82-426E-926E-E632D36CD108}" srcOrd="0" destOrd="0" presId="urn:microsoft.com/office/officeart/2005/8/layout/vList3"/>
    <dgm:cxn modelId="{B0C50B26-327E-4553-98B1-EF3BA43E9A0D}" type="presOf" srcId="{1E24598C-F55F-4DCF-9C93-551EAC8F0DBE}" destId="{07BCDB38-9817-4340-A5F1-1DB007EE3DC0}" srcOrd="0" destOrd="0" presId="urn:microsoft.com/office/officeart/2005/8/layout/vList3"/>
    <dgm:cxn modelId="{ADB69614-8AF9-4978-810F-E5EB7E22B70B}" type="presParOf" srcId="{07BCDB38-9817-4340-A5F1-1DB007EE3DC0}" destId="{AD6F6FA4-2832-4640-9362-F09781D006F6}" srcOrd="0" destOrd="0" presId="urn:microsoft.com/office/officeart/2005/8/layout/vList3"/>
    <dgm:cxn modelId="{703A1C74-8AB7-4B25-8FAF-AEC1CF0819B9}" type="presParOf" srcId="{AD6F6FA4-2832-4640-9362-F09781D006F6}" destId="{2434155B-8ADD-47A2-846C-85E8E348B1C4}" srcOrd="0" destOrd="0" presId="urn:microsoft.com/office/officeart/2005/8/layout/vList3"/>
    <dgm:cxn modelId="{28BAA43D-0947-4F98-9FAE-348D90CFCABE}" type="presParOf" srcId="{AD6F6FA4-2832-4640-9362-F09781D006F6}" destId="{75DFEDA8-F53A-42B1-802A-1B981A0C6FD8}" srcOrd="1" destOrd="0" presId="urn:microsoft.com/office/officeart/2005/8/layout/vList3"/>
    <dgm:cxn modelId="{670BF11D-5749-465E-8045-06A8828F50B7}" type="presParOf" srcId="{07BCDB38-9817-4340-A5F1-1DB007EE3DC0}" destId="{9A9ACE27-AC44-474A-BB68-0B85F507A34D}" srcOrd="1" destOrd="0" presId="urn:microsoft.com/office/officeart/2005/8/layout/vList3"/>
    <dgm:cxn modelId="{2D7B4D99-A56F-4228-8446-D4F41B8E0737}" type="presParOf" srcId="{07BCDB38-9817-4340-A5F1-1DB007EE3DC0}" destId="{9020A06F-9C9D-4A81-9EEC-96CB26A30A08}" srcOrd="2" destOrd="0" presId="urn:microsoft.com/office/officeart/2005/8/layout/vList3"/>
    <dgm:cxn modelId="{BA8C03F2-A60F-4698-9931-7AD6BF945588}" type="presParOf" srcId="{9020A06F-9C9D-4A81-9EEC-96CB26A30A08}" destId="{BBA282E5-B1E0-4D87-A862-5BD9EDAF665F}" srcOrd="0" destOrd="0" presId="urn:microsoft.com/office/officeart/2005/8/layout/vList3"/>
    <dgm:cxn modelId="{6EE53B12-9F4A-4A12-A9A3-D844798BF28C}" type="presParOf" srcId="{9020A06F-9C9D-4A81-9EEC-96CB26A30A08}" destId="{5979EE20-9050-4A8B-87EE-4DF5F0EB1F39}" srcOrd="1" destOrd="0" presId="urn:microsoft.com/office/officeart/2005/8/layout/vList3"/>
    <dgm:cxn modelId="{B0F52F2C-5A1B-481E-B091-C5B3B37E80BF}" type="presParOf" srcId="{07BCDB38-9817-4340-A5F1-1DB007EE3DC0}" destId="{EACD6CC0-4DA1-4518-8075-5E8926E4AFA8}" srcOrd="3" destOrd="0" presId="urn:microsoft.com/office/officeart/2005/8/layout/vList3"/>
    <dgm:cxn modelId="{FC85B060-3F48-4660-9A4B-A83D1A875097}" type="presParOf" srcId="{07BCDB38-9817-4340-A5F1-1DB007EE3DC0}" destId="{02B2513E-8A21-4FEA-870D-27D682057D5D}" srcOrd="4" destOrd="0" presId="urn:microsoft.com/office/officeart/2005/8/layout/vList3"/>
    <dgm:cxn modelId="{CB8463A9-831B-4E11-8559-B71658759EE1}" type="presParOf" srcId="{02B2513E-8A21-4FEA-870D-27D682057D5D}" destId="{216A12A0-556B-4D7C-9FDD-5AA7086282E2}" srcOrd="0" destOrd="0" presId="urn:microsoft.com/office/officeart/2005/8/layout/vList3"/>
    <dgm:cxn modelId="{4A64CBF5-E05E-4264-8D7B-C1964BFD3FD5}" type="presParOf" srcId="{02B2513E-8A21-4FEA-870D-27D682057D5D}" destId="{1010C3DC-2D9C-438B-8204-914922916ECA}" srcOrd="1" destOrd="0" presId="urn:microsoft.com/office/officeart/2005/8/layout/vList3"/>
    <dgm:cxn modelId="{CAD844D4-D301-4E5C-AEB3-88CB97FCF465}" type="presParOf" srcId="{07BCDB38-9817-4340-A5F1-1DB007EE3DC0}" destId="{F1CD0C46-A1F0-4FA6-89BD-2438A7EC0AD8}" srcOrd="5" destOrd="0" presId="urn:microsoft.com/office/officeart/2005/8/layout/vList3"/>
    <dgm:cxn modelId="{C28AAB67-7C93-4EA8-9738-D3402F7A7F0C}" type="presParOf" srcId="{07BCDB38-9817-4340-A5F1-1DB007EE3DC0}" destId="{2E8FD55B-3EC3-472D-B674-1F87A6900F5C}" srcOrd="6" destOrd="0" presId="urn:microsoft.com/office/officeart/2005/8/layout/vList3"/>
    <dgm:cxn modelId="{7A37D443-9D3B-44EF-B49D-3BC0CAF8BF87}" type="presParOf" srcId="{2E8FD55B-3EC3-472D-B674-1F87A6900F5C}" destId="{6A2F986D-811C-4073-99FD-D8AF91D77F0A}" srcOrd="0" destOrd="0" presId="urn:microsoft.com/office/officeart/2005/8/layout/vList3"/>
    <dgm:cxn modelId="{07765CC0-C455-479A-B34D-541564F2958C}" type="presParOf" srcId="{2E8FD55B-3EC3-472D-B674-1F87A6900F5C}" destId="{FE54411B-0E76-41E7-99E7-DAC1408E08DA}" srcOrd="1" destOrd="0" presId="urn:microsoft.com/office/officeart/2005/8/layout/vList3"/>
    <dgm:cxn modelId="{084BF1E4-7D03-4523-8649-44B467EC874A}" type="presParOf" srcId="{07BCDB38-9817-4340-A5F1-1DB007EE3DC0}" destId="{7577A39C-36A1-475A-8F1E-5374B031D92D}" srcOrd="7" destOrd="0" presId="urn:microsoft.com/office/officeart/2005/8/layout/vList3"/>
    <dgm:cxn modelId="{AC27259F-4680-41D2-B6E0-CD423615C530}" type="presParOf" srcId="{07BCDB38-9817-4340-A5F1-1DB007EE3DC0}" destId="{44748BC5-F2A5-4C11-BDF7-AEDD765BC50A}" srcOrd="8" destOrd="0" presId="urn:microsoft.com/office/officeart/2005/8/layout/vList3"/>
    <dgm:cxn modelId="{53404FE5-45CB-4D9A-ABBF-5DA286E0B894}" type="presParOf" srcId="{44748BC5-F2A5-4C11-BDF7-AEDD765BC50A}" destId="{7EA16F1F-8200-4B4C-B7DC-73AC36939E4D}" srcOrd="0" destOrd="0" presId="urn:microsoft.com/office/officeart/2005/8/layout/vList3"/>
    <dgm:cxn modelId="{F4436E0B-5F80-49EF-80EB-4FD00D292CDC}" type="presParOf" srcId="{44748BC5-F2A5-4C11-BDF7-AEDD765BC50A}" destId="{7DC57321-7E38-4183-9755-7DD630A6830C}" srcOrd="1" destOrd="0" presId="urn:microsoft.com/office/officeart/2005/8/layout/vList3"/>
    <dgm:cxn modelId="{5F66F899-63D2-440D-A5ED-1CF7F6EEFB2C}" type="presParOf" srcId="{07BCDB38-9817-4340-A5F1-1DB007EE3DC0}" destId="{766015B6-6E9C-49A1-B700-9C4ECB0F05B6}" srcOrd="9" destOrd="0" presId="urn:microsoft.com/office/officeart/2005/8/layout/vList3"/>
    <dgm:cxn modelId="{E871D630-8EFC-4C63-B4D8-0D571932C38A}" type="presParOf" srcId="{07BCDB38-9817-4340-A5F1-1DB007EE3DC0}" destId="{8E1566D1-3753-43B4-BA0F-D11BE37883B6}" srcOrd="10" destOrd="0" presId="urn:microsoft.com/office/officeart/2005/8/layout/vList3"/>
    <dgm:cxn modelId="{3899F94B-A252-407A-834B-CD4DEA18605C}" type="presParOf" srcId="{8E1566D1-3753-43B4-BA0F-D11BE37883B6}" destId="{03D54765-078F-4887-AD0E-6F3000653E1D}" srcOrd="0" destOrd="0" presId="urn:microsoft.com/office/officeart/2005/8/layout/vList3"/>
    <dgm:cxn modelId="{062C9C86-1CA0-4355-B00B-37A6422C14B8}" type="presParOf" srcId="{8E1566D1-3753-43B4-BA0F-D11BE37883B6}" destId="{3A09C753-4B82-426E-926E-E632D36CD1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57E05-E95C-4E61-A912-B1667BAACFBA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3778-27BC-4925-B5AA-0FB6F3C56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94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0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2558A9-EEA3-400C-980A-3BD3689F56C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6979" y="1123835"/>
            <a:ext cx="80248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0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64" y="2411104"/>
            <a:ext cx="8024883" cy="365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7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45660" y="5124927"/>
            <a:ext cx="11573301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কৃষ্ণাঙ্গদের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অধিকারবঞ্চিত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5" y="1446663"/>
            <a:ext cx="4804013" cy="3343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4448" y="1446663"/>
            <a:ext cx="4776718" cy="3343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44627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542198" y="5310966"/>
            <a:ext cx="9471546" cy="646331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ঘটিয়েছে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48" y="1596787"/>
            <a:ext cx="4380932" cy="3125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71" y="1596787"/>
            <a:ext cx="4640238" cy="3125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12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392073" y="5310966"/>
            <a:ext cx="9498841" cy="646331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642" y="1509870"/>
            <a:ext cx="4437763" cy="319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443" y="1509871"/>
            <a:ext cx="4697981" cy="3198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3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14902" y="410898"/>
            <a:ext cx="929412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মহাত্মা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(১৮৬৯-১৯৪৮)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044053" y="4874236"/>
            <a:ext cx="10159471" cy="156966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ভারতীয়দের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মহাত্মা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নাটাল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কংগ্রেস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মহাত্মা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ভারতীয়দের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সত্যাগ্রহ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38" y="1542197"/>
            <a:ext cx="4825626" cy="2975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454" y="1542198"/>
            <a:ext cx="4673070" cy="297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0186" y="465489"/>
            <a:ext cx="996286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(১৯২৯-১৯৬৮)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75816" y="5283672"/>
            <a:ext cx="10297236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have a dream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17" y="1233987"/>
            <a:ext cx="3152632" cy="369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421" y="1596788"/>
            <a:ext cx="6100549" cy="2866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6413" y="410897"/>
            <a:ext cx="9812740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নেলসন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ম্যান্ডেলা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(১৯১৮-২০১৩)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41446" y="5209083"/>
            <a:ext cx="10631606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(১৯৯৪-১৯৯৯)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কিংবদন্তি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নেলসন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ম্যান্ডেলা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১৯৯৩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3" y="1241613"/>
            <a:ext cx="3425587" cy="378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376" y="1596787"/>
            <a:ext cx="5936777" cy="3002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5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73959" y="345313"/>
            <a:ext cx="929412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ডেসমন্ড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টুটু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(১৯৩১-বর্তমান)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41696" y="5022654"/>
            <a:ext cx="9608024" cy="156966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“We will be free! All of us; Black and white together”-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ডেসমন্ড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ডেসমন্ড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টুটু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356" y="1223934"/>
            <a:ext cx="3630303" cy="3439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53" y="1471775"/>
            <a:ext cx="4940489" cy="2947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8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9623" y="295877"/>
            <a:ext cx="722538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5400" u="sng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u="sng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6041" y="5345362"/>
            <a:ext cx="891770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623" y="1392072"/>
            <a:ext cx="7225380" cy="3643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7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29303" y="424546"/>
            <a:ext cx="693306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2060669"/>
            <a:ext cx="4176215" cy="3043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834" y="2075596"/>
            <a:ext cx="4612944" cy="3013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7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29303" y="424546"/>
            <a:ext cx="6933062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71" y="2130320"/>
            <a:ext cx="4599296" cy="3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2" y="2130321"/>
            <a:ext cx="4490112" cy="3110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4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182221" y="11349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362" y="3206635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60462" y="1792173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91686" y="821051"/>
            <a:ext cx="3254010" cy="156966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742" y="1820991"/>
            <a:ext cx="3917498" cy="378565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শরণখোলা,বাগেরহাট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মোবাইল:017২6৫৯৯৭২৫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80" y="1392073"/>
            <a:ext cx="3611323" cy="4643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686" y="2592052"/>
            <a:ext cx="3254010" cy="3300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2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39237" y="438193"/>
            <a:ext cx="556828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05075954"/>
              </p:ext>
            </p:extLst>
          </p:nvPr>
        </p:nvGraphicFramePr>
        <p:xfrm>
          <a:off x="805218" y="1296538"/>
          <a:ext cx="10413242" cy="507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10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343" y="1479129"/>
            <a:ext cx="4612943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মতিলাল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নেহেরু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233" y="1489416"/>
            <a:ext cx="4302896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মনমোহন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230" y="1994682"/>
            <a:ext cx="4628362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জওহরলাল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নেহেরু</a:t>
            </a:r>
            <a:endParaRPr lang="bn-BD" sz="2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33" y="2002527"/>
            <a:ext cx="5462955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মহাত্মা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গান্ধী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7924" y="2533179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নেলসন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ম্যান্ডেলা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কারাজীবন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924" y="3169422"/>
            <a:ext cx="2557794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1258" y="3169422"/>
            <a:ext cx="2875100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3230" y="3745383"/>
            <a:ext cx="252264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221" y="3744110"/>
            <a:ext cx="2885137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7924" y="4331850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ডেসমন্ড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টুটু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3343" y="5554816"/>
            <a:ext cx="393375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3567" y="5555833"/>
            <a:ext cx="382637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১৯৯৩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1172" y="4980128"/>
            <a:ext cx="3950504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567" y="4943008"/>
            <a:ext cx="382637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85872" y="86663"/>
            <a:ext cx="2805112" cy="661938"/>
          </a:xfrm>
          <a:prstGeom prst="roundRect">
            <a:avLst>
              <a:gd name="adj" fmla="val 15378"/>
            </a:avLst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37924" y="830171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3567" y="6166991"/>
            <a:ext cx="4166604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১.ঘ ২.গ ৩.গ </a:t>
            </a:r>
            <a:endParaRPr lang="en-US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6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505" y="1744427"/>
            <a:ext cx="6899438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কৃষ্ণাঙ্গ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5" y="2490465"/>
            <a:ext cx="6435417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কৃষ্ণাঙ্গ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505" y="3319566"/>
            <a:ext cx="8632706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অহিংসা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670" y="4148667"/>
            <a:ext cx="6432251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মার্টিন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লুথার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71511" y="748685"/>
            <a:ext cx="2805112" cy="661938"/>
          </a:xfrm>
          <a:prstGeom prst="roundRect">
            <a:avLst>
              <a:gd name="adj" fmla="val 15378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53423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94945" y="770410"/>
            <a:ext cx="433351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9210" y="5012918"/>
            <a:ext cx="7562203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?”—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আসবে।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967" y="713195"/>
            <a:ext cx="7225016" cy="5950424"/>
            <a:chOff x="2060812" y="274291"/>
            <a:chExt cx="7225016" cy="6181100"/>
          </a:xfrm>
        </p:grpSpPr>
        <p:sp>
          <p:nvSpPr>
            <p:cNvPr id="6" name="Trapezoid 5"/>
            <p:cNvSpPr/>
            <p:nvPr/>
          </p:nvSpPr>
          <p:spPr>
            <a:xfrm rot="18309012">
              <a:off x="6487900" y="981142"/>
              <a:ext cx="2647665" cy="2948191"/>
            </a:xfrm>
            <a:prstGeom prst="trapezoid">
              <a:avLst/>
            </a:prstGeom>
            <a:gradFill>
              <a:gsLst>
                <a:gs pos="29000">
                  <a:srgbClr val="FFC000">
                    <a:lumMod val="94000"/>
                    <a:lumOff val="6000"/>
                    <a:alpha val="86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481712">
              <a:off x="4222576" y="1060722"/>
              <a:ext cx="491319" cy="2789032"/>
            </a:xfrm>
            <a:custGeom>
              <a:avLst/>
              <a:gdLst>
                <a:gd name="connsiteX0" fmla="*/ 0 w 491319"/>
                <a:gd name="connsiteY0" fmla="*/ 1 h 3575714"/>
                <a:gd name="connsiteX1" fmla="*/ 163773 w 491319"/>
                <a:gd name="connsiteY1" fmla="*/ 1 h 3575714"/>
                <a:gd name="connsiteX2" fmla="*/ 163773 w 491319"/>
                <a:gd name="connsiteY2" fmla="*/ 3575714 h 3575714"/>
                <a:gd name="connsiteX3" fmla="*/ 0 w 491319"/>
                <a:gd name="connsiteY3" fmla="*/ 3575714 h 3575714"/>
                <a:gd name="connsiteX4" fmla="*/ 300250 w 491319"/>
                <a:gd name="connsiteY4" fmla="*/ 0 h 3575714"/>
                <a:gd name="connsiteX5" fmla="*/ 491319 w 491319"/>
                <a:gd name="connsiteY5" fmla="*/ 0 h 3575714"/>
                <a:gd name="connsiteX6" fmla="*/ 491319 w 491319"/>
                <a:gd name="connsiteY6" fmla="*/ 3575713 h 3575714"/>
                <a:gd name="connsiteX7" fmla="*/ 300250 w 491319"/>
                <a:gd name="connsiteY7" fmla="*/ 3575713 h 35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19" h="3575714">
                  <a:moveTo>
                    <a:pt x="0" y="1"/>
                  </a:moveTo>
                  <a:lnTo>
                    <a:pt x="163773" y="1"/>
                  </a:lnTo>
                  <a:lnTo>
                    <a:pt x="163773" y="3575714"/>
                  </a:lnTo>
                  <a:lnTo>
                    <a:pt x="0" y="3575714"/>
                  </a:lnTo>
                  <a:close/>
                  <a:moveTo>
                    <a:pt x="300250" y="0"/>
                  </a:moveTo>
                  <a:lnTo>
                    <a:pt x="491319" y="0"/>
                  </a:lnTo>
                  <a:lnTo>
                    <a:pt x="491319" y="3575713"/>
                  </a:lnTo>
                  <a:lnTo>
                    <a:pt x="300250" y="357571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9123671">
              <a:off x="3995828" y="3346183"/>
              <a:ext cx="491319" cy="2789032"/>
            </a:xfrm>
            <a:custGeom>
              <a:avLst/>
              <a:gdLst>
                <a:gd name="connsiteX0" fmla="*/ 0 w 491319"/>
                <a:gd name="connsiteY0" fmla="*/ 1 h 3575714"/>
                <a:gd name="connsiteX1" fmla="*/ 163773 w 491319"/>
                <a:gd name="connsiteY1" fmla="*/ 1 h 3575714"/>
                <a:gd name="connsiteX2" fmla="*/ 163773 w 491319"/>
                <a:gd name="connsiteY2" fmla="*/ 3575714 h 3575714"/>
                <a:gd name="connsiteX3" fmla="*/ 0 w 491319"/>
                <a:gd name="connsiteY3" fmla="*/ 3575714 h 3575714"/>
                <a:gd name="connsiteX4" fmla="*/ 300250 w 491319"/>
                <a:gd name="connsiteY4" fmla="*/ 0 h 3575714"/>
                <a:gd name="connsiteX5" fmla="*/ 491319 w 491319"/>
                <a:gd name="connsiteY5" fmla="*/ 0 h 3575714"/>
                <a:gd name="connsiteX6" fmla="*/ 491319 w 491319"/>
                <a:gd name="connsiteY6" fmla="*/ 3575713 h 3575714"/>
                <a:gd name="connsiteX7" fmla="*/ 300250 w 491319"/>
                <a:gd name="connsiteY7" fmla="*/ 3575713 h 35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19" h="3575714">
                  <a:moveTo>
                    <a:pt x="0" y="1"/>
                  </a:moveTo>
                  <a:lnTo>
                    <a:pt x="163773" y="1"/>
                  </a:lnTo>
                  <a:lnTo>
                    <a:pt x="163773" y="3575714"/>
                  </a:lnTo>
                  <a:lnTo>
                    <a:pt x="0" y="3575714"/>
                  </a:lnTo>
                  <a:close/>
                  <a:moveTo>
                    <a:pt x="300250" y="0"/>
                  </a:moveTo>
                  <a:lnTo>
                    <a:pt x="491319" y="0"/>
                  </a:lnTo>
                  <a:lnTo>
                    <a:pt x="491319" y="3575713"/>
                  </a:lnTo>
                  <a:lnTo>
                    <a:pt x="300250" y="357571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92533" y="3244113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71090" y="3324067"/>
              <a:ext cx="353611" cy="263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70300" y="5958864"/>
              <a:ext cx="2154755" cy="396933"/>
            </a:xfrm>
            <a:prstGeom prst="round2Same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6791" y="5712118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60440" y="1243283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812" y="6384199"/>
              <a:ext cx="6728346" cy="7119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3419613">
              <a:off x="5187535" y="477051"/>
              <a:ext cx="2674962" cy="2269442"/>
            </a:xfrm>
            <a:prstGeom prst="chord">
              <a:avLst>
                <a:gd name="adj1" fmla="val 2921145"/>
                <a:gd name="adj2" fmla="val 1620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0553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914024"/>
            <a:ext cx="7544585" cy="949323"/>
          </a:xfr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2552131"/>
            <a:ext cx="7544585" cy="3398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0013" y="233098"/>
            <a:ext cx="381476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27827"/>
            <a:ext cx="58132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8035" y="6027827"/>
            <a:ext cx="330709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বর্ণবিদ্বেষ</a:t>
            </a:r>
            <a:r>
              <a:rPr lang="en-US" sz="2800" dirty="0" smtClean="0">
                <a:latin typeface="NikoshBAN"/>
              </a:rPr>
              <a:t>।</a:t>
            </a:r>
            <a:endParaRPr lang="en-US" sz="28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22" y="902195"/>
            <a:ext cx="3464114" cy="2371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5" y="935415"/>
            <a:ext cx="2867167" cy="2371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36" y="897127"/>
            <a:ext cx="3411939" cy="2371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4" y="3448401"/>
            <a:ext cx="2867167" cy="2297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9" y="3448401"/>
            <a:ext cx="3446130" cy="2297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437" y="3448401"/>
            <a:ext cx="3411938" cy="229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0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4176" y="1112680"/>
            <a:ext cx="7451144" cy="830997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4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4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4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175" y="410494"/>
            <a:ext cx="3711657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175" y="2334323"/>
            <a:ext cx="7451145" cy="3506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3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6" y="952786"/>
            <a:ext cx="945832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9676" y="2333767"/>
            <a:ext cx="10281739" cy="3138986"/>
          </a:xfrm>
          <a:ln>
            <a:noFill/>
            <a:prstDash val="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বর্ণবাদ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বর্ণবাদ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ঘটনাসমূহ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বর্ণবাদ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পথিকৃৎদের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6037" y="3886497"/>
            <a:ext cx="10877266" cy="26161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নৃতাত্ত্বিক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বিভক্তিকরণই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সংস্কৃতসিদ্ধ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অধস্তন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ডেভিড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ওয়েলম্যান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039" y="395785"/>
            <a:ext cx="7820168" cy="3220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5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28163" y="468449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241" y="5392602"/>
            <a:ext cx="4674648" cy="58477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103" y="1510267"/>
            <a:ext cx="7048500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7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805219" y="5119898"/>
            <a:ext cx="10631606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নেতৃত্বদানে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অযোগ্য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কৃষ্ণাঙ্গদের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অধিকারবঞ্চিত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বৈষম্যমূলক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83" y="1496976"/>
            <a:ext cx="4694829" cy="3238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743" y="1496975"/>
            <a:ext cx="4667535" cy="3238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2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বর্ণবাদের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764276" y="5119898"/>
            <a:ext cx="10631606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স্রষ্টার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অভিশাপ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শেতাঙ্গরা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শ্রেষ্ঠত্ব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13" y="1482578"/>
            <a:ext cx="4490112" cy="3266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91" y="1482578"/>
            <a:ext cx="4694831" cy="3266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4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1109</TotalTime>
  <Words>543</Words>
  <Application>Microsoft Office PowerPoint</Application>
  <PresentationFormat>Widescreen</PresentationFormat>
  <Paragraphs>86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Schoolbook</vt:lpstr>
      <vt:lpstr>Corbel</vt:lpstr>
      <vt:lpstr>NikoshBAN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kishore</cp:lastModifiedBy>
  <cp:revision>265</cp:revision>
  <dcterms:created xsi:type="dcterms:W3CDTF">2020-04-30T05:48:08Z</dcterms:created>
  <dcterms:modified xsi:type="dcterms:W3CDTF">2020-06-10T03:41:29Z</dcterms:modified>
</cp:coreProperties>
</file>