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3" r:id="rId16"/>
    <p:sldId id="274" r:id="rId17"/>
    <p:sldId id="270" r:id="rId18"/>
    <p:sldId id="271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ED083AE6-46FA-4A59-8FB0-9F97EB1071A0}" styleName="Light Style 3 - Accent 4">
    <a:wholeTbl>
      <a:tcTxStyle>
        <a:fontRef idx="minor">
          <a:srgbClr val="000000"/>
        </a:fontRef>
      </a:tcTxStyle>
      <a:tcStyle>
        <a:tcBdr>
          <a:left>
            <a:ln w="12700" cmpd="sng">
              <a:solidFill>
                <a:srgbClr val="FFC000"/>
              </a:solidFill>
            </a:ln>
          </a:left>
          <a:right>
            <a:ln w="12700" cmpd="sng">
              <a:solidFill>
                <a:srgbClr val="FFC000"/>
              </a:solidFill>
            </a:ln>
          </a:right>
          <a:top>
            <a:ln w="12700" cmpd="sng">
              <a:solidFill>
                <a:srgbClr val="FFC000"/>
              </a:solidFill>
            </a:ln>
          </a:top>
          <a:bottom>
            <a:ln w="12700" cmpd="sng">
              <a:solidFill>
                <a:srgbClr val="FFC000"/>
              </a:solidFill>
            </a:ln>
          </a:bottom>
          <a:insideH>
            <a:ln w="12700" cmpd="sng">
              <a:solidFill>
                <a:srgbClr val="FFC000"/>
              </a:solidFill>
            </a:ln>
          </a:insideH>
          <a:insideV>
            <a:ln w="12700" cmpd="sng">
              <a:solidFill>
                <a:srgbClr val="FFC000"/>
              </a:solidFill>
            </a:ln>
          </a:insideV>
        </a:tcBdr>
        <a:fill>
          <a:noFill/>
        </a:fill>
      </a:tcStyle>
    </a:wholeTbl>
    <a:band1H>
      <a:tcStyle>
        <a:fill>
          <a:solidFill>
            <a:srgbClr val="FFC000">
              <a:alpha val="20000"/>
            </a:srgbClr>
          </a:solidFill>
        </a:fill>
      </a:tcStyle>
    </a:band1H>
    <a:band1V>
      <a:tcStyle>
        <a:fill>
          <a:solidFill>
            <a:srgbClr val="FFC000">
              <a:alpha val="20000"/>
            </a:srgb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rgbClr val="FFC000"/>
              </a:solidFill>
            </a:ln>
          </a:top>
        </a:tcBdr>
        <a:fill>
          <a:noFill/>
        </a:fill>
      </a:tcStyle>
    </a:lastRow>
    <a:firstRow>
      <a:tcTxStyle b="on"/>
      <a:tcStyle>
        <a:tcBdr>
          <a:top>
            <a:ln w="25400" cmpd="sng">
              <a:solidFill>
                <a:srgbClr val="FFC000"/>
              </a:solidFill>
            </a:ln>
          </a:top>
        </a:tcBdr>
        <a:fill>
          <a:noFill/>
        </a:fill>
      </a:tcStyle>
    </a:firstRow>
  </a:tblStyle>
  <a:tblStyle styleId="{93296810-A885-4BE3-A3E7-6D5BEEA58F36}" styleName="Medium Style 2 - Accent 6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70AD47">
              <a:tint val="20000"/>
            </a:srgbClr>
          </a:solidFill>
        </a:fill>
      </a:tcStyle>
    </a:wholeTbl>
    <a:band1H>
      <a:tcStyle>
        <a:fill>
          <a:solidFill>
            <a:srgbClr val="70AD47">
              <a:tint val="40000"/>
            </a:srgbClr>
          </a:solidFill>
        </a:fill>
      </a:tcStyle>
    </a:band1H>
    <a:band2H>
      <a:tcStyle>
        <a:tcBdr/>
      </a:tcStyle>
    </a:band2H>
    <a:band1V>
      <a:tcStyle>
        <a:fill>
          <a:solidFill>
            <a:srgbClr val="70AD47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fill>
          <a:solidFill>
            <a:srgbClr val="70AD47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fill>
          <a:solidFill>
            <a:srgbClr val="70AD47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0028" y="0"/>
            <a:ext cx="8660898" cy="6858000"/>
          </a:xfrm>
          <a:prstGeom prst="rect"/>
        </p:spPr>
      </p:pic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320027" y="5396447"/>
            <a:ext cx="8502792" cy="1304515"/>
          </a:xfrm>
          <a:prstGeom prst="rect"/>
          <a:solidFill>
            <a:srgbClr val="FFCB00"/>
          </a:solidFill>
        </p:spPr>
        <p:txBody>
          <a:bodyPr anchor="t" anchorCtr="1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buNone/>
              <a:defRPr sz="6000"/>
            </a:lvl1pPr>
          </a:lstStyle>
          <a:p>
            <a:pPr>
              <a:lnSpc>
                <a:spcPct val="100000"/>
              </a:lnSpc>
            </a:pPr>
            <a:r>
              <a:rPr altLang="zh-CN" b="1" i="1" lang="en-US"/>
              <a:t>স</a:t>
            </a:r>
            <a:r>
              <a:rPr altLang="zh-CN" b="1" i="1" lang="en-US"/>
              <a:t>ব</a:t>
            </a:r>
            <a:r>
              <a:rPr altLang="zh-CN" b="1" i="1" lang="en-US"/>
              <a:t>া</a:t>
            </a:r>
            <a:r>
              <a:rPr altLang="zh-CN" b="1" i="1" lang="en-US"/>
              <a:t>ই</a:t>
            </a:r>
            <a:r>
              <a:rPr altLang="zh-CN" b="1" i="1" lang="en-US"/>
              <a:t>ক</a:t>
            </a:r>
            <a:r>
              <a:rPr altLang="zh-CN" b="1" i="1" lang="en-US"/>
              <a:t>ে</a:t>
            </a:r>
            <a:r>
              <a:rPr altLang="zh-CN" b="1" i="1" lang="en-US"/>
              <a:t> </a:t>
            </a:r>
            <a:r>
              <a:rPr altLang="zh-CN" b="1" i="1" lang="en-US"/>
              <a:t>ফ</a:t>
            </a:r>
            <a:r>
              <a:rPr altLang="zh-CN" b="1" i="1" lang="en-US"/>
              <a:t>ু</a:t>
            </a:r>
            <a:r>
              <a:rPr altLang="zh-CN" b="1" i="1" lang="en-US"/>
              <a:t>ল</a:t>
            </a:r>
            <a:r>
              <a:rPr altLang="zh-CN" b="1" i="1" lang="en-US"/>
              <a:t>ে</a:t>
            </a:r>
            <a:r>
              <a:rPr altLang="zh-CN" b="1" i="1" lang="en-US"/>
              <a:t>র</a:t>
            </a:r>
            <a:r>
              <a:rPr altLang="zh-CN" b="1" i="1" lang="en-US"/>
              <a:t> </a:t>
            </a:r>
            <a:r>
              <a:rPr altLang="zh-CN" b="1" i="1" lang="en-US"/>
              <a:t>শুভেচ্ছ</a:t>
            </a:r>
            <a:r>
              <a:rPr altLang="zh-CN" b="1" i="1" lang="en-US"/>
              <a:t>া</a:t>
            </a:r>
            <a:endParaRPr altLang="zh-CN" b="1" i="1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 txBox="1"/>
          <p:nvPr/>
        </p:nvSpPr>
        <p:spPr>
          <a:xfrm>
            <a:off x="2979668" y="190296"/>
            <a:ext cx="4000000" cy="891539"/>
          </a:xfrm>
          <a:prstGeom prst="rect"/>
          <a:solidFill>
            <a:srgbClr val="330066"/>
          </a:solidFill>
        </p:spPr>
        <p:txBody>
          <a:bodyPr anchor="t" anchorCtr="1" rtlCol="0" wrap="square">
            <a:spAutoFit/>
          </a:bodyPr>
          <a:p>
            <a:r>
              <a:rPr b="1" sz="5400" i="1" lang="en-US" u="none">
                <a:solidFill>
                  <a:srgbClr val="92D04F"/>
                </a:solidFill>
              </a:rPr>
              <a:t>এ</a:t>
            </a:r>
            <a:r>
              <a:rPr b="1" sz="5400" i="1" lang="en-US" u="none">
                <a:solidFill>
                  <a:srgbClr val="92D04F"/>
                </a:solidFill>
              </a:rPr>
              <a:t>ক</a:t>
            </a:r>
            <a:r>
              <a:rPr b="1" sz="5400" i="1" lang="en-US" u="none">
                <a:solidFill>
                  <a:srgbClr val="92D04F"/>
                </a:solidFill>
              </a:rPr>
              <a:t>ক</a:t>
            </a:r>
            <a:r>
              <a:rPr b="1" sz="5400" i="1" lang="en-US" u="none">
                <a:solidFill>
                  <a:srgbClr val="92D04F"/>
                </a:solidFill>
              </a:rPr>
              <a:t> </a:t>
            </a:r>
            <a:r>
              <a:rPr b="1" sz="5400" i="1" lang="en-US" u="none">
                <a:solidFill>
                  <a:srgbClr val="92D04F"/>
                </a:solidFill>
              </a:rPr>
              <a:t>ক</a:t>
            </a:r>
            <a:r>
              <a:rPr b="1" sz="5400" i="1" lang="en-US" u="none">
                <a:solidFill>
                  <a:srgbClr val="92D04F"/>
                </a:solidFill>
              </a:rPr>
              <a:t>া</a:t>
            </a:r>
            <a:r>
              <a:rPr b="1" sz="5400" i="1" lang="en-US" u="none">
                <a:solidFill>
                  <a:srgbClr val="92D04F"/>
                </a:solidFill>
              </a:rPr>
              <a:t>জ</a:t>
            </a:r>
            <a:endParaRPr b="1" sz="5400" i="1" lang="en-US" u="none">
              <a:solidFill>
                <a:srgbClr val="92D04F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436228" y="1372771"/>
            <a:ext cx="3086881" cy="2621750"/>
          </a:xfrm>
          <a:prstGeom prst="rect"/>
        </p:spPr>
      </p:pic>
      <p:sp>
        <p:nvSpPr>
          <p:cNvPr id="1048602" name=""/>
          <p:cNvSpPr txBox="1"/>
          <p:nvPr/>
        </p:nvSpPr>
        <p:spPr>
          <a:xfrm>
            <a:off x="803372" y="4285457"/>
            <a:ext cx="7932296" cy="1894840"/>
          </a:xfrm>
          <a:prstGeom prst="rect"/>
          <a:solidFill>
            <a:srgbClr val="008000"/>
          </a:solidFill>
        </p:spPr>
        <p:txBody>
          <a:bodyPr rtlCol="0" wrap="square">
            <a:spAutoFit/>
          </a:bodyPr>
          <a:p>
            <a:r>
              <a:rPr b="1" sz="6000" lang="en-US">
                <a:solidFill>
                  <a:srgbClr val="FFC000"/>
                </a:solidFill>
              </a:rPr>
              <a:t>ও</a:t>
            </a:r>
            <a:r>
              <a:rPr b="1" sz="6000" lang="en-US">
                <a:solidFill>
                  <a:srgbClr val="FFC000"/>
                </a:solidFill>
              </a:rPr>
              <a:t>হ</a:t>
            </a:r>
            <a:r>
              <a:rPr b="1" sz="6000" lang="en-US">
                <a:solidFill>
                  <a:srgbClr val="FFC000"/>
                </a:solidFill>
              </a:rPr>
              <a:t>ি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কোন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ধ</a:t>
            </a:r>
            <a:r>
              <a:rPr b="1" sz="6000" lang="en-US">
                <a:solidFill>
                  <a:srgbClr val="FFC000"/>
                </a:solidFill>
              </a:rPr>
              <a:t>র</a:t>
            </a:r>
            <a:r>
              <a:rPr b="1" sz="6000" lang="en-US">
                <a:solidFill>
                  <a:srgbClr val="FFC000"/>
                </a:solidFill>
              </a:rPr>
              <a:t>ন</a:t>
            </a:r>
            <a:r>
              <a:rPr b="1" sz="6000" lang="en-US">
                <a:solidFill>
                  <a:srgbClr val="FFC000"/>
                </a:solidFill>
              </a:rPr>
              <a:t>ে</a:t>
            </a:r>
            <a:r>
              <a:rPr b="1" sz="6000" lang="en-US">
                <a:solidFill>
                  <a:srgbClr val="FFC000"/>
                </a:solidFill>
              </a:rPr>
              <a:t>র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শ</a:t>
            </a:r>
            <a:r>
              <a:rPr b="1" sz="6000" lang="en-US">
                <a:solidFill>
                  <a:srgbClr val="FFC000"/>
                </a:solidFill>
              </a:rPr>
              <a:t>ব</a:t>
            </a:r>
            <a:r>
              <a:rPr b="1" sz="6000" lang="en-US">
                <a:solidFill>
                  <a:srgbClr val="FFC000"/>
                </a:solidFill>
              </a:rPr>
              <a:t>্দ</a:t>
            </a:r>
            <a:r>
              <a:rPr b="1" sz="6000" lang="en-US">
                <a:solidFill>
                  <a:srgbClr val="FFC000"/>
                </a:solidFill>
              </a:rPr>
              <a:t>?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ও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এ</a:t>
            </a:r>
            <a:r>
              <a:rPr b="1" sz="6000" lang="en-US">
                <a:solidFill>
                  <a:srgbClr val="FFC000"/>
                </a:solidFill>
              </a:rPr>
              <a:t>র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অর্থ</a:t>
            </a:r>
            <a:r>
              <a:rPr b="1" sz="6000" lang="en-US">
                <a:solidFill>
                  <a:srgbClr val="FFC000"/>
                </a:solidFill>
              </a:rPr>
              <a:t> </a:t>
            </a:r>
            <a:r>
              <a:rPr b="1" sz="6000" lang="en-US">
                <a:solidFill>
                  <a:srgbClr val="FFC000"/>
                </a:solidFill>
              </a:rPr>
              <a:t>ব</a:t>
            </a:r>
            <a:r>
              <a:rPr b="1" sz="6000" lang="en-US">
                <a:solidFill>
                  <a:srgbClr val="FFC000"/>
                </a:solidFill>
              </a:rPr>
              <a:t>ল</a:t>
            </a:r>
            <a:r>
              <a:rPr b="1" sz="6000" lang="en-US">
                <a:solidFill>
                  <a:srgbClr val="FFC000"/>
                </a:solidFill>
              </a:rPr>
              <a:t>। </a:t>
            </a:r>
            <a:endParaRPr b="1" sz="6000"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 txBox="1"/>
          <p:nvPr/>
        </p:nvSpPr>
        <p:spPr>
          <a:xfrm>
            <a:off x="2403147" y="148535"/>
            <a:ext cx="4337704" cy="993139"/>
          </a:xfrm>
          <a:prstGeom prst="rect"/>
          <a:solidFill>
            <a:srgbClr val="000080"/>
          </a:solidFill>
        </p:spPr>
        <p:txBody>
          <a:bodyPr rtlCol="0" wrap="square">
            <a:spAutoFit/>
          </a:bodyPr>
          <a:p>
            <a:r>
              <a:rPr b="1" sz="6000" lang="en-US">
                <a:solidFill>
                  <a:srgbClr val="92D04F"/>
                </a:solidFill>
              </a:rPr>
              <a:t>জ</a:t>
            </a:r>
            <a:r>
              <a:rPr b="1" sz="6000" lang="en-US">
                <a:solidFill>
                  <a:srgbClr val="92D04F"/>
                </a:solidFill>
              </a:rPr>
              <a:t>ো</a:t>
            </a:r>
            <a:r>
              <a:rPr b="1" sz="6000" lang="en-US">
                <a:solidFill>
                  <a:srgbClr val="92D04F"/>
                </a:solidFill>
              </a:rPr>
              <a:t>ড়</a:t>
            </a:r>
            <a:r>
              <a:rPr b="1" sz="6000" lang="en-US">
                <a:solidFill>
                  <a:srgbClr val="92D04F"/>
                </a:solidFill>
              </a:rPr>
              <a:t>া</a:t>
            </a:r>
            <a:r>
              <a:rPr b="1" sz="6000" lang="en-US">
                <a:solidFill>
                  <a:srgbClr val="92D04F"/>
                </a:solidFill>
              </a:rPr>
              <a:t> </a:t>
            </a:r>
            <a:r>
              <a:rPr b="1" sz="6000" lang="en-US">
                <a:solidFill>
                  <a:srgbClr val="92D04F"/>
                </a:solidFill>
              </a:rPr>
              <a:t>ক</a:t>
            </a:r>
            <a:r>
              <a:rPr b="1" sz="6000" lang="en-US">
                <a:solidFill>
                  <a:srgbClr val="92D04F"/>
                </a:solidFill>
              </a:rPr>
              <a:t>া</a:t>
            </a:r>
            <a:r>
              <a:rPr b="1" sz="6000" lang="en-US">
                <a:solidFill>
                  <a:srgbClr val="92D04F"/>
                </a:solidFill>
              </a:rPr>
              <a:t>জ</a:t>
            </a:r>
            <a:endParaRPr b="1" sz="6000" lang="en-US">
              <a:solidFill>
                <a:srgbClr val="92D04F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091425" y="1368501"/>
            <a:ext cx="6961150" cy="3232494"/>
          </a:xfrm>
          <a:prstGeom prst="rect"/>
        </p:spPr>
      </p:pic>
      <p:sp>
        <p:nvSpPr>
          <p:cNvPr id="1048604" name=""/>
          <p:cNvSpPr txBox="1"/>
          <p:nvPr/>
        </p:nvSpPr>
        <p:spPr>
          <a:xfrm>
            <a:off x="580407" y="5091349"/>
            <a:ext cx="8312228" cy="891540"/>
          </a:xfrm>
          <a:prstGeom prst="rect"/>
          <a:solidFill>
            <a:srgbClr val="7030A0"/>
          </a:solidFill>
        </p:spPr>
        <p:txBody>
          <a:bodyPr rtlCol="0" wrap="square">
            <a:spAutoFit/>
          </a:bodyPr>
          <a:p>
            <a:pPr algn="ctr"/>
            <a:r>
              <a:rPr sz="5400" i="1" lang="en-US">
                <a:solidFill>
                  <a:srgbClr val="F46D43"/>
                </a:solidFill>
              </a:rPr>
              <a:t>ও</a:t>
            </a:r>
            <a:r>
              <a:rPr sz="5400" i="1" lang="en-US">
                <a:solidFill>
                  <a:srgbClr val="F46D43"/>
                </a:solidFill>
              </a:rPr>
              <a:t>হ</a:t>
            </a:r>
            <a:r>
              <a:rPr sz="5400" i="1" lang="en-US">
                <a:solidFill>
                  <a:srgbClr val="F46D43"/>
                </a:solidFill>
              </a:rPr>
              <a:t>ী</a:t>
            </a:r>
            <a:r>
              <a:rPr sz="5400" i="1" lang="en-US">
                <a:solidFill>
                  <a:srgbClr val="F46D43"/>
                </a:solidFill>
              </a:rPr>
              <a:t> </a:t>
            </a:r>
            <a:r>
              <a:rPr sz="5400" i="1" lang="en-US">
                <a:solidFill>
                  <a:srgbClr val="F46D43"/>
                </a:solidFill>
              </a:rPr>
              <a:t>ক</a:t>
            </a:r>
            <a:r>
              <a:rPr sz="5400" i="1" lang="en-US">
                <a:solidFill>
                  <a:srgbClr val="F46D43"/>
                </a:solidFill>
              </a:rPr>
              <a:t>া</a:t>
            </a:r>
            <a:r>
              <a:rPr sz="5400" i="1" lang="en-US">
                <a:solidFill>
                  <a:srgbClr val="F46D43"/>
                </a:solidFill>
              </a:rPr>
              <a:t>ক</a:t>
            </a:r>
            <a:r>
              <a:rPr sz="5400" i="1" lang="en-US">
                <a:solidFill>
                  <a:srgbClr val="F46D43"/>
                </a:solidFill>
              </a:rPr>
              <a:t>ে</a:t>
            </a:r>
            <a:r>
              <a:rPr sz="5400" i="1" lang="en-US">
                <a:solidFill>
                  <a:srgbClr val="F46D43"/>
                </a:solidFill>
              </a:rPr>
              <a:t> </a:t>
            </a:r>
            <a:r>
              <a:rPr sz="5400" i="1" lang="en-US">
                <a:solidFill>
                  <a:srgbClr val="F46D43"/>
                </a:solidFill>
              </a:rPr>
              <a:t>ব</a:t>
            </a:r>
            <a:r>
              <a:rPr sz="5400" i="1" lang="en-US">
                <a:solidFill>
                  <a:srgbClr val="F46D43"/>
                </a:solidFill>
              </a:rPr>
              <a:t>ল</a:t>
            </a:r>
            <a:r>
              <a:rPr sz="5400" i="1" lang="en-US">
                <a:solidFill>
                  <a:srgbClr val="F46D43"/>
                </a:solidFill>
              </a:rPr>
              <a:t>ে</a:t>
            </a:r>
            <a:r>
              <a:rPr sz="5400" i="1" lang="en-US">
                <a:solidFill>
                  <a:srgbClr val="F46D43"/>
                </a:solidFill>
              </a:rPr>
              <a:t>? </a:t>
            </a:r>
            <a:r>
              <a:rPr sz="5400" i="1" lang="en-US">
                <a:solidFill>
                  <a:srgbClr val="F46D43"/>
                </a:solidFill>
              </a:rPr>
              <a:t> </a:t>
            </a:r>
            <a:r>
              <a:rPr sz="5400" i="1" lang="en-US">
                <a:solidFill>
                  <a:srgbClr val="F46D43"/>
                </a:solidFill>
              </a:rPr>
              <a:t>বর্ণ</a:t>
            </a:r>
            <a:r>
              <a:rPr sz="5400" i="1" lang="en-US">
                <a:solidFill>
                  <a:srgbClr val="F46D43"/>
                </a:solidFill>
              </a:rPr>
              <a:t>ন</a:t>
            </a:r>
            <a:r>
              <a:rPr sz="5400" i="1" lang="en-US">
                <a:solidFill>
                  <a:srgbClr val="F46D43"/>
                </a:solidFill>
              </a:rPr>
              <a:t>া</a:t>
            </a:r>
            <a:r>
              <a:rPr sz="5400" i="1" lang="en-US">
                <a:solidFill>
                  <a:srgbClr val="F46D43"/>
                </a:solidFill>
              </a:rPr>
              <a:t> </a:t>
            </a:r>
            <a:r>
              <a:rPr sz="5400" i="1" lang="en-US">
                <a:solidFill>
                  <a:srgbClr val="F46D43"/>
                </a:solidFill>
              </a:rPr>
              <a:t>ক</a:t>
            </a:r>
            <a:r>
              <a:rPr sz="5400" i="1" lang="en-US">
                <a:solidFill>
                  <a:srgbClr val="F46D43"/>
                </a:solidFill>
              </a:rPr>
              <a:t>র</a:t>
            </a:r>
            <a:r>
              <a:rPr sz="5400" i="1" lang="en-US">
                <a:solidFill>
                  <a:srgbClr val="F46D43"/>
                </a:solidFill>
              </a:rPr>
              <a:t>। </a:t>
            </a:r>
            <a:endParaRPr sz="5400" i="1" lang="en-US">
              <a:solidFill>
                <a:srgbClr val="F46D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 txBox="1"/>
          <p:nvPr/>
        </p:nvSpPr>
        <p:spPr>
          <a:xfrm>
            <a:off x="2400470" y="0"/>
            <a:ext cx="4343059" cy="993140"/>
          </a:xfrm>
          <a:prstGeom prst="rect"/>
          <a:solidFill>
            <a:srgbClr val="000080"/>
          </a:solidFill>
          <a:ln>
            <a:solidFill>
              <a:srgbClr val="FFCB00"/>
            </a:solidFill>
            <a:prstDash val="solid"/>
          </a:ln>
        </p:spPr>
        <p:txBody>
          <a:bodyPr rtlCol="0" wrap="square">
            <a:spAutoFit/>
          </a:bodyPr>
          <a:p>
            <a:pPr algn="ctr"/>
            <a:r>
              <a:rPr sz="6000" i="1" lang="en-US">
                <a:solidFill>
                  <a:srgbClr val="02A5E3"/>
                </a:solidFill>
              </a:rPr>
              <a:t>দ</a:t>
            </a:r>
            <a:r>
              <a:rPr sz="6000" i="1" lang="en-US">
                <a:solidFill>
                  <a:srgbClr val="02A5E3"/>
                </a:solidFill>
              </a:rPr>
              <a:t>ল</a:t>
            </a:r>
            <a:r>
              <a:rPr sz="6000" i="1" lang="en-US">
                <a:solidFill>
                  <a:srgbClr val="02A5E3"/>
                </a:solidFill>
              </a:rPr>
              <a:t>ী</a:t>
            </a:r>
            <a:r>
              <a:rPr sz="6000" i="1" lang="en-US">
                <a:solidFill>
                  <a:srgbClr val="02A5E3"/>
                </a:solidFill>
              </a:rPr>
              <a:t> </a:t>
            </a:r>
            <a:r>
              <a:rPr sz="6000" i="1" lang="en-US">
                <a:solidFill>
                  <a:srgbClr val="02A5E3"/>
                </a:solidFill>
              </a:rPr>
              <a:t>ক</a:t>
            </a:r>
            <a:r>
              <a:rPr sz="6000" i="1" lang="en-US">
                <a:solidFill>
                  <a:srgbClr val="02A5E3"/>
                </a:solidFill>
              </a:rPr>
              <a:t>া</a:t>
            </a:r>
            <a:r>
              <a:rPr sz="6000" i="1" lang="en-US">
                <a:solidFill>
                  <a:srgbClr val="02A5E3"/>
                </a:solidFill>
              </a:rPr>
              <a:t>জ</a:t>
            </a:r>
            <a:endParaRPr sz="6000" i="1" lang="en-US">
              <a:solidFill>
                <a:srgbClr val="02A5E3"/>
              </a:solidFill>
            </a:endParaRPr>
          </a:p>
        </p:txBody>
      </p:sp>
      <p:sp>
        <p:nvSpPr>
          <p:cNvPr id="1048672" name=""/>
          <p:cNvSpPr txBox="1"/>
          <p:nvPr/>
        </p:nvSpPr>
        <p:spPr>
          <a:xfrm>
            <a:off x="704827" y="5205445"/>
            <a:ext cx="8075957" cy="815341"/>
          </a:xfrm>
          <a:prstGeom prst="rect"/>
          <a:solidFill>
            <a:srgbClr val="6600CC"/>
          </a:solidFill>
        </p:spPr>
        <p:txBody>
          <a:bodyPr rtlCol="0" wrap="square">
            <a:spAutoFit/>
          </a:bodyPr>
          <a:p>
            <a:pPr algn="ctr"/>
            <a:r>
              <a:rPr sz="4800" i="1" lang="en-US">
                <a:solidFill>
                  <a:srgbClr val="FFC000"/>
                </a:solidFill>
              </a:rPr>
              <a:t>ও</a:t>
            </a:r>
            <a:r>
              <a:rPr sz="4800" i="1" lang="en-US">
                <a:solidFill>
                  <a:srgbClr val="FFC000"/>
                </a:solidFill>
              </a:rPr>
              <a:t>হ</a:t>
            </a:r>
            <a:r>
              <a:rPr sz="4800" i="1" lang="en-US">
                <a:solidFill>
                  <a:srgbClr val="FFC000"/>
                </a:solidFill>
              </a:rPr>
              <a:t>ী</a:t>
            </a:r>
            <a:r>
              <a:rPr sz="4800" i="1" lang="en-US">
                <a:solidFill>
                  <a:srgbClr val="FFC000"/>
                </a:solidFill>
              </a:rPr>
              <a:t>র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গ</a:t>
            </a:r>
            <a:r>
              <a:rPr sz="4800" i="1" lang="en-US">
                <a:solidFill>
                  <a:srgbClr val="FFC000"/>
                </a:solidFill>
              </a:rPr>
              <a:t>ু</a:t>
            </a:r>
            <a:r>
              <a:rPr sz="4800" i="1" lang="en-US">
                <a:solidFill>
                  <a:srgbClr val="FFC000"/>
                </a:solidFill>
              </a:rPr>
              <a:t>র</a:t>
            </a:r>
            <a:r>
              <a:rPr sz="4800" i="1" lang="en-US">
                <a:solidFill>
                  <a:srgbClr val="FFC000"/>
                </a:solidFill>
              </a:rPr>
              <a:t>ু</a:t>
            </a:r>
            <a:r>
              <a:rPr sz="4800" i="1" lang="en-US">
                <a:solidFill>
                  <a:srgbClr val="FFC000"/>
                </a:solidFill>
              </a:rPr>
              <a:t>ত</a:t>
            </a:r>
            <a:r>
              <a:rPr sz="4800" i="1" lang="en-US">
                <a:solidFill>
                  <a:srgbClr val="FFC000"/>
                </a:solidFill>
              </a:rPr>
              <a:t>্ত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১</a:t>
            </a:r>
            <a:r>
              <a:rPr sz="4800" i="1" lang="en-US">
                <a:solidFill>
                  <a:srgbClr val="FFC000"/>
                </a:solidFill>
              </a:rPr>
              <a:t>০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ট</a:t>
            </a:r>
            <a:r>
              <a:rPr sz="4800" i="1" lang="en-US">
                <a:solidFill>
                  <a:srgbClr val="FFC000"/>
                </a:solidFill>
              </a:rPr>
              <a:t>ি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ব</a:t>
            </a:r>
            <a:r>
              <a:rPr sz="4800" i="1" lang="en-US">
                <a:solidFill>
                  <a:srgbClr val="FFC000"/>
                </a:solidFill>
              </a:rPr>
              <a:t>া</a:t>
            </a:r>
            <a:r>
              <a:rPr sz="4800" i="1" lang="en-US">
                <a:solidFill>
                  <a:srgbClr val="FFC000"/>
                </a:solidFill>
              </a:rPr>
              <a:t>ক</a:t>
            </a:r>
            <a:r>
              <a:rPr sz="4800" i="1" lang="en-US">
                <a:solidFill>
                  <a:srgbClr val="FFC000"/>
                </a:solidFill>
              </a:rPr>
              <a:t>্য</a:t>
            </a:r>
            <a:r>
              <a:rPr sz="4800" i="1" lang="en-US">
                <a:solidFill>
                  <a:srgbClr val="FFC000"/>
                </a:solidFill>
              </a:rPr>
              <a:t>ে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লিখ</a:t>
            </a:r>
            <a:endParaRPr sz="4800" i="1" lang="en-US">
              <a:solidFill>
                <a:srgbClr val="FFC000"/>
              </a:solidFill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326795" y="1466352"/>
            <a:ext cx="6832021" cy="308808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 txBox="1"/>
          <p:nvPr/>
        </p:nvSpPr>
        <p:spPr>
          <a:xfrm>
            <a:off x="2572000" y="190761"/>
            <a:ext cx="4000000" cy="993140"/>
          </a:xfrm>
          <a:prstGeom prst="rect"/>
          <a:solidFill>
            <a:srgbClr val="330066"/>
          </a:solidFill>
        </p:spPr>
        <p:txBody>
          <a:bodyPr anchor="t" anchorCtr="1" rtlCol="0" wrap="square">
            <a:spAutoFit/>
          </a:bodyPr>
          <a:p>
            <a:pPr algn="ctr"/>
            <a:r>
              <a:rPr b="1" sz="6000" lang="en-US">
                <a:solidFill>
                  <a:srgbClr val="92D04F"/>
                </a:solidFill>
              </a:rPr>
              <a:t>ম</a:t>
            </a:r>
            <a:r>
              <a:rPr b="1" sz="6000" lang="en-US">
                <a:solidFill>
                  <a:srgbClr val="92D04F"/>
                </a:solidFill>
              </a:rPr>
              <a:t>ু</a:t>
            </a:r>
            <a:r>
              <a:rPr b="1" sz="6000" lang="en-US">
                <a:solidFill>
                  <a:srgbClr val="92D04F"/>
                </a:solidFill>
              </a:rPr>
              <a:t>ল</a:t>
            </a:r>
            <a:r>
              <a:rPr b="1" sz="6000" lang="en-US">
                <a:solidFill>
                  <a:srgbClr val="92D04F"/>
                </a:solidFill>
              </a:rPr>
              <a:t>্য</a:t>
            </a:r>
            <a:r>
              <a:rPr b="1" sz="6000" lang="en-US">
                <a:solidFill>
                  <a:srgbClr val="92D04F"/>
                </a:solidFill>
              </a:rPr>
              <a:t>া</a:t>
            </a:r>
            <a:r>
              <a:rPr b="1" sz="6000" lang="en-US">
                <a:solidFill>
                  <a:srgbClr val="92D04F"/>
                </a:solidFill>
              </a:rPr>
              <a:t>য়</a:t>
            </a:r>
            <a:r>
              <a:rPr b="1" sz="6000" lang="en-US">
                <a:solidFill>
                  <a:srgbClr val="92D04F"/>
                </a:solidFill>
              </a:rPr>
              <a:t>ন</a:t>
            </a:r>
            <a:endParaRPr b="1" sz="6000" lang="en-US">
              <a:solidFill>
                <a:srgbClr val="92D04F"/>
              </a:solidFill>
            </a:endParaRPr>
          </a:p>
        </p:txBody>
      </p:sp>
      <p:sp>
        <p:nvSpPr>
          <p:cNvPr id="1048609" name=""/>
          <p:cNvSpPr txBox="1"/>
          <p:nvPr/>
        </p:nvSpPr>
        <p:spPr>
          <a:xfrm>
            <a:off x="765410" y="3901124"/>
            <a:ext cx="7968411" cy="2733039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/>
            <a:r>
              <a:rPr sz="4400" i="1" lang="en-US">
                <a:solidFill>
                  <a:srgbClr val="F46D43"/>
                </a:solidFill>
              </a:rPr>
              <a:t>©</a:t>
            </a:r>
            <a:r>
              <a:rPr sz="4400" i="1" lang="en-US">
                <a:solidFill>
                  <a:srgbClr val="F46D43"/>
                </a:solidFill>
              </a:rPr>
              <a:t>ও</a:t>
            </a:r>
            <a:r>
              <a:rPr sz="4400" i="1" lang="en-US">
                <a:solidFill>
                  <a:srgbClr val="F46D43"/>
                </a:solidFill>
              </a:rPr>
              <a:t>হ</a:t>
            </a:r>
            <a:r>
              <a:rPr sz="4400" i="1" lang="en-US">
                <a:solidFill>
                  <a:srgbClr val="F46D43"/>
                </a:solidFill>
              </a:rPr>
              <a:t>ী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শ</a:t>
            </a:r>
            <a:r>
              <a:rPr sz="4400" i="1" lang="en-US">
                <a:solidFill>
                  <a:srgbClr val="F46D43"/>
                </a:solidFill>
              </a:rPr>
              <a:t>ব</a:t>
            </a:r>
            <a:r>
              <a:rPr sz="4400" i="1" lang="en-US">
                <a:solidFill>
                  <a:srgbClr val="F46D43"/>
                </a:solidFill>
              </a:rPr>
              <a:t>্দ</a:t>
            </a:r>
            <a:r>
              <a:rPr sz="4400" i="1" lang="en-US">
                <a:solidFill>
                  <a:srgbClr val="F46D43"/>
                </a:solidFill>
              </a:rPr>
              <a:t>ে</a:t>
            </a:r>
            <a:r>
              <a:rPr sz="4400" i="1" lang="en-US">
                <a:solidFill>
                  <a:srgbClr val="F46D43"/>
                </a:solidFill>
              </a:rPr>
              <a:t>র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ওর্থ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ক</a:t>
            </a:r>
            <a:r>
              <a:rPr sz="4400" i="1" lang="en-US">
                <a:solidFill>
                  <a:srgbClr val="F46D43"/>
                </a:solidFill>
              </a:rPr>
              <a:t>ী</a:t>
            </a:r>
            <a:r>
              <a:rPr sz="4400" i="1" lang="en-US">
                <a:solidFill>
                  <a:srgbClr val="F46D43"/>
                </a:solidFill>
              </a:rPr>
              <a:t>? 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endParaRPr sz="4400" i="1" lang="en-US">
              <a:solidFill>
                <a:srgbClr val="F46D43"/>
              </a:solidFill>
            </a:endParaRPr>
          </a:p>
          <a:p>
            <a:pPr algn="ctr"/>
            <a:r>
              <a:rPr sz="4400" i="1" lang="en-US">
                <a:solidFill>
                  <a:srgbClr val="F46D43"/>
                </a:solidFill>
              </a:rPr>
              <a:t>©</a:t>
            </a:r>
            <a:r>
              <a:rPr sz="4400" i="1" lang="en-US">
                <a:solidFill>
                  <a:srgbClr val="F46D43"/>
                </a:solidFill>
              </a:rPr>
              <a:t>ও</a:t>
            </a:r>
            <a:r>
              <a:rPr sz="4400" i="1" lang="en-US">
                <a:solidFill>
                  <a:srgbClr val="F46D43"/>
                </a:solidFill>
              </a:rPr>
              <a:t>হ</a:t>
            </a:r>
            <a:r>
              <a:rPr sz="4400" i="1" lang="en-US">
                <a:solidFill>
                  <a:srgbClr val="F46D43"/>
                </a:solidFill>
              </a:rPr>
              <a:t>ি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ক</a:t>
            </a:r>
            <a:r>
              <a:rPr sz="4400" i="1" lang="en-US">
                <a:solidFill>
                  <a:srgbClr val="F46D43"/>
                </a:solidFill>
              </a:rPr>
              <a:t>া</a:t>
            </a:r>
            <a:r>
              <a:rPr sz="4400" i="1" lang="en-US">
                <a:solidFill>
                  <a:srgbClr val="F46D43"/>
                </a:solidFill>
              </a:rPr>
              <a:t>ক</a:t>
            </a:r>
            <a:r>
              <a:rPr sz="4400" i="1" lang="en-US">
                <a:solidFill>
                  <a:srgbClr val="F46D43"/>
                </a:solidFill>
              </a:rPr>
              <a:t>ে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ব</a:t>
            </a:r>
            <a:r>
              <a:rPr sz="4400" i="1" lang="en-US">
                <a:solidFill>
                  <a:srgbClr val="F46D43"/>
                </a:solidFill>
              </a:rPr>
              <a:t>ল</a:t>
            </a:r>
            <a:r>
              <a:rPr sz="4400" i="1" lang="en-US">
                <a:solidFill>
                  <a:srgbClr val="F46D43"/>
                </a:solidFill>
              </a:rPr>
              <a:t>ে</a:t>
            </a:r>
            <a:r>
              <a:rPr sz="4400" i="1" lang="en-US">
                <a:solidFill>
                  <a:srgbClr val="F46D43"/>
                </a:solidFill>
              </a:rPr>
              <a:t>? 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endParaRPr sz="4400" i="1" lang="en-US">
              <a:solidFill>
                <a:srgbClr val="F46D43"/>
              </a:solidFill>
            </a:endParaRPr>
          </a:p>
          <a:p>
            <a:pPr algn="ctr"/>
            <a:r>
              <a:rPr sz="4400" i="1" lang="en-US">
                <a:solidFill>
                  <a:srgbClr val="F46D43"/>
                </a:solidFill>
              </a:rPr>
              <a:t>©</a:t>
            </a:r>
            <a:r>
              <a:rPr sz="4400" i="1" lang="en-US">
                <a:solidFill>
                  <a:srgbClr val="F46D43"/>
                </a:solidFill>
              </a:rPr>
              <a:t>ও</a:t>
            </a:r>
            <a:r>
              <a:rPr sz="4400" i="1" lang="en-US">
                <a:solidFill>
                  <a:srgbClr val="F46D43"/>
                </a:solidFill>
              </a:rPr>
              <a:t>হ</a:t>
            </a:r>
            <a:r>
              <a:rPr sz="4400" i="1" lang="en-US">
                <a:solidFill>
                  <a:srgbClr val="F46D43"/>
                </a:solidFill>
              </a:rPr>
              <a:t>ি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ক</a:t>
            </a:r>
            <a:r>
              <a:rPr sz="4400" i="1" lang="en-US">
                <a:solidFill>
                  <a:srgbClr val="F46D43"/>
                </a:solidFill>
              </a:rPr>
              <a:t>ো</a:t>
            </a:r>
            <a:r>
              <a:rPr sz="4400" i="1" lang="en-US">
                <a:solidFill>
                  <a:srgbClr val="F46D43"/>
                </a:solidFill>
              </a:rPr>
              <a:t>ন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ভাষ</a:t>
            </a:r>
            <a:r>
              <a:rPr sz="4400" i="1" lang="en-US">
                <a:solidFill>
                  <a:srgbClr val="F46D43"/>
                </a:solidFill>
              </a:rPr>
              <a:t>া</a:t>
            </a:r>
            <a:r>
              <a:rPr sz="4400" i="1" lang="en-US">
                <a:solidFill>
                  <a:srgbClr val="F46D43"/>
                </a:solidFill>
              </a:rPr>
              <a:t>র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শ</a:t>
            </a:r>
            <a:r>
              <a:rPr sz="4400" i="1" lang="en-US">
                <a:solidFill>
                  <a:srgbClr val="F46D43"/>
                </a:solidFill>
              </a:rPr>
              <a:t>ব</a:t>
            </a:r>
            <a:r>
              <a:rPr sz="4400" i="1" lang="en-US">
                <a:solidFill>
                  <a:srgbClr val="F46D43"/>
                </a:solidFill>
              </a:rPr>
              <a:t>্দ</a:t>
            </a:r>
            <a:r>
              <a:rPr sz="4400" i="1" lang="en-US">
                <a:solidFill>
                  <a:srgbClr val="F46D43"/>
                </a:solidFill>
              </a:rPr>
              <a:t>? 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endParaRPr sz="4400" i="1" lang="en-US">
              <a:solidFill>
                <a:srgbClr val="F46D43"/>
              </a:solidFill>
            </a:endParaRPr>
          </a:p>
          <a:p>
            <a:pPr algn="ctr"/>
            <a:r>
              <a:rPr sz="4400" i="1" lang="en-US">
                <a:solidFill>
                  <a:srgbClr val="F46D43"/>
                </a:solidFill>
              </a:rPr>
              <a:t>©</a:t>
            </a:r>
            <a:r>
              <a:rPr sz="4400" i="1" lang="en-US">
                <a:solidFill>
                  <a:srgbClr val="F46D43"/>
                </a:solidFill>
              </a:rPr>
              <a:t>ও</a:t>
            </a:r>
            <a:r>
              <a:rPr sz="4400" i="1" lang="en-US">
                <a:solidFill>
                  <a:srgbClr val="F46D43"/>
                </a:solidFill>
              </a:rPr>
              <a:t>হ</a:t>
            </a:r>
            <a:r>
              <a:rPr sz="4400" i="1" lang="en-US">
                <a:solidFill>
                  <a:srgbClr val="F46D43"/>
                </a:solidFill>
              </a:rPr>
              <a:t>ি</a:t>
            </a:r>
            <a:r>
              <a:rPr sz="4400" i="1" lang="en-US">
                <a:solidFill>
                  <a:srgbClr val="F46D43"/>
                </a:solidFill>
              </a:rPr>
              <a:t>র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গ</a:t>
            </a:r>
            <a:r>
              <a:rPr sz="4400" i="1" lang="en-US">
                <a:solidFill>
                  <a:srgbClr val="F46D43"/>
                </a:solidFill>
              </a:rPr>
              <a:t>ু</a:t>
            </a:r>
            <a:r>
              <a:rPr sz="4400" i="1" lang="en-US">
                <a:solidFill>
                  <a:srgbClr val="F46D43"/>
                </a:solidFill>
              </a:rPr>
              <a:t>র</a:t>
            </a:r>
            <a:r>
              <a:rPr sz="4400" i="1" lang="en-US">
                <a:solidFill>
                  <a:srgbClr val="F46D43"/>
                </a:solidFill>
              </a:rPr>
              <a:t>ু</a:t>
            </a:r>
            <a:r>
              <a:rPr sz="4400" i="1" lang="en-US">
                <a:solidFill>
                  <a:srgbClr val="F46D43"/>
                </a:solidFill>
              </a:rPr>
              <a:t>ত</a:t>
            </a:r>
            <a:r>
              <a:rPr sz="4400" i="1" lang="en-US">
                <a:solidFill>
                  <a:srgbClr val="F46D43"/>
                </a:solidFill>
              </a:rPr>
              <a:t>্ত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৫</a:t>
            </a:r>
            <a:r>
              <a:rPr sz="4400" i="1" lang="en-US">
                <a:solidFill>
                  <a:srgbClr val="F46D43"/>
                </a:solidFill>
              </a:rPr>
              <a:t>ট</a:t>
            </a:r>
            <a:r>
              <a:rPr sz="4400" i="1" lang="en-US">
                <a:solidFill>
                  <a:srgbClr val="F46D43"/>
                </a:solidFill>
              </a:rPr>
              <a:t>ি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ব</a:t>
            </a:r>
            <a:r>
              <a:rPr sz="4400" i="1" lang="en-US">
                <a:solidFill>
                  <a:srgbClr val="F46D43"/>
                </a:solidFill>
              </a:rPr>
              <a:t>া</a:t>
            </a:r>
            <a:r>
              <a:rPr sz="4400" i="1" lang="en-US">
                <a:solidFill>
                  <a:srgbClr val="F46D43"/>
                </a:solidFill>
              </a:rPr>
              <a:t>ক</a:t>
            </a:r>
            <a:r>
              <a:rPr sz="4400" i="1" lang="en-US">
                <a:solidFill>
                  <a:srgbClr val="F46D43"/>
                </a:solidFill>
              </a:rPr>
              <a:t>্য</a:t>
            </a:r>
            <a:r>
              <a:rPr sz="4400" i="1" lang="en-US">
                <a:solidFill>
                  <a:srgbClr val="F46D43"/>
                </a:solidFill>
              </a:rPr>
              <a:t>ে</a:t>
            </a:r>
            <a:r>
              <a:rPr sz="4400" i="1" lang="en-US">
                <a:solidFill>
                  <a:srgbClr val="F46D43"/>
                </a:solidFill>
              </a:rPr>
              <a:t> </a:t>
            </a:r>
            <a:r>
              <a:rPr sz="4400" i="1" lang="en-US">
                <a:solidFill>
                  <a:srgbClr val="F46D43"/>
                </a:solidFill>
              </a:rPr>
              <a:t>ব</a:t>
            </a:r>
            <a:r>
              <a:rPr sz="4400" i="1" lang="en-US">
                <a:solidFill>
                  <a:srgbClr val="F46D43"/>
                </a:solidFill>
              </a:rPr>
              <a:t>ল</a:t>
            </a:r>
            <a:r>
              <a:rPr sz="4400" i="1" lang="en-US">
                <a:solidFill>
                  <a:srgbClr val="F46D43"/>
                </a:solidFill>
              </a:rPr>
              <a:t>। </a:t>
            </a:r>
            <a:endParaRPr sz="4400" i="1" lang="en-US">
              <a:solidFill>
                <a:srgbClr val="F46D43"/>
              </a:solidFill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608930" y="1322547"/>
            <a:ext cx="5980156" cy="22388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n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 txBox="1"/>
          <p:nvPr/>
        </p:nvSpPr>
        <p:spPr>
          <a:xfrm>
            <a:off x="2251613" y="0"/>
            <a:ext cx="4640772" cy="815339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pPr algn="ctr"/>
            <a:r>
              <a:rPr b="1" sz="4800" lang="en-US">
                <a:solidFill>
                  <a:srgbClr val="92D04F"/>
                </a:solidFill>
              </a:rPr>
              <a:t>ব</a:t>
            </a:r>
            <a:r>
              <a:rPr b="1" sz="4800" lang="en-US">
                <a:solidFill>
                  <a:srgbClr val="92D04F"/>
                </a:solidFill>
              </a:rPr>
              <a:t>া</a:t>
            </a:r>
            <a:r>
              <a:rPr b="1" sz="4800" lang="en-US">
                <a:solidFill>
                  <a:srgbClr val="92D04F"/>
                </a:solidFill>
              </a:rPr>
              <a:t>ড়</a:t>
            </a:r>
            <a:r>
              <a:rPr b="1" sz="4800" lang="en-US">
                <a:solidFill>
                  <a:srgbClr val="92D04F"/>
                </a:solidFill>
              </a:rPr>
              <a:t>ি</a:t>
            </a:r>
            <a:r>
              <a:rPr b="1" sz="4800" lang="en-US">
                <a:solidFill>
                  <a:srgbClr val="92D04F"/>
                </a:solidFill>
              </a:rPr>
              <a:t>র</a:t>
            </a:r>
            <a:r>
              <a:rPr b="1" sz="4800" lang="en-US">
                <a:solidFill>
                  <a:srgbClr val="92D04F"/>
                </a:solidFill>
              </a:rPr>
              <a:t> </a:t>
            </a:r>
            <a:r>
              <a:rPr b="1" sz="4800" lang="en-US">
                <a:solidFill>
                  <a:srgbClr val="92D04F"/>
                </a:solidFill>
              </a:rPr>
              <a:t>ক</a:t>
            </a:r>
            <a:r>
              <a:rPr b="1" sz="4800" lang="en-US">
                <a:solidFill>
                  <a:srgbClr val="92D04F"/>
                </a:solidFill>
              </a:rPr>
              <a:t>া</a:t>
            </a:r>
            <a:r>
              <a:rPr b="1" sz="4800" lang="en-US">
                <a:solidFill>
                  <a:srgbClr val="92D04F"/>
                </a:solidFill>
              </a:rPr>
              <a:t>জ</a:t>
            </a:r>
            <a:endParaRPr b="1" sz="4800" lang="en-US">
              <a:solidFill>
                <a:srgbClr val="92D04F"/>
              </a:solidFill>
            </a:endParaRPr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6331" y="988480"/>
            <a:ext cx="8960248" cy="3968443"/>
          </a:xfrm>
          <a:prstGeom prst="rect"/>
        </p:spPr>
      </p:pic>
      <p:sp>
        <p:nvSpPr>
          <p:cNvPr id="1048674" name=""/>
          <p:cNvSpPr txBox="1"/>
          <p:nvPr/>
        </p:nvSpPr>
        <p:spPr>
          <a:xfrm>
            <a:off x="0" y="5531986"/>
            <a:ext cx="9320053" cy="815340"/>
          </a:xfrm>
          <a:prstGeom prst="rect"/>
          <a:solidFill>
            <a:srgbClr val="000080"/>
          </a:solidFill>
        </p:spPr>
        <p:txBody>
          <a:bodyPr rtlCol="0" wrap="square">
            <a:spAutoFit/>
          </a:bodyPr>
          <a:p>
            <a:pPr algn="ctr"/>
            <a:r>
              <a:rPr sz="4800" i="1" lang="en-US">
                <a:solidFill>
                  <a:srgbClr val="92D04F"/>
                </a:solidFill>
              </a:rPr>
              <a:t>ও</a:t>
            </a:r>
            <a:r>
              <a:rPr sz="4800" i="1" lang="en-US">
                <a:solidFill>
                  <a:srgbClr val="92D04F"/>
                </a:solidFill>
              </a:rPr>
              <a:t>হ</a:t>
            </a:r>
            <a:r>
              <a:rPr sz="4800" i="1" lang="en-US">
                <a:solidFill>
                  <a:srgbClr val="92D04F"/>
                </a:solidFill>
              </a:rPr>
              <a:t>ী</a:t>
            </a:r>
            <a:r>
              <a:rPr sz="4800" i="1" lang="en-US">
                <a:solidFill>
                  <a:srgbClr val="92D04F"/>
                </a:solidFill>
              </a:rPr>
              <a:t>র</a:t>
            </a:r>
            <a:r>
              <a:rPr sz="4800" i="1" lang="en-US">
                <a:solidFill>
                  <a:srgbClr val="92D04F"/>
                </a:solidFill>
              </a:rPr>
              <a:t> </a:t>
            </a:r>
            <a:r>
              <a:rPr sz="4800" i="1" lang="en-US">
                <a:solidFill>
                  <a:srgbClr val="92D04F"/>
                </a:solidFill>
              </a:rPr>
              <a:t>গ</a:t>
            </a:r>
            <a:r>
              <a:rPr sz="4800" i="1" lang="en-US">
                <a:solidFill>
                  <a:srgbClr val="92D04F"/>
                </a:solidFill>
              </a:rPr>
              <a:t>ু</a:t>
            </a:r>
            <a:r>
              <a:rPr sz="4800" i="1" lang="en-US">
                <a:solidFill>
                  <a:srgbClr val="92D04F"/>
                </a:solidFill>
              </a:rPr>
              <a:t>র</a:t>
            </a:r>
            <a:r>
              <a:rPr sz="4800" i="1" lang="en-US">
                <a:solidFill>
                  <a:srgbClr val="92D04F"/>
                </a:solidFill>
              </a:rPr>
              <a:t>ু</a:t>
            </a:r>
            <a:r>
              <a:rPr sz="4800" i="1" lang="en-US">
                <a:solidFill>
                  <a:srgbClr val="92D04F"/>
                </a:solidFill>
              </a:rPr>
              <a:t>ত</a:t>
            </a:r>
            <a:r>
              <a:rPr sz="4800" i="1" lang="en-US">
                <a:solidFill>
                  <a:srgbClr val="92D04F"/>
                </a:solidFill>
              </a:rPr>
              <a:t>্ত</a:t>
            </a:r>
            <a:r>
              <a:rPr sz="4800" i="1" lang="en-US">
                <a:solidFill>
                  <a:srgbClr val="92D04F"/>
                </a:solidFill>
              </a:rPr>
              <a:t> </a:t>
            </a:r>
            <a:r>
              <a:rPr sz="4800" i="1" lang="en-US">
                <a:solidFill>
                  <a:srgbClr val="92D04F"/>
                </a:solidFill>
              </a:rPr>
              <a:t>শিখ</a:t>
            </a:r>
            <a:r>
              <a:rPr sz="4800" i="1" lang="en-US">
                <a:solidFill>
                  <a:srgbClr val="92D04F"/>
                </a:solidFill>
              </a:rPr>
              <a:t>ে</a:t>
            </a:r>
            <a:r>
              <a:rPr sz="4800" i="1" lang="en-US">
                <a:solidFill>
                  <a:srgbClr val="92D04F"/>
                </a:solidFill>
              </a:rPr>
              <a:t> </a:t>
            </a:r>
            <a:r>
              <a:rPr sz="4800" i="1" lang="en-US">
                <a:solidFill>
                  <a:srgbClr val="92D04F"/>
                </a:solidFill>
              </a:rPr>
              <a:t>ও</a:t>
            </a:r>
            <a:r>
              <a:rPr sz="4800" i="1" lang="en-US">
                <a:solidFill>
                  <a:srgbClr val="92D04F"/>
                </a:solidFill>
              </a:rPr>
              <a:t> </a:t>
            </a:r>
            <a:r>
              <a:rPr sz="4800" i="1" lang="en-US">
                <a:solidFill>
                  <a:srgbClr val="92D04F"/>
                </a:solidFill>
              </a:rPr>
              <a:t>লি</a:t>
            </a:r>
            <a:r>
              <a:rPr sz="4800" i="1" lang="en-US">
                <a:solidFill>
                  <a:srgbClr val="92D04F"/>
                </a:solidFill>
              </a:rPr>
              <a:t>খ</a:t>
            </a:r>
            <a:r>
              <a:rPr sz="4800" i="1" lang="en-US">
                <a:solidFill>
                  <a:srgbClr val="92D04F"/>
                </a:solidFill>
              </a:rPr>
              <a:t>ে</a:t>
            </a:r>
            <a:r>
              <a:rPr sz="4800" i="1" lang="en-US">
                <a:solidFill>
                  <a:srgbClr val="92D04F"/>
                </a:solidFill>
              </a:rPr>
              <a:t> </a:t>
            </a:r>
            <a:r>
              <a:rPr sz="4800" i="1" lang="en-US">
                <a:solidFill>
                  <a:srgbClr val="92D04F"/>
                </a:solidFill>
              </a:rPr>
              <a:t>আ</a:t>
            </a:r>
            <a:r>
              <a:rPr sz="4800" i="1" lang="en-US">
                <a:solidFill>
                  <a:srgbClr val="92D04F"/>
                </a:solidFill>
              </a:rPr>
              <a:t>ন</a:t>
            </a:r>
            <a:r>
              <a:rPr sz="4800" i="1" lang="en-US">
                <a:solidFill>
                  <a:srgbClr val="92D04F"/>
                </a:solidFill>
              </a:rPr>
              <a:t>ব</a:t>
            </a:r>
            <a:r>
              <a:rPr sz="4800" i="1" lang="en-US">
                <a:solidFill>
                  <a:srgbClr val="92D04F"/>
                </a:solidFill>
              </a:rPr>
              <a:t>ে</a:t>
            </a:r>
            <a:r>
              <a:rPr sz="4800" i="1" lang="en-US">
                <a:solidFill>
                  <a:srgbClr val="92D04F"/>
                </a:solidFill>
              </a:rPr>
              <a:t>।</a:t>
            </a:r>
            <a:endParaRPr sz="4800" i="1" lang="en-US">
              <a:solidFill>
                <a:srgbClr val="92D04F"/>
              </a:solidFill>
            </a:endParaRPr>
          </a:p>
        </p:txBody>
      </p:sp>
    </p:spTree>
  </p:cSld>
  <p:clrMapOvr>
    <a:masterClrMapping/>
  </p:clrMapOvr>
  <p:transition spd="slow">
    <p:cover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333" y="-317246"/>
            <a:ext cx="9194161" cy="707277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547398" y="1525107"/>
            <a:ext cx="2801442" cy="4792790"/>
          </a:xfrm>
          <a:prstGeom prst="rect"/>
        </p:spPr>
      </p:pic>
      <p:sp>
        <p:nvSpPr>
          <p:cNvPr id="1048590" name=""/>
          <p:cNvSpPr txBox="1"/>
          <p:nvPr/>
        </p:nvSpPr>
        <p:spPr>
          <a:xfrm>
            <a:off x="226428" y="1993583"/>
            <a:ext cx="6320969" cy="3672840"/>
          </a:xfrm>
          <a:prstGeom prst="rect"/>
          <a:solidFill>
            <a:srgbClr val="000000"/>
          </a:solidFill>
        </p:spPr>
        <p:txBody>
          <a:bodyPr anchor="b" anchorCtr="1" rtlCol="0" wrap="square">
            <a:spAutoFit/>
          </a:bodyPr>
          <a:p>
            <a:pPr algn="ctr"/>
            <a:r>
              <a:rPr b="1" sz="4000" lang="en-US">
                <a:solidFill>
                  <a:srgbClr val="02A5E3"/>
                </a:solidFill>
              </a:rPr>
              <a:t>ম</a:t>
            </a:r>
            <a:r>
              <a:rPr b="1" sz="4000" lang="en-US">
                <a:solidFill>
                  <a:srgbClr val="02A5E3"/>
                </a:solidFill>
              </a:rPr>
              <a:t>ো</a:t>
            </a:r>
            <a:r>
              <a:rPr b="1" sz="4000" lang="en-US">
                <a:solidFill>
                  <a:srgbClr val="02A5E3"/>
                </a:solidFill>
              </a:rPr>
              <a:t>ঃ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r>
              <a:rPr b="1" sz="4000" lang="en-US">
                <a:solidFill>
                  <a:srgbClr val="02A5E3"/>
                </a:solidFill>
              </a:rPr>
              <a:t>ক</a:t>
            </a:r>
            <a:r>
              <a:rPr b="1" sz="4000" lang="en-US">
                <a:solidFill>
                  <a:srgbClr val="02A5E3"/>
                </a:solidFill>
              </a:rPr>
              <a:t>া</a:t>
            </a:r>
            <a:r>
              <a:rPr b="1" sz="4000" lang="en-US">
                <a:solidFill>
                  <a:srgbClr val="02A5E3"/>
                </a:solidFill>
              </a:rPr>
              <a:t>ম</a:t>
            </a:r>
            <a:r>
              <a:rPr b="1" sz="4000" lang="en-US">
                <a:solidFill>
                  <a:srgbClr val="02A5E3"/>
                </a:solidFill>
              </a:rPr>
              <a:t>র</a:t>
            </a:r>
            <a:r>
              <a:rPr b="1" sz="4000" lang="en-US">
                <a:solidFill>
                  <a:srgbClr val="02A5E3"/>
                </a:solidFill>
              </a:rPr>
              <a:t>ু</a:t>
            </a:r>
            <a:r>
              <a:rPr b="1" sz="4000" lang="en-US">
                <a:solidFill>
                  <a:srgbClr val="02A5E3"/>
                </a:solidFill>
              </a:rPr>
              <a:t>ল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r>
              <a:rPr b="1" sz="4000" lang="en-US">
                <a:solidFill>
                  <a:srgbClr val="02A5E3"/>
                </a:solidFill>
              </a:rPr>
              <a:t>ই</a:t>
            </a:r>
            <a:r>
              <a:rPr b="1" sz="4000" lang="en-US">
                <a:solidFill>
                  <a:srgbClr val="02A5E3"/>
                </a:solidFill>
              </a:rPr>
              <a:t>স</a:t>
            </a:r>
            <a:r>
              <a:rPr b="1" sz="4000" lang="en-US">
                <a:solidFill>
                  <a:srgbClr val="02A5E3"/>
                </a:solidFill>
              </a:rPr>
              <a:t>ল</a:t>
            </a:r>
            <a:r>
              <a:rPr b="1" sz="4000" lang="en-US">
                <a:solidFill>
                  <a:srgbClr val="02A5E3"/>
                </a:solidFill>
              </a:rPr>
              <a:t>া</a:t>
            </a:r>
            <a:r>
              <a:rPr b="1" sz="4000" lang="en-US">
                <a:solidFill>
                  <a:srgbClr val="02A5E3"/>
                </a:solidFill>
              </a:rPr>
              <a:t>ম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endParaRPr b="1" sz="4000" lang="en-US">
              <a:solidFill>
                <a:srgbClr val="02A5E3"/>
              </a:solidFill>
            </a:endParaRPr>
          </a:p>
          <a:p>
            <a:pPr algn="ctr"/>
            <a:r>
              <a:rPr b="1" sz="4000" lang="en-US">
                <a:solidFill>
                  <a:srgbClr val="02A5E3"/>
                </a:solidFill>
              </a:rPr>
              <a:t>স</a:t>
            </a:r>
            <a:r>
              <a:rPr b="1" sz="4000" lang="en-US">
                <a:solidFill>
                  <a:srgbClr val="02A5E3"/>
                </a:solidFill>
              </a:rPr>
              <a:t>হ</a:t>
            </a:r>
            <a:r>
              <a:rPr b="1" sz="4000" lang="en-US">
                <a:solidFill>
                  <a:srgbClr val="02A5E3"/>
                </a:solidFill>
              </a:rPr>
              <a:t>ক</a:t>
            </a:r>
            <a:r>
              <a:rPr b="1" sz="4000" lang="en-US">
                <a:solidFill>
                  <a:srgbClr val="02A5E3"/>
                </a:solidFill>
              </a:rPr>
              <a:t>া</a:t>
            </a:r>
            <a:r>
              <a:rPr b="1" sz="4000" lang="en-US">
                <a:solidFill>
                  <a:srgbClr val="02A5E3"/>
                </a:solidFill>
              </a:rPr>
              <a:t>র</a:t>
            </a:r>
            <a:r>
              <a:rPr b="1" sz="4000" lang="en-US">
                <a:solidFill>
                  <a:srgbClr val="02A5E3"/>
                </a:solidFill>
              </a:rPr>
              <a:t>ী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r>
              <a:rPr b="1" sz="4000" lang="en-US">
                <a:solidFill>
                  <a:srgbClr val="02A5E3"/>
                </a:solidFill>
              </a:rPr>
              <a:t>শিক্ষ</a:t>
            </a:r>
            <a:r>
              <a:rPr b="1" sz="4000" lang="en-US">
                <a:solidFill>
                  <a:srgbClr val="02A5E3"/>
                </a:solidFill>
              </a:rPr>
              <a:t>ক</a:t>
            </a:r>
            <a:endParaRPr b="1" sz="4000" lang="en-US">
              <a:solidFill>
                <a:srgbClr val="02A5E3"/>
              </a:solidFill>
            </a:endParaRPr>
          </a:p>
          <a:p>
            <a:pPr algn="ctr"/>
            <a:r>
              <a:rPr b="1" sz="4000" lang="en-US">
                <a:solidFill>
                  <a:srgbClr val="02A5E3"/>
                </a:solidFill>
              </a:rPr>
              <a:t>নোয়াখ</a:t>
            </a:r>
            <a:r>
              <a:rPr b="1" sz="4000" lang="en-US">
                <a:solidFill>
                  <a:srgbClr val="02A5E3"/>
                </a:solidFill>
              </a:rPr>
              <a:t>া</a:t>
            </a:r>
            <a:r>
              <a:rPr b="1" sz="4000" lang="en-US">
                <a:solidFill>
                  <a:srgbClr val="02A5E3"/>
                </a:solidFill>
              </a:rPr>
              <a:t>ল</a:t>
            </a:r>
            <a:r>
              <a:rPr b="1" sz="4000" lang="en-US">
                <a:solidFill>
                  <a:srgbClr val="02A5E3"/>
                </a:solidFill>
              </a:rPr>
              <a:t>ী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r>
              <a:rPr b="1" sz="4000" lang="en-US">
                <a:solidFill>
                  <a:srgbClr val="02A5E3"/>
                </a:solidFill>
              </a:rPr>
              <a:t>জ</a:t>
            </a:r>
            <a:r>
              <a:rPr b="1" sz="4000" lang="en-US">
                <a:solidFill>
                  <a:srgbClr val="02A5E3"/>
                </a:solidFill>
              </a:rPr>
              <a:t>ি</a:t>
            </a:r>
            <a:r>
              <a:rPr b="1" sz="4000" lang="en-US">
                <a:solidFill>
                  <a:srgbClr val="02A5E3"/>
                </a:solidFill>
              </a:rPr>
              <a:t>ল</a:t>
            </a:r>
            <a:r>
              <a:rPr b="1" sz="4000" lang="en-US">
                <a:solidFill>
                  <a:srgbClr val="02A5E3"/>
                </a:solidFill>
              </a:rPr>
              <a:t>া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r>
              <a:rPr b="1" sz="4000" lang="en-US">
                <a:solidFill>
                  <a:srgbClr val="02A5E3"/>
                </a:solidFill>
              </a:rPr>
              <a:t>স</a:t>
            </a:r>
            <a:r>
              <a:rPr b="1" sz="4000" lang="en-US">
                <a:solidFill>
                  <a:srgbClr val="02A5E3"/>
                </a:solidFill>
              </a:rPr>
              <a:t>্ক</a:t>
            </a:r>
            <a:r>
              <a:rPr b="1" sz="4000" lang="en-US">
                <a:solidFill>
                  <a:srgbClr val="02A5E3"/>
                </a:solidFill>
              </a:rPr>
              <a:t>ু</a:t>
            </a:r>
            <a:r>
              <a:rPr b="1" sz="4000" lang="en-US">
                <a:solidFill>
                  <a:srgbClr val="02A5E3"/>
                </a:solidFill>
              </a:rPr>
              <a:t>ল</a:t>
            </a:r>
            <a:r>
              <a:rPr b="1" sz="4000" lang="en-US">
                <a:solidFill>
                  <a:srgbClr val="02A5E3"/>
                </a:solidFill>
              </a:rPr>
              <a:t> </a:t>
            </a:r>
            <a:endParaRPr b="1" sz="4000" lang="en-US">
              <a:solidFill>
                <a:srgbClr val="02A5E3"/>
              </a:solidFill>
            </a:endParaRPr>
          </a:p>
          <a:p>
            <a:pPr algn="ctr"/>
            <a:r>
              <a:rPr b="1" sz="4000" lang="en-US">
                <a:solidFill>
                  <a:srgbClr val="02A5E3"/>
                </a:solidFill>
              </a:rPr>
              <a:t>০</a:t>
            </a:r>
            <a:r>
              <a:rPr b="1" sz="4000" lang="en-US">
                <a:solidFill>
                  <a:srgbClr val="02A5E3"/>
                </a:solidFill>
              </a:rPr>
              <a:t>১</a:t>
            </a:r>
            <a:r>
              <a:rPr b="1" sz="4000" lang="en-US">
                <a:solidFill>
                  <a:srgbClr val="02A5E3"/>
                </a:solidFill>
              </a:rPr>
              <a:t>৮</a:t>
            </a:r>
            <a:r>
              <a:rPr b="1" sz="4000" lang="en-US">
                <a:solidFill>
                  <a:srgbClr val="02A5E3"/>
                </a:solidFill>
              </a:rPr>
              <a:t>১</a:t>
            </a:r>
            <a:r>
              <a:rPr b="1" sz="4000" lang="en-US">
                <a:solidFill>
                  <a:srgbClr val="02A5E3"/>
                </a:solidFill>
              </a:rPr>
              <a:t>২</a:t>
            </a:r>
            <a:r>
              <a:rPr b="1" sz="4000" lang="en-US">
                <a:solidFill>
                  <a:srgbClr val="02A5E3"/>
                </a:solidFill>
              </a:rPr>
              <a:t>৪</a:t>
            </a:r>
            <a:r>
              <a:rPr b="1" sz="4000" lang="en-US">
                <a:solidFill>
                  <a:srgbClr val="02A5E3"/>
                </a:solidFill>
              </a:rPr>
              <a:t>৩</a:t>
            </a:r>
            <a:r>
              <a:rPr b="1" sz="4000" lang="en-US">
                <a:solidFill>
                  <a:srgbClr val="02A5E3"/>
                </a:solidFill>
              </a:rPr>
              <a:t>২</a:t>
            </a:r>
            <a:r>
              <a:rPr b="1" sz="4000" lang="en-US">
                <a:solidFill>
                  <a:srgbClr val="02A5E3"/>
                </a:solidFill>
              </a:rPr>
              <a:t>১</a:t>
            </a:r>
            <a:r>
              <a:rPr b="1" sz="4000" lang="en-US">
                <a:solidFill>
                  <a:srgbClr val="02A5E3"/>
                </a:solidFill>
              </a:rPr>
              <a:t>১</a:t>
            </a:r>
            <a:r>
              <a:rPr b="1" sz="4000" lang="en-US">
                <a:solidFill>
                  <a:srgbClr val="02A5E3"/>
                </a:solidFill>
              </a:rPr>
              <a:t>৬</a:t>
            </a:r>
            <a:endParaRPr b="1" sz="4000" lang="en-US">
              <a:solidFill>
                <a:srgbClr val="02A5E3"/>
              </a:solidFill>
            </a:endParaRPr>
          </a:p>
          <a:p>
            <a:pPr algn="ctr"/>
            <a:r>
              <a:rPr b="1" sz="4000" lang="en-US">
                <a:solidFill>
                  <a:srgbClr val="02A5E3"/>
                </a:solidFill>
              </a:rPr>
              <a:t>t</a:t>
            </a:r>
            <a:r>
              <a:rPr b="1" sz="4000" lang="en-US">
                <a:solidFill>
                  <a:srgbClr val="02A5E3"/>
                </a:solidFill>
              </a:rPr>
              <a:t>k</a:t>
            </a:r>
            <a:r>
              <a:rPr b="1" sz="4000" lang="en-US">
                <a:solidFill>
                  <a:srgbClr val="02A5E3"/>
                </a:solidFill>
              </a:rPr>
              <a:t>a</a:t>
            </a:r>
            <a:r>
              <a:rPr b="1" sz="4000" lang="en-US">
                <a:solidFill>
                  <a:srgbClr val="02A5E3"/>
                </a:solidFill>
              </a:rPr>
              <a:t>m</a:t>
            </a:r>
            <a:r>
              <a:rPr b="1" sz="4000" lang="en-US">
                <a:solidFill>
                  <a:srgbClr val="02A5E3"/>
                </a:solidFill>
              </a:rPr>
              <a:t>r</a:t>
            </a:r>
            <a:r>
              <a:rPr b="1" sz="4000" lang="en-US">
                <a:solidFill>
                  <a:srgbClr val="02A5E3"/>
                </a:solidFill>
              </a:rPr>
              <a:t>u</a:t>
            </a:r>
            <a:r>
              <a:rPr b="1" sz="4000" lang="en-US">
                <a:solidFill>
                  <a:srgbClr val="02A5E3"/>
                </a:solidFill>
              </a:rPr>
              <a:t>l</a:t>
            </a:r>
            <a:r>
              <a:rPr b="1" sz="4000" lang="en-US">
                <a:solidFill>
                  <a:srgbClr val="02A5E3"/>
                </a:solidFill>
              </a:rPr>
              <a:t>i</a:t>
            </a:r>
            <a:r>
              <a:rPr b="1" sz="4000" lang="en-US">
                <a:solidFill>
                  <a:srgbClr val="02A5E3"/>
                </a:solidFill>
              </a:rPr>
              <a:t>s</a:t>
            </a:r>
            <a:r>
              <a:rPr b="1" sz="4000" lang="en-US">
                <a:solidFill>
                  <a:srgbClr val="02A5E3"/>
                </a:solidFill>
              </a:rPr>
              <a:t>l</a:t>
            </a:r>
            <a:r>
              <a:rPr b="1" sz="4000" lang="en-US">
                <a:solidFill>
                  <a:srgbClr val="02A5E3"/>
                </a:solidFill>
              </a:rPr>
              <a:t>a</a:t>
            </a:r>
            <a:r>
              <a:rPr b="1" sz="4000" lang="en-US">
                <a:solidFill>
                  <a:srgbClr val="02A5E3"/>
                </a:solidFill>
              </a:rPr>
              <a:t>m</a:t>
            </a:r>
            <a:r>
              <a:rPr b="1" sz="4000" lang="en-US">
                <a:solidFill>
                  <a:srgbClr val="02A5E3"/>
                </a:solidFill>
              </a:rPr>
              <a:t>1</a:t>
            </a:r>
            <a:r>
              <a:rPr b="1" sz="4000" lang="en-US">
                <a:solidFill>
                  <a:srgbClr val="02A5E3"/>
                </a:solidFill>
              </a:rPr>
              <a:t>3</a:t>
            </a:r>
            <a:r>
              <a:rPr b="1" sz="4000" lang="en-US">
                <a:solidFill>
                  <a:srgbClr val="02A5E3"/>
                </a:solidFill>
              </a:rPr>
              <a:t>0</a:t>
            </a:r>
            <a:r>
              <a:rPr b="1" sz="4000" lang="en-US">
                <a:solidFill>
                  <a:srgbClr val="02A5E3"/>
                </a:solidFill>
              </a:rPr>
              <a:t>@</a:t>
            </a:r>
            <a:r>
              <a:rPr b="1" sz="4000" lang="en-US">
                <a:solidFill>
                  <a:srgbClr val="02A5E3"/>
                </a:solidFill>
              </a:rPr>
              <a:t>g</a:t>
            </a:r>
            <a:r>
              <a:rPr b="1" sz="4000" lang="en-US">
                <a:solidFill>
                  <a:srgbClr val="02A5E3"/>
                </a:solidFill>
              </a:rPr>
              <a:t>m</a:t>
            </a:r>
            <a:r>
              <a:rPr b="1" sz="4000" lang="en-US">
                <a:solidFill>
                  <a:srgbClr val="02A5E3"/>
                </a:solidFill>
              </a:rPr>
              <a:t>a</a:t>
            </a:r>
            <a:r>
              <a:rPr b="1" sz="4000" lang="en-US">
                <a:solidFill>
                  <a:srgbClr val="02A5E3"/>
                </a:solidFill>
              </a:rPr>
              <a:t>i</a:t>
            </a:r>
            <a:r>
              <a:rPr b="1" sz="4000" lang="en-US">
                <a:solidFill>
                  <a:srgbClr val="02A5E3"/>
                </a:solidFill>
              </a:rPr>
              <a:t>l</a:t>
            </a:r>
            <a:r>
              <a:rPr b="1" sz="4000" lang="en-US">
                <a:solidFill>
                  <a:srgbClr val="02A5E3"/>
                </a:solidFill>
              </a:rPr>
              <a:t>.</a:t>
            </a:r>
            <a:r>
              <a:rPr b="1" sz="4000" lang="en-US">
                <a:solidFill>
                  <a:srgbClr val="02A5E3"/>
                </a:solidFill>
              </a:rPr>
              <a:t>c</a:t>
            </a:r>
            <a:r>
              <a:rPr b="1" sz="4000" lang="en-US">
                <a:solidFill>
                  <a:srgbClr val="02A5E3"/>
                </a:solidFill>
              </a:rPr>
              <a:t>o</a:t>
            </a:r>
            <a:r>
              <a:rPr b="1" sz="4000" lang="en-US">
                <a:solidFill>
                  <a:srgbClr val="02A5E3"/>
                </a:solidFill>
              </a:rPr>
              <a:t>m</a:t>
            </a:r>
            <a:endParaRPr b="1" sz="4000" lang="en-US">
              <a:solidFill>
                <a:srgbClr val="02A5E3"/>
              </a:solidFill>
            </a:endParaRPr>
          </a:p>
        </p:txBody>
      </p:sp>
      <p:sp>
        <p:nvSpPr>
          <p:cNvPr id="1048591" name=""/>
          <p:cNvSpPr txBox="1"/>
          <p:nvPr/>
        </p:nvSpPr>
        <p:spPr>
          <a:xfrm>
            <a:off x="1832906" y="348968"/>
            <a:ext cx="5478186" cy="993141"/>
          </a:xfrm>
          <a:prstGeom prst="rect"/>
          <a:solidFill>
            <a:srgbClr val="000080"/>
          </a:solidFill>
        </p:spPr>
        <p:txBody>
          <a:bodyPr rtlCol="0" wrap="square">
            <a:spAutoFit/>
          </a:bodyPr>
          <a:p>
            <a:r>
              <a:rPr b="1" sz="6000" lang="en-US">
                <a:solidFill>
                  <a:srgbClr val="92D04F"/>
                </a:solidFill>
              </a:rPr>
              <a:t>শিক্ষ</a:t>
            </a:r>
            <a:r>
              <a:rPr b="1" sz="6000" lang="en-US">
                <a:solidFill>
                  <a:srgbClr val="92D04F"/>
                </a:solidFill>
              </a:rPr>
              <a:t>ক</a:t>
            </a:r>
            <a:r>
              <a:rPr b="1" sz="6000" lang="en-US">
                <a:solidFill>
                  <a:srgbClr val="92D04F"/>
                </a:solidFill>
              </a:rPr>
              <a:t> </a:t>
            </a:r>
            <a:r>
              <a:rPr b="1" sz="6000" lang="en-US">
                <a:solidFill>
                  <a:srgbClr val="92D04F"/>
                </a:solidFill>
              </a:rPr>
              <a:t>প</a:t>
            </a:r>
            <a:r>
              <a:rPr b="1" sz="6000" lang="en-US">
                <a:solidFill>
                  <a:srgbClr val="92D04F"/>
                </a:solidFill>
              </a:rPr>
              <a:t>র</a:t>
            </a:r>
            <a:r>
              <a:rPr b="1" sz="6000" lang="en-US">
                <a:solidFill>
                  <a:srgbClr val="92D04F"/>
                </a:solidFill>
              </a:rPr>
              <a:t>ি</a:t>
            </a:r>
            <a:r>
              <a:rPr b="1" sz="6000" lang="en-US">
                <a:solidFill>
                  <a:srgbClr val="92D04F"/>
                </a:solidFill>
              </a:rPr>
              <a:t>চ</a:t>
            </a:r>
            <a:r>
              <a:rPr b="1" sz="6000" lang="en-US">
                <a:solidFill>
                  <a:srgbClr val="92D04F"/>
                </a:solidFill>
              </a:rPr>
              <a:t>ি</a:t>
            </a:r>
            <a:r>
              <a:rPr b="1" sz="6000" lang="en-US">
                <a:solidFill>
                  <a:srgbClr val="92D04F"/>
                </a:solidFill>
              </a:rPr>
              <a:t>ত</a:t>
            </a:r>
            <a:r>
              <a:rPr b="1" sz="6000" lang="en-US">
                <a:solidFill>
                  <a:srgbClr val="92D04F"/>
                </a:solidFill>
              </a:rPr>
              <a:t>ি</a:t>
            </a:r>
            <a:endParaRPr b="1" sz="6000" lang="en-US">
              <a:solidFill>
                <a:srgbClr val="92D0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 txBox="1"/>
          <p:nvPr/>
        </p:nvSpPr>
        <p:spPr>
          <a:xfrm>
            <a:off x="892135" y="-78740"/>
            <a:ext cx="7910734" cy="6936740"/>
          </a:xfrm>
          <a:prstGeom prst="rect"/>
          <a:solidFill>
            <a:srgbClr val="7030A0"/>
          </a:solidFill>
        </p:spPr>
        <p:txBody>
          <a:bodyPr rtlCol="0" wrap="square">
            <a:spAutoFit/>
          </a:bodyPr>
          <a:p>
            <a:pPr algn="ctr"/>
            <a:r>
              <a:rPr b="1" sz="6600" lang="en-US">
                <a:solidFill>
                  <a:srgbClr val="F46D43"/>
                </a:solidFill>
              </a:rPr>
              <a:t>২</a:t>
            </a:r>
            <a:r>
              <a:rPr b="1" sz="6600" lang="en-US">
                <a:solidFill>
                  <a:srgbClr val="F46D43"/>
                </a:solidFill>
              </a:rPr>
              <a:t>০</a:t>
            </a:r>
            <a:r>
              <a:rPr b="1" sz="6600" lang="en-US">
                <a:solidFill>
                  <a:srgbClr val="F46D43"/>
                </a:solidFill>
              </a:rPr>
              <a:t>/</a:t>
            </a:r>
            <a:r>
              <a:rPr b="1" sz="6600" lang="en-US">
                <a:solidFill>
                  <a:srgbClr val="F46D43"/>
                </a:solidFill>
              </a:rPr>
              <a:t>০</a:t>
            </a:r>
            <a:r>
              <a:rPr b="1" sz="6600" lang="en-US">
                <a:solidFill>
                  <a:srgbClr val="F46D43"/>
                </a:solidFill>
              </a:rPr>
              <a:t>৫</a:t>
            </a:r>
            <a:r>
              <a:rPr b="1" sz="6600" lang="en-US">
                <a:solidFill>
                  <a:srgbClr val="F46D43"/>
                </a:solidFill>
              </a:rPr>
              <a:t>/</a:t>
            </a:r>
            <a:r>
              <a:rPr b="1" sz="6600" lang="en-US">
                <a:solidFill>
                  <a:srgbClr val="F46D43"/>
                </a:solidFill>
              </a:rPr>
              <a:t>২</a:t>
            </a:r>
            <a:r>
              <a:rPr b="1" sz="6600" lang="en-US">
                <a:solidFill>
                  <a:srgbClr val="F46D43"/>
                </a:solidFill>
              </a:rPr>
              <a:t>০</a:t>
            </a:r>
            <a:r>
              <a:rPr b="1" sz="6600" lang="en-US">
                <a:solidFill>
                  <a:srgbClr val="F46D43"/>
                </a:solidFill>
              </a:rPr>
              <a:t>২</a:t>
            </a:r>
            <a:r>
              <a:rPr b="1" sz="6600" lang="en-US">
                <a:solidFill>
                  <a:srgbClr val="F46D43"/>
                </a:solidFill>
              </a:rPr>
              <a:t>০</a:t>
            </a:r>
            <a:endParaRPr b="1" sz="6600" lang="en-US">
              <a:solidFill>
                <a:srgbClr val="F46D43"/>
              </a:solidFill>
            </a:endParaRPr>
          </a:p>
          <a:p>
            <a:pPr algn="ctr"/>
            <a:r>
              <a:rPr b="1" sz="6600" lang="en-US">
                <a:solidFill>
                  <a:srgbClr val="F46D43"/>
                </a:solidFill>
              </a:rPr>
              <a:t>শ</a:t>
            </a:r>
            <a:r>
              <a:rPr b="1" sz="6600" lang="en-US">
                <a:solidFill>
                  <a:srgbClr val="F46D43"/>
                </a:solidFill>
              </a:rPr>
              <a:t>্র</a:t>
            </a:r>
            <a:r>
              <a:rPr b="1" sz="6600" lang="en-US">
                <a:solidFill>
                  <a:srgbClr val="F46D43"/>
                </a:solidFill>
              </a:rPr>
              <a:t>ে</a:t>
            </a:r>
            <a:r>
              <a:rPr b="1" sz="6600" lang="en-US">
                <a:solidFill>
                  <a:srgbClr val="F46D43"/>
                </a:solidFill>
              </a:rPr>
              <a:t>ণ</a:t>
            </a:r>
            <a:r>
              <a:rPr b="1" sz="6600" lang="en-US">
                <a:solidFill>
                  <a:srgbClr val="F46D43"/>
                </a:solidFill>
              </a:rPr>
              <a:t>ি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৭</a:t>
            </a:r>
            <a:r>
              <a:rPr b="1" sz="6600" lang="en-US">
                <a:solidFill>
                  <a:srgbClr val="F46D43"/>
                </a:solidFill>
              </a:rPr>
              <a:t>ম</a:t>
            </a:r>
            <a:endParaRPr b="1" sz="6600" lang="en-US">
              <a:solidFill>
                <a:srgbClr val="F46D43"/>
              </a:solidFill>
            </a:endParaRPr>
          </a:p>
          <a:p>
            <a:pPr algn="ctr"/>
            <a:r>
              <a:rPr b="1" sz="6600" lang="en-US">
                <a:solidFill>
                  <a:srgbClr val="F46D43"/>
                </a:solidFill>
              </a:rPr>
              <a:t>ই</a:t>
            </a:r>
            <a:r>
              <a:rPr b="1" sz="6600" lang="en-US">
                <a:solidFill>
                  <a:srgbClr val="F46D43"/>
                </a:solidFill>
              </a:rPr>
              <a:t>স</a:t>
            </a:r>
            <a:r>
              <a:rPr b="1" sz="6600" lang="en-US">
                <a:solidFill>
                  <a:srgbClr val="F46D43"/>
                </a:solidFill>
              </a:rPr>
              <a:t>ল</a:t>
            </a:r>
            <a:r>
              <a:rPr b="1" sz="6600" lang="en-US">
                <a:solidFill>
                  <a:srgbClr val="F46D43"/>
                </a:solidFill>
              </a:rPr>
              <a:t>া</a:t>
            </a:r>
            <a:r>
              <a:rPr b="1" sz="6600" lang="en-US">
                <a:solidFill>
                  <a:srgbClr val="F46D43"/>
                </a:solidFill>
              </a:rPr>
              <a:t>ম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ও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নৈ</a:t>
            </a:r>
            <a:r>
              <a:rPr b="1" sz="6600" lang="en-US">
                <a:solidFill>
                  <a:srgbClr val="F46D43"/>
                </a:solidFill>
              </a:rPr>
              <a:t>ত</a:t>
            </a:r>
            <a:r>
              <a:rPr b="1" sz="6600" lang="en-US">
                <a:solidFill>
                  <a:srgbClr val="F46D43"/>
                </a:solidFill>
              </a:rPr>
              <a:t>ি</a:t>
            </a:r>
            <a:r>
              <a:rPr b="1" sz="6600" lang="en-US">
                <a:solidFill>
                  <a:srgbClr val="F46D43"/>
                </a:solidFill>
              </a:rPr>
              <a:t>ক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শিক্ষ</a:t>
            </a:r>
            <a:r>
              <a:rPr b="1" sz="6600" lang="en-US">
                <a:solidFill>
                  <a:srgbClr val="F46D43"/>
                </a:solidFill>
              </a:rPr>
              <a:t>া</a:t>
            </a:r>
            <a:endParaRPr b="1" sz="6600" lang="en-US">
              <a:solidFill>
                <a:srgbClr val="F46D43"/>
              </a:solidFill>
            </a:endParaRPr>
          </a:p>
          <a:p>
            <a:pPr algn="ctr"/>
            <a:r>
              <a:rPr b="1" sz="6600" lang="en-US">
                <a:solidFill>
                  <a:srgbClr val="F46D43"/>
                </a:solidFill>
              </a:rPr>
              <a:t>১</a:t>
            </a:r>
            <a:r>
              <a:rPr b="1" sz="6600" lang="en-US">
                <a:solidFill>
                  <a:srgbClr val="F46D43"/>
                </a:solidFill>
              </a:rPr>
              <a:t>ম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অধ</a:t>
            </a:r>
            <a:r>
              <a:rPr b="1" sz="6600" lang="en-US">
                <a:solidFill>
                  <a:srgbClr val="F46D43"/>
                </a:solidFill>
              </a:rPr>
              <a:t>্য</a:t>
            </a:r>
            <a:r>
              <a:rPr b="1" sz="6600" lang="en-US">
                <a:solidFill>
                  <a:srgbClr val="F46D43"/>
                </a:solidFill>
              </a:rPr>
              <a:t>া</a:t>
            </a:r>
            <a:r>
              <a:rPr b="1" sz="6600" lang="en-US">
                <a:solidFill>
                  <a:srgbClr val="F46D43"/>
                </a:solidFill>
              </a:rPr>
              <a:t>য়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endParaRPr b="1" sz="6600" lang="en-US">
              <a:solidFill>
                <a:srgbClr val="F46D43"/>
              </a:solidFill>
            </a:endParaRPr>
          </a:p>
          <a:p>
            <a:pPr algn="ctr"/>
            <a:r>
              <a:rPr b="1" sz="6600" lang="en-US">
                <a:solidFill>
                  <a:srgbClr val="F46D43"/>
                </a:solidFill>
              </a:rPr>
              <a:t>স</a:t>
            </a:r>
            <a:r>
              <a:rPr b="1" sz="6600" lang="en-US">
                <a:solidFill>
                  <a:srgbClr val="F46D43"/>
                </a:solidFill>
              </a:rPr>
              <a:t>ম</a:t>
            </a:r>
            <a:r>
              <a:rPr b="1" sz="6600" lang="en-US">
                <a:solidFill>
                  <a:srgbClr val="F46D43"/>
                </a:solidFill>
              </a:rPr>
              <a:t>য়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৪</a:t>
            </a:r>
            <a:r>
              <a:rPr b="1" sz="6600" lang="en-US">
                <a:solidFill>
                  <a:srgbClr val="F46D43"/>
                </a:solidFill>
              </a:rPr>
              <a:t>৫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r>
              <a:rPr b="1" sz="6600" lang="en-US">
                <a:solidFill>
                  <a:srgbClr val="F46D43"/>
                </a:solidFill>
              </a:rPr>
              <a:t>ম</a:t>
            </a:r>
            <a:r>
              <a:rPr b="1" sz="6600" lang="en-US">
                <a:solidFill>
                  <a:srgbClr val="F46D43"/>
                </a:solidFill>
              </a:rPr>
              <a:t>ি</a:t>
            </a:r>
            <a:r>
              <a:rPr b="1" sz="6600" lang="en-US">
                <a:solidFill>
                  <a:srgbClr val="F46D43"/>
                </a:solidFill>
              </a:rPr>
              <a:t>ন</a:t>
            </a:r>
            <a:r>
              <a:rPr b="1" sz="6600" lang="en-US">
                <a:solidFill>
                  <a:srgbClr val="F46D43"/>
                </a:solidFill>
              </a:rPr>
              <a:t>ি</a:t>
            </a:r>
            <a:r>
              <a:rPr b="1" sz="6600" lang="en-US">
                <a:solidFill>
                  <a:srgbClr val="F46D43"/>
                </a:solidFill>
              </a:rPr>
              <a:t>ট</a:t>
            </a:r>
            <a:r>
              <a:rPr b="1" sz="6600" lang="en-US">
                <a:solidFill>
                  <a:srgbClr val="F46D43"/>
                </a:solidFill>
              </a:rPr>
              <a:t> </a:t>
            </a:r>
            <a:endParaRPr b="1" sz="6600" lang="en-US">
              <a:solidFill>
                <a:srgbClr val="F46D43"/>
              </a:solidFill>
            </a:endParaRPr>
          </a:p>
          <a:p>
            <a:pPr algn="ctr"/>
            <a:endParaRPr b="1" sz="6600" lang="en-US">
              <a:solidFill>
                <a:srgbClr val="F46D43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 txBox="1"/>
          <p:nvPr/>
        </p:nvSpPr>
        <p:spPr>
          <a:xfrm>
            <a:off x="1256519" y="521603"/>
            <a:ext cx="6977325" cy="751839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/>
            <a:r>
              <a:rPr b="1" sz="4400" lang="en-US">
                <a:solidFill>
                  <a:srgbClr val="FFC000"/>
                </a:solidFill>
              </a:rPr>
              <a:t>ছ</a:t>
            </a:r>
            <a:r>
              <a:rPr b="1" sz="4400" lang="en-US">
                <a:solidFill>
                  <a:srgbClr val="FFC000"/>
                </a:solidFill>
              </a:rPr>
              <a:t>ব</a:t>
            </a:r>
            <a:r>
              <a:rPr b="1" sz="4400" lang="en-US">
                <a:solidFill>
                  <a:srgbClr val="FFC000"/>
                </a:solidFill>
              </a:rPr>
              <a:t>ি</a:t>
            </a:r>
            <a:r>
              <a:rPr b="1" sz="4400" lang="en-US">
                <a:solidFill>
                  <a:srgbClr val="FFC000"/>
                </a:solidFill>
              </a:rPr>
              <a:t>গ</a:t>
            </a:r>
            <a:r>
              <a:rPr b="1" sz="4400" lang="en-US">
                <a:solidFill>
                  <a:srgbClr val="FFC000"/>
                </a:solidFill>
              </a:rPr>
              <a:t>ু</a:t>
            </a:r>
            <a:r>
              <a:rPr b="1" sz="4400" lang="en-US">
                <a:solidFill>
                  <a:srgbClr val="FFC000"/>
                </a:solidFill>
              </a:rPr>
              <a:t>ল</a:t>
            </a:r>
            <a:r>
              <a:rPr b="1" sz="4400" lang="en-US">
                <a:solidFill>
                  <a:srgbClr val="FFC000"/>
                </a:solidFill>
              </a:rPr>
              <a:t>ো</a:t>
            </a:r>
            <a:r>
              <a:rPr b="1" sz="4400" lang="en-US">
                <a:solidFill>
                  <a:srgbClr val="FFC000"/>
                </a:solidFill>
              </a:rPr>
              <a:t>র</a:t>
            </a:r>
            <a:r>
              <a:rPr b="1" sz="4400" lang="en-US">
                <a:solidFill>
                  <a:srgbClr val="FFC000"/>
                </a:solidFill>
              </a:rPr>
              <a:t> </a:t>
            </a:r>
            <a:r>
              <a:rPr b="1" sz="4400" lang="en-US">
                <a:solidFill>
                  <a:srgbClr val="FFC000"/>
                </a:solidFill>
              </a:rPr>
              <a:t>দ</a:t>
            </a:r>
            <a:r>
              <a:rPr b="1" sz="4400" lang="en-US">
                <a:solidFill>
                  <a:srgbClr val="FFC000"/>
                </a:solidFill>
              </a:rPr>
              <a:t>ি</a:t>
            </a:r>
            <a:r>
              <a:rPr b="1" sz="4400" lang="en-US">
                <a:solidFill>
                  <a:srgbClr val="FFC000"/>
                </a:solidFill>
              </a:rPr>
              <a:t>ক</a:t>
            </a:r>
            <a:r>
              <a:rPr b="1" sz="4400" lang="en-US">
                <a:solidFill>
                  <a:srgbClr val="FFC000"/>
                </a:solidFill>
              </a:rPr>
              <a:t>ে</a:t>
            </a:r>
            <a:r>
              <a:rPr b="1" sz="4400" lang="en-US">
                <a:solidFill>
                  <a:srgbClr val="FFC000"/>
                </a:solidFill>
              </a:rPr>
              <a:t> </a:t>
            </a:r>
            <a:r>
              <a:rPr b="1" sz="4400" lang="en-US">
                <a:solidFill>
                  <a:srgbClr val="FFC000"/>
                </a:solidFill>
              </a:rPr>
              <a:t>লক্ষ</a:t>
            </a:r>
            <a:r>
              <a:rPr b="1" sz="4400" lang="en-US">
                <a:solidFill>
                  <a:srgbClr val="FFC000"/>
                </a:solidFill>
              </a:rPr>
              <a:t>্য</a:t>
            </a:r>
            <a:r>
              <a:rPr b="1" sz="4400" lang="en-US">
                <a:solidFill>
                  <a:srgbClr val="FFC000"/>
                </a:solidFill>
              </a:rPr>
              <a:t> </a:t>
            </a:r>
            <a:r>
              <a:rPr b="1" sz="4400" lang="en-US">
                <a:solidFill>
                  <a:srgbClr val="FFC000"/>
                </a:solidFill>
              </a:rPr>
              <a:t>ক</a:t>
            </a:r>
            <a:r>
              <a:rPr b="1" sz="4400" lang="en-US">
                <a:solidFill>
                  <a:srgbClr val="FFC000"/>
                </a:solidFill>
              </a:rPr>
              <a:t>র</a:t>
            </a:r>
            <a:endParaRPr b="1" sz="4400" lang="en-US">
              <a:solidFill>
                <a:srgbClr val="FFC0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1114" y="1787708"/>
            <a:ext cx="4224758" cy="4112421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173087" y="1769259"/>
            <a:ext cx="3639069" cy="393017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 txBox="1"/>
          <p:nvPr/>
        </p:nvSpPr>
        <p:spPr>
          <a:xfrm>
            <a:off x="2572000" y="323018"/>
            <a:ext cx="4000000" cy="993139"/>
          </a:xfrm>
          <a:prstGeom prst="rect"/>
          <a:solidFill>
            <a:srgbClr val="FF6600"/>
          </a:solidFill>
        </p:spPr>
        <p:txBody>
          <a:bodyPr rtlCol="0" wrap="square">
            <a:spAutoFit/>
          </a:bodyPr>
          <a:p>
            <a:pPr algn="ctr"/>
            <a:r>
              <a:rPr b="1" sz="6000" lang="en-US">
                <a:solidFill>
                  <a:srgbClr val="000000"/>
                </a:solidFill>
              </a:rPr>
              <a:t>পাঠ</a:t>
            </a:r>
            <a:r>
              <a:rPr b="1" sz="6000" lang="en-US">
                <a:solidFill>
                  <a:srgbClr val="000000"/>
                </a:solidFill>
              </a:rPr>
              <a:t> </a:t>
            </a:r>
            <a:r>
              <a:rPr b="1" sz="6000" lang="en-US">
                <a:solidFill>
                  <a:srgbClr val="000000"/>
                </a:solidFill>
              </a:rPr>
              <a:t>ঘোষ</a:t>
            </a:r>
            <a:r>
              <a:rPr b="1" sz="6000" lang="en-US">
                <a:solidFill>
                  <a:srgbClr val="000000"/>
                </a:solidFill>
              </a:rPr>
              <a:t>ন</a:t>
            </a:r>
            <a:r>
              <a:rPr b="1" sz="6000" lang="en-US">
                <a:solidFill>
                  <a:srgbClr val="000000"/>
                </a:solidFill>
              </a:rPr>
              <a:t>া</a:t>
            </a:r>
            <a:endParaRPr b="1" sz="6000" lang="en-US">
              <a:solidFill>
                <a:srgbClr val="000000"/>
              </a:solidFill>
            </a:endParaRPr>
          </a:p>
        </p:txBody>
      </p:sp>
      <p:sp>
        <p:nvSpPr>
          <p:cNvPr id="1048595" name=""/>
          <p:cNvSpPr txBox="1"/>
          <p:nvPr/>
        </p:nvSpPr>
        <p:spPr>
          <a:xfrm>
            <a:off x="441829" y="1579880"/>
            <a:ext cx="8260341" cy="36982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pPr algn="ctr"/>
            <a:r>
              <a:rPr b="1" sz="6000" i="1" lang="en-US">
                <a:solidFill>
                  <a:srgbClr val="008000"/>
                </a:solidFill>
              </a:rPr>
              <a:t>ও</a:t>
            </a:r>
            <a:r>
              <a:rPr b="1" sz="6000" i="1" lang="en-US">
                <a:solidFill>
                  <a:srgbClr val="008000"/>
                </a:solidFill>
              </a:rPr>
              <a:t>হ</a:t>
            </a:r>
            <a:r>
              <a:rPr b="1" sz="6000" i="1" lang="en-US">
                <a:solidFill>
                  <a:srgbClr val="008000"/>
                </a:solidFill>
              </a:rPr>
              <a:t>ি</a:t>
            </a:r>
            <a:endParaRPr b="1" sz="6000" i="1" lang="en-US">
              <a:solidFill>
                <a:srgbClr val="008000"/>
              </a:solidFill>
            </a:endParaRPr>
          </a:p>
          <a:p>
            <a:pPr algn="ctr"/>
            <a:r>
              <a:rPr b="1" sz="6000" i="1" lang="en-US">
                <a:solidFill>
                  <a:srgbClr val="008000"/>
                </a:solidFill>
              </a:rPr>
              <a:t>প্রথ</a:t>
            </a:r>
            <a:r>
              <a:rPr b="1" sz="6000" i="1" lang="en-US">
                <a:solidFill>
                  <a:srgbClr val="008000"/>
                </a:solidFill>
              </a:rPr>
              <a:t>ম</a:t>
            </a:r>
            <a:r>
              <a:rPr b="1" sz="6000" i="1" lang="en-US">
                <a:solidFill>
                  <a:srgbClr val="008000"/>
                </a:solidFill>
              </a:rPr>
              <a:t> </a:t>
            </a:r>
            <a:r>
              <a:rPr b="1" sz="6000" i="1" lang="en-US">
                <a:solidFill>
                  <a:srgbClr val="008000"/>
                </a:solidFill>
              </a:rPr>
              <a:t>অধ</a:t>
            </a:r>
            <a:r>
              <a:rPr b="1" sz="6000" i="1" lang="en-US">
                <a:solidFill>
                  <a:srgbClr val="008000"/>
                </a:solidFill>
              </a:rPr>
              <a:t>্য</a:t>
            </a:r>
            <a:r>
              <a:rPr b="1" sz="6000" i="1" lang="en-US">
                <a:solidFill>
                  <a:srgbClr val="008000"/>
                </a:solidFill>
              </a:rPr>
              <a:t>া</a:t>
            </a:r>
            <a:r>
              <a:rPr b="1" sz="6000" i="1" lang="en-US">
                <a:solidFill>
                  <a:srgbClr val="008000"/>
                </a:solidFill>
              </a:rPr>
              <a:t>য়</a:t>
            </a:r>
            <a:endParaRPr b="1" sz="6000" i="1" lang="en-US">
              <a:solidFill>
                <a:srgbClr val="008000"/>
              </a:solidFill>
            </a:endParaRPr>
          </a:p>
          <a:p>
            <a:pPr algn="ctr"/>
            <a:r>
              <a:rPr b="1" sz="6000" i="1" lang="en-US">
                <a:solidFill>
                  <a:srgbClr val="008000"/>
                </a:solidFill>
              </a:rPr>
              <a:t>পাঠ</a:t>
            </a:r>
            <a:r>
              <a:rPr b="1" sz="6000" i="1" lang="en-US">
                <a:solidFill>
                  <a:srgbClr val="008000"/>
                </a:solidFill>
              </a:rPr>
              <a:t> </a:t>
            </a:r>
            <a:r>
              <a:rPr b="1" sz="6000" i="1" lang="en-US">
                <a:solidFill>
                  <a:srgbClr val="008000"/>
                </a:solidFill>
              </a:rPr>
              <a:t>৮</a:t>
            </a:r>
            <a:r>
              <a:rPr b="1" sz="6000" i="1" lang="en-US">
                <a:solidFill>
                  <a:srgbClr val="008000"/>
                </a:solidFill>
              </a:rPr>
              <a:t> </a:t>
            </a:r>
            <a:endParaRPr b="1" sz="6000" i="1" lang="en-US">
              <a:solidFill>
                <a:srgbClr val="008000"/>
              </a:solidFill>
            </a:endParaRPr>
          </a:p>
          <a:p>
            <a:pPr algn="ctr"/>
            <a:r>
              <a:rPr b="1" sz="6000" i="1" lang="en-US">
                <a:solidFill>
                  <a:srgbClr val="008000"/>
                </a:solidFill>
              </a:rPr>
              <a:t>পৃষ্ঠ</a:t>
            </a:r>
            <a:r>
              <a:rPr b="1" sz="6000" i="1" lang="en-US">
                <a:solidFill>
                  <a:srgbClr val="008000"/>
                </a:solidFill>
              </a:rPr>
              <a:t>া</a:t>
            </a:r>
            <a:r>
              <a:rPr b="1" sz="6000" i="1" lang="en-US">
                <a:solidFill>
                  <a:srgbClr val="008000"/>
                </a:solidFill>
              </a:rPr>
              <a:t> </a:t>
            </a:r>
            <a:r>
              <a:rPr b="1" sz="6000" i="1" lang="en-US">
                <a:solidFill>
                  <a:srgbClr val="008000"/>
                </a:solidFill>
              </a:rPr>
              <a:t>১</a:t>
            </a:r>
            <a:r>
              <a:rPr b="1" sz="6000" i="1" lang="en-US">
                <a:solidFill>
                  <a:srgbClr val="008000"/>
                </a:solidFill>
              </a:rPr>
              <a:t>৭</a:t>
            </a:r>
            <a:endParaRPr b="1" sz="6000" i="1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 txBox="1"/>
          <p:nvPr/>
        </p:nvSpPr>
        <p:spPr>
          <a:xfrm>
            <a:off x="510768" y="1810301"/>
            <a:ext cx="8328313" cy="48920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/>
            <a:r>
              <a:rPr b="1" sz="5400" lang="en-US">
                <a:solidFill>
                  <a:srgbClr val="02A5E3"/>
                </a:solidFill>
              </a:rPr>
              <a:t>,</a:t>
            </a:r>
            <a:r>
              <a:rPr b="1" sz="5400" lang="en-US">
                <a:solidFill>
                  <a:srgbClr val="02A5E3"/>
                </a:solidFill>
              </a:rPr>
              <a:t>©</a:t>
            </a:r>
            <a:r>
              <a:rPr b="1" sz="5400" lang="en-US">
                <a:solidFill>
                  <a:srgbClr val="02A5E3"/>
                </a:solidFill>
              </a:rPr>
              <a:t>ও</a:t>
            </a:r>
            <a:r>
              <a:rPr b="1" sz="5400" lang="en-US">
                <a:solidFill>
                  <a:srgbClr val="02A5E3"/>
                </a:solidFill>
              </a:rPr>
              <a:t>হ</a:t>
            </a:r>
            <a:r>
              <a:rPr b="1" sz="5400" lang="en-US">
                <a:solidFill>
                  <a:srgbClr val="02A5E3"/>
                </a:solidFill>
              </a:rPr>
              <a:t>ি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শ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্দ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অর্থ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ল</a:t>
            </a:r>
            <a:r>
              <a:rPr b="1" sz="5400" lang="en-US">
                <a:solidFill>
                  <a:srgbClr val="02A5E3"/>
                </a:solidFill>
              </a:rPr>
              <a:t>ত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প</a:t>
            </a:r>
            <a:r>
              <a:rPr b="1" sz="5400" lang="en-US">
                <a:solidFill>
                  <a:srgbClr val="02A5E3"/>
                </a:solidFill>
              </a:rPr>
              <a:t>া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endParaRPr b="1" sz="5400" lang="en-US">
              <a:solidFill>
                <a:srgbClr val="02A5E3"/>
              </a:solidFill>
            </a:endParaRPr>
          </a:p>
          <a:p>
            <a:pPr algn="ctr"/>
            <a:r>
              <a:rPr b="1" sz="5400" lang="en-US">
                <a:solidFill>
                  <a:srgbClr val="02A5E3"/>
                </a:solidFill>
              </a:rPr>
              <a:t>©</a:t>
            </a:r>
            <a:r>
              <a:rPr b="1" sz="5400" lang="en-US">
                <a:solidFill>
                  <a:srgbClr val="02A5E3"/>
                </a:solidFill>
              </a:rPr>
              <a:t>ও</a:t>
            </a:r>
            <a:r>
              <a:rPr b="1" sz="5400" lang="en-US">
                <a:solidFill>
                  <a:srgbClr val="02A5E3"/>
                </a:solidFill>
              </a:rPr>
              <a:t>হ</a:t>
            </a:r>
            <a:r>
              <a:rPr b="1" sz="5400" lang="en-US">
                <a:solidFill>
                  <a:srgbClr val="02A5E3"/>
                </a:solidFill>
              </a:rPr>
              <a:t>ি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ক</a:t>
            </a:r>
            <a:r>
              <a:rPr b="1" sz="5400" lang="en-US">
                <a:solidFill>
                  <a:srgbClr val="02A5E3"/>
                </a:solidFill>
              </a:rPr>
              <a:t>া</a:t>
            </a:r>
            <a:r>
              <a:rPr b="1" sz="5400" lang="en-US">
                <a:solidFill>
                  <a:srgbClr val="02A5E3"/>
                </a:solidFill>
              </a:rPr>
              <a:t>ক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ল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ল</a:t>
            </a:r>
            <a:r>
              <a:rPr b="1" sz="5400" lang="en-US">
                <a:solidFill>
                  <a:srgbClr val="02A5E3"/>
                </a:solidFill>
              </a:rPr>
              <a:t>ত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প</a:t>
            </a:r>
            <a:r>
              <a:rPr b="1" sz="5400" lang="en-US">
                <a:solidFill>
                  <a:srgbClr val="02A5E3"/>
                </a:solidFill>
              </a:rPr>
              <a:t>া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endParaRPr b="1" sz="5400" lang="en-US">
              <a:solidFill>
                <a:srgbClr val="02A5E3"/>
              </a:solidFill>
            </a:endParaRPr>
          </a:p>
          <a:p>
            <a:pPr algn="ctr"/>
            <a:r>
              <a:rPr b="1" sz="5400" lang="en-US">
                <a:solidFill>
                  <a:srgbClr val="02A5E3"/>
                </a:solidFill>
              </a:rPr>
              <a:t>©</a:t>
            </a:r>
            <a:r>
              <a:rPr b="1" sz="5400" lang="en-US">
                <a:solidFill>
                  <a:srgbClr val="02A5E3"/>
                </a:solidFill>
              </a:rPr>
              <a:t>ও</a:t>
            </a:r>
            <a:r>
              <a:rPr b="1" sz="5400" lang="en-US">
                <a:solidFill>
                  <a:srgbClr val="02A5E3"/>
                </a:solidFill>
              </a:rPr>
              <a:t>হ</a:t>
            </a:r>
            <a:r>
              <a:rPr b="1" sz="5400" lang="en-US">
                <a:solidFill>
                  <a:srgbClr val="02A5E3"/>
                </a:solidFill>
              </a:rPr>
              <a:t>ি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গ</a:t>
            </a:r>
            <a:r>
              <a:rPr b="1" sz="5400" lang="en-US">
                <a:solidFill>
                  <a:srgbClr val="02A5E3"/>
                </a:solidFill>
              </a:rPr>
              <a:t>ু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ু</a:t>
            </a:r>
            <a:r>
              <a:rPr b="1" sz="5400" lang="en-US">
                <a:solidFill>
                  <a:srgbClr val="02A5E3"/>
                </a:solidFill>
              </a:rPr>
              <a:t>ত</a:t>
            </a:r>
            <a:r>
              <a:rPr b="1" sz="5400" lang="en-US">
                <a:solidFill>
                  <a:srgbClr val="02A5E3"/>
                </a:solidFill>
              </a:rPr>
              <a:t>্ত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ব্যাখ</a:t>
            </a:r>
            <a:r>
              <a:rPr b="1" sz="5400" lang="en-US">
                <a:solidFill>
                  <a:srgbClr val="02A5E3"/>
                </a:solidFill>
              </a:rPr>
              <a:t>্য</a:t>
            </a:r>
            <a:r>
              <a:rPr b="1" sz="5400" lang="en-US">
                <a:solidFill>
                  <a:srgbClr val="02A5E3"/>
                </a:solidFill>
              </a:rPr>
              <a:t>া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ক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ত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r>
              <a:rPr b="1" sz="5400" lang="en-US">
                <a:solidFill>
                  <a:srgbClr val="02A5E3"/>
                </a:solidFill>
              </a:rPr>
              <a:t> </a:t>
            </a:r>
            <a:r>
              <a:rPr b="1" sz="5400" lang="en-US">
                <a:solidFill>
                  <a:srgbClr val="02A5E3"/>
                </a:solidFill>
              </a:rPr>
              <a:t>প</a:t>
            </a:r>
            <a:r>
              <a:rPr b="1" sz="5400" lang="en-US">
                <a:solidFill>
                  <a:srgbClr val="02A5E3"/>
                </a:solidFill>
              </a:rPr>
              <a:t>া</a:t>
            </a:r>
            <a:r>
              <a:rPr b="1" sz="5400" lang="en-US">
                <a:solidFill>
                  <a:srgbClr val="02A5E3"/>
                </a:solidFill>
              </a:rPr>
              <a:t>র</a:t>
            </a:r>
            <a:r>
              <a:rPr b="1" sz="5400" lang="en-US">
                <a:solidFill>
                  <a:srgbClr val="02A5E3"/>
                </a:solidFill>
              </a:rPr>
              <a:t>ব</a:t>
            </a:r>
            <a:r>
              <a:rPr b="1" sz="5400" lang="en-US">
                <a:solidFill>
                  <a:srgbClr val="02A5E3"/>
                </a:solidFill>
              </a:rPr>
              <a:t>ে</a:t>
            </a:r>
            <a:endParaRPr b="1" sz="5400" lang="en-US">
              <a:solidFill>
                <a:srgbClr val="02A5E3"/>
              </a:solidFill>
            </a:endParaRPr>
          </a:p>
        </p:txBody>
      </p:sp>
      <p:sp>
        <p:nvSpPr>
          <p:cNvPr id="1048597" name=""/>
          <p:cNvSpPr txBox="1"/>
          <p:nvPr/>
        </p:nvSpPr>
        <p:spPr>
          <a:xfrm>
            <a:off x="2380690" y="719986"/>
            <a:ext cx="5194954" cy="891539"/>
          </a:xfrm>
          <a:prstGeom prst="rect"/>
          <a:solidFill>
            <a:srgbClr val="008000"/>
          </a:solidFill>
        </p:spPr>
        <p:txBody>
          <a:bodyPr anchor="t" anchorCtr="1" rtlCol="0" wrap="square">
            <a:spAutoFit/>
          </a:bodyPr>
          <a:p>
            <a:pPr algn="ctr"/>
            <a:r>
              <a:rPr sz="5400" i="1" lang="en-US">
                <a:solidFill>
                  <a:srgbClr val="92D04F"/>
                </a:solidFill>
              </a:rPr>
              <a:t>শিখ</a:t>
            </a:r>
            <a:r>
              <a:rPr sz="5400" i="1" lang="en-US">
                <a:solidFill>
                  <a:srgbClr val="92D04F"/>
                </a:solidFill>
              </a:rPr>
              <a:t>ন</a:t>
            </a:r>
            <a:r>
              <a:rPr sz="5400" i="1" lang="en-US">
                <a:solidFill>
                  <a:srgbClr val="92D04F"/>
                </a:solidFill>
              </a:rPr>
              <a:t> </a:t>
            </a:r>
            <a:r>
              <a:rPr sz="5400" i="1" lang="en-US">
                <a:solidFill>
                  <a:srgbClr val="92D04F"/>
                </a:solidFill>
              </a:rPr>
              <a:t>ফ</a:t>
            </a:r>
            <a:r>
              <a:rPr sz="5400" i="1" lang="en-US">
                <a:solidFill>
                  <a:srgbClr val="92D04F"/>
                </a:solidFill>
              </a:rPr>
              <a:t>ল</a:t>
            </a:r>
            <a:endParaRPr sz="5400" i="1" lang="en-US">
              <a:solidFill>
                <a:srgbClr val="92D0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 txBox="1"/>
          <p:nvPr/>
        </p:nvSpPr>
        <p:spPr>
          <a:xfrm>
            <a:off x="2233003" y="235507"/>
            <a:ext cx="5394656" cy="1412241"/>
          </a:xfrm>
          <a:prstGeom prst="rect"/>
          <a:solidFill>
            <a:srgbClr val="800000"/>
          </a:solidFill>
        </p:spPr>
        <p:txBody>
          <a:bodyPr rtlCol="0" wrap="square">
            <a:spAutoFit/>
          </a:bodyPr>
          <a:p>
            <a:pPr algn="ctr"/>
            <a:r>
              <a:rPr sz="4400" i="1" lang="en-US">
                <a:solidFill>
                  <a:srgbClr val="92D04F"/>
                </a:solidFill>
              </a:rPr>
              <a:t>ও</a:t>
            </a:r>
            <a:r>
              <a:rPr sz="4400" i="1" lang="en-US">
                <a:solidFill>
                  <a:srgbClr val="92D04F"/>
                </a:solidFill>
              </a:rPr>
              <a:t>হ</a:t>
            </a:r>
            <a:r>
              <a:rPr sz="4400" i="1" lang="en-US">
                <a:solidFill>
                  <a:srgbClr val="92D04F"/>
                </a:solidFill>
              </a:rPr>
              <a:t>ি</a:t>
            </a:r>
            <a:r>
              <a:rPr sz="4400" i="1" lang="en-US">
                <a:solidFill>
                  <a:srgbClr val="92D04F"/>
                </a:solidFill>
              </a:rPr>
              <a:t> </a:t>
            </a:r>
            <a:r>
              <a:rPr sz="4400" i="1" lang="en-US">
                <a:solidFill>
                  <a:srgbClr val="92D04F"/>
                </a:solidFill>
              </a:rPr>
              <a:t>শ</a:t>
            </a:r>
            <a:r>
              <a:rPr sz="4400" i="1" lang="en-US">
                <a:solidFill>
                  <a:srgbClr val="92D04F"/>
                </a:solidFill>
              </a:rPr>
              <a:t>ব</a:t>
            </a:r>
            <a:r>
              <a:rPr sz="4400" i="1" lang="en-US">
                <a:solidFill>
                  <a:srgbClr val="92D04F"/>
                </a:solidFill>
              </a:rPr>
              <a:t>্দ</a:t>
            </a:r>
            <a:r>
              <a:rPr sz="4400" i="1" lang="en-US">
                <a:solidFill>
                  <a:srgbClr val="92D04F"/>
                </a:solidFill>
              </a:rPr>
              <a:t>ে</a:t>
            </a:r>
            <a:r>
              <a:rPr sz="4400" i="1" lang="en-US">
                <a:solidFill>
                  <a:srgbClr val="92D04F"/>
                </a:solidFill>
              </a:rPr>
              <a:t>র</a:t>
            </a:r>
            <a:r>
              <a:rPr sz="4400" i="1" lang="en-US">
                <a:solidFill>
                  <a:srgbClr val="92D04F"/>
                </a:solidFill>
              </a:rPr>
              <a:t> </a:t>
            </a:r>
            <a:r>
              <a:rPr sz="4400" i="1" lang="en-US">
                <a:solidFill>
                  <a:srgbClr val="92D04F"/>
                </a:solidFill>
              </a:rPr>
              <a:t>অর্থ</a:t>
            </a:r>
            <a:r>
              <a:rPr sz="4400" i="1" lang="en-US">
                <a:solidFill>
                  <a:srgbClr val="92D04F"/>
                </a:solidFill>
              </a:rPr>
              <a:t> </a:t>
            </a:r>
            <a:r>
              <a:rPr sz="4400" i="1" lang="en-US">
                <a:solidFill>
                  <a:srgbClr val="92D04F"/>
                </a:solidFill>
              </a:rPr>
              <a:t>হ</a:t>
            </a:r>
            <a:r>
              <a:rPr sz="4400" i="1" lang="en-US">
                <a:solidFill>
                  <a:srgbClr val="92D04F"/>
                </a:solidFill>
              </a:rPr>
              <a:t>ল</a:t>
            </a:r>
            <a:r>
              <a:rPr sz="4400" i="1" lang="en-US">
                <a:solidFill>
                  <a:srgbClr val="92D04F"/>
                </a:solidFill>
              </a:rPr>
              <a:t>ো</a:t>
            </a:r>
            <a:r>
              <a:rPr sz="4400" i="1" lang="en-US">
                <a:solidFill>
                  <a:srgbClr val="92D04F"/>
                </a:solidFill>
              </a:rPr>
              <a:t> </a:t>
            </a:r>
            <a:r>
              <a:rPr sz="4400" i="1" lang="en-US">
                <a:solidFill>
                  <a:srgbClr val="92D04F"/>
                </a:solidFill>
              </a:rPr>
              <a:t>-</a:t>
            </a:r>
            <a:endParaRPr sz="4400" i="1" lang="en-US">
              <a:solidFill>
                <a:srgbClr val="92D04F"/>
              </a:solidFill>
            </a:endParaRPr>
          </a:p>
          <a:p>
            <a:pPr algn="ctr"/>
            <a:endParaRPr sz="4400" i="1" lang="en-US">
              <a:solidFill>
                <a:srgbClr val="92D04F"/>
              </a:solidFill>
            </a:endParaRPr>
          </a:p>
        </p:txBody>
      </p:sp>
      <p:sp>
        <p:nvSpPr>
          <p:cNvPr id="1048599" name=""/>
          <p:cNvSpPr txBox="1"/>
          <p:nvPr/>
        </p:nvSpPr>
        <p:spPr>
          <a:xfrm>
            <a:off x="497644" y="1647748"/>
            <a:ext cx="8148711" cy="4003040"/>
          </a:xfrm>
          <a:prstGeom prst="rect"/>
          <a:solidFill>
            <a:srgbClr val="002060"/>
          </a:solidFill>
        </p:spPr>
        <p:txBody>
          <a:bodyPr rtlCol="0" wrap="square">
            <a:spAutoFit/>
          </a:bodyPr>
          <a:p>
            <a:pPr algn="ctr"/>
            <a:r>
              <a:rPr sz="6600" i="1" lang="en-US">
                <a:solidFill>
                  <a:srgbClr val="02A5E3"/>
                </a:solidFill>
              </a:rPr>
              <a:t>ও</a:t>
            </a:r>
            <a:r>
              <a:rPr sz="6600" i="1" lang="en-US">
                <a:solidFill>
                  <a:srgbClr val="02A5E3"/>
                </a:solidFill>
              </a:rPr>
              <a:t>হ</a:t>
            </a:r>
            <a:r>
              <a:rPr sz="6600" i="1" lang="en-US">
                <a:solidFill>
                  <a:srgbClr val="02A5E3"/>
                </a:solidFill>
              </a:rPr>
              <a:t>ি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আ</a:t>
            </a:r>
            <a:r>
              <a:rPr sz="6600" i="1" lang="en-US">
                <a:solidFill>
                  <a:srgbClr val="02A5E3"/>
                </a:solidFill>
              </a:rPr>
              <a:t>র</a:t>
            </a:r>
            <a:r>
              <a:rPr sz="6600" i="1" lang="en-US">
                <a:solidFill>
                  <a:srgbClr val="02A5E3"/>
                </a:solidFill>
              </a:rPr>
              <a:t>ব</a:t>
            </a:r>
            <a:r>
              <a:rPr sz="6600" i="1" lang="en-US">
                <a:solidFill>
                  <a:srgbClr val="02A5E3"/>
                </a:solidFill>
              </a:rPr>
              <a:t>ী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শ</a:t>
            </a:r>
            <a:r>
              <a:rPr sz="6600" i="1" lang="en-US">
                <a:solidFill>
                  <a:srgbClr val="02A5E3"/>
                </a:solidFill>
              </a:rPr>
              <a:t>ব</a:t>
            </a:r>
            <a:r>
              <a:rPr sz="6600" i="1" lang="en-US">
                <a:solidFill>
                  <a:srgbClr val="02A5E3"/>
                </a:solidFill>
              </a:rPr>
              <a:t>্দ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এ</a:t>
            </a:r>
            <a:r>
              <a:rPr sz="6600" i="1" lang="en-US">
                <a:solidFill>
                  <a:srgbClr val="02A5E3"/>
                </a:solidFill>
              </a:rPr>
              <a:t>র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অর্থ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ইশ</a:t>
            </a:r>
            <a:r>
              <a:rPr sz="6600" i="1" lang="en-US">
                <a:solidFill>
                  <a:srgbClr val="02A5E3"/>
                </a:solidFill>
              </a:rPr>
              <a:t>া</a:t>
            </a:r>
            <a:r>
              <a:rPr sz="6600" i="1" lang="en-US">
                <a:solidFill>
                  <a:srgbClr val="02A5E3"/>
                </a:solidFill>
              </a:rPr>
              <a:t>র</a:t>
            </a:r>
            <a:r>
              <a:rPr sz="6600" i="1" lang="en-US">
                <a:solidFill>
                  <a:srgbClr val="02A5E3"/>
                </a:solidFill>
              </a:rPr>
              <a:t>া</a:t>
            </a:r>
            <a:r>
              <a:rPr sz="6600" i="1" lang="en-US">
                <a:solidFill>
                  <a:srgbClr val="02A5E3"/>
                </a:solidFill>
              </a:rPr>
              <a:t>,</a:t>
            </a:r>
            <a:r>
              <a:rPr sz="6600" i="1" lang="en-US">
                <a:solidFill>
                  <a:srgbClr val="02A5E3"/>
                </a:solidFill>
              </a:rPr>
              <a:t>ইঙ</a:t>
            </a:r>
            <a:r>
              <a:rPr sz="6600" i="1" lang="en-US">
                <a:solidFill>
                  <a:srgbClr val="02A5E3"/>
                </a:solidFill>
              </a:rPr>
              <a:t>্গ</a:t>
            </a:r>
            <a:r>
              <a:rPr sz="6600" i="1" lang="en-US">
                <a:solidFill>
                  <a:srgbClr val="02A5E3"/>
                </a:solidFill>
              </a:rPr>
              <a:t>ি</a:t>
            </a:r>
            <a:r>
              <a:rPr sz="6600" i="1" lang="en-US">
                <a:solidFill>
                  <a:srgbClr val="02A5E3"/>
                </a:solidFill>
              </a:rPr>
              <a:t>ত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ও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গ</a:t>
            </a:r>
            <a:r>
              <a:rPr sz="6600" i="1" lang="en-US">
                <a:solidFill>
                  <a:srgbClr val="02A5E3"/>
                </a:solidFill>
              </a:rPr>
              <a:t>ো</a:t>
            </a:r>
            <a:r>
              <a:rPr sz="6600" i="1" lang="en-US">
                <a:solidFill>
                  <a:srgbClr val="02A5E3"/>
                </a:solidFill>
              </a:rPr>
              <a:t>প</a:t>
            </a:r>
            <a:r>
              <a:rPr sz="6600" i="1" lang="en-US">
                <a:solidFill>
                  <a:srgbClr val="02A5E3"/>
                </a:solidFill>
              </a:rPr>
              <a:t>ন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r>
              <a:rPr sz="6600" i="1" lang="en-US">
                <a:solidFill>
                  <a:srgbClr val="02A5E3"/>
                </a:solidFill>
              </a:rPr>
              <a:t>ক</a:t>
            </a:r>
            <a:r>
              <a:rPr sz="6600" i="1" lang="en-US">
                <a:solidFill>
                  <a:srgbClr val="02A5E3"/>
                </a:solidFill>
              </a:rPr>
              <a:t>র</a:t>
            </a:r>
            <a:r>
              <a:rPr sz="6600" i="1" lang="en-US">
                <a:solidFill>
                  <a:srgbClr val="02A5E3"/>
                </a:solidFill>
              </a:rPr>
              <a:t>া</a:t>
            </a:r>
            <a:r>
              <a:rPr sz="6600" i="1" lang="en-US">
                <a:solidFill>
                  <a:srgbClr val="02A5E3"/>
                </a:solidFill>
              </a:rPr>
              <a:t> </a:t>
            </a:r>
            <a:endParaRPr sz="6600" i="1" lang="en-US">
              <a:solidFill>
                <a:srgbClr val="02A5E3"/>
              </a:solidFill>
            </a:endParaRPr>
          </a:p>
          <a:p>
            <a:pPr algn="ctr"/>
            <a:r>
              <a:rPr sz="6600" i="1" lang="en-US">
                <a:solidFill>
                  <a:srgbClr val="02A5E3"/>
                </a:solidFill>
              </a:rPr>
              <a:t>ই</a:t>
            </a:r>
            <a:r>
              <a:rPr sz="6600" i="1" lang="en-US">
                <a:solidFill>
                  <a:srgbClr val="02A5E3"/>
                </a:solidFill>
              </a:rPr>
              <a:t>ত</a:t>
            </a:r>
            <a:r>
              <a:rPr sz="6600" i="1" lang="en-US">
                <a:solidFill>
                  <a:srgbClr val="02A5E3"/>
                </a:solidFill>
              </a:rPr>
              <a:t>্য</a:t>
            </a:r>
            <a:r>
              <a:rPr sz="6600" i="1" lang="en-US">
                <a:solidFill>
                  <a:srgbClr val="02A5E3"/>
                </a:solidFill>
              </a:rPr>
              <a:t>া</a:t>
            </a:r>
            <a:r>
              <a:rPr sz="6600" i="1" lang="en-US">
                <a:solidFill>
                  <a:srgbClr val="02A5E3"/>
                </a:solidFill>
              </a:rPr>
              <a:t>দ</a:t>
            </a:r>
            <a:r>
              <a:rPr sz="6600" i="1" lang="en-US">
                <a:solidFill>
                  <a:srgbClr val="02A5E3"/>
                </a:solidFill>
              </a:rPr>
              <a:t>ি</a:t>
            </a:r>
            <a:endParaRPr sz="6600" i="1" lang="en-US">
              <a:solidFill>
                <a:srgbClr val="02A5E3"/>
              </a:solidFill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43596" y="0"/>
            <a:ext cx="8056809" cy="3088368"/>
          </a:xfrm>
          <a:prstGeom prst="rect"/>
        </p:spPr>
      </p:pic>
      <p:sp>
        <p:nvSpPr>
          <p:cNvPr id="1048600" name=""/>
          <p:cNvSpPr txBox="1"/>
          <p:nvPr/>
        </p:nvSpPr>
        <p:spPr>
          <a:xfrm>
            <a:off x="457232" y="3428999"/>
            <a:ext cx="8244903" cy="3291840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pPr algn="ctr"/>
            <a:r>
              <a:rPr b="1" sz="3600" i="1" lang="en-US">
                <a:solidFill>
                  <a:srgbClr val="02A5E3"/>
                </a:solidFill>
              </a:rPr>
              <a:t>ই</a:t>
            </a:r>
            <a:r>
              <a:rPr b="1" sz="3600" i="1" lang="en-US">
                <a:solidFill>
                  <a:srgbClr val="02A5E3"/>
                </a:solidFill>
              </a:rPr>
              <a:t>স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ম</a:t>
            </a:r>
            <a:r>
              <a:rPr b="1" sz="3600" i="1" lang="en-US">
                <a:solidFill>
                  <a:srgbClr val="02A5E3"/>
                </a:solidFill>
              </a:rPr>
              <a:t>ি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পরিভাষ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য়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ম</a:t>
            </a:r>
            <a:r>
              <a:rPr b="1" sz="3600" i="1" lang="en-US">
                <a:solidFill>
                  <a:srgbClr val="02A5E3"/>
                </a:solidFill>
              </a:rPr>
              <a:t>হ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আ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্ল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হ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পক্ষ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থ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ক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ব</a:t>
            </a:r>
            <a:r>
              <a:rPr b="1" sz="3600" i="1" lang="en-US">
                <a:solidFill>
                  <a:srgbClr val="02A5E3"/>
                </a:solidFill>
              </a:rPr>
              <a:t>ী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স</a:t>
            </a:r>
            <a:r>
              <a:rPr b="1" sz="3600" i="1" lang="en-US">
                <a:solidFill>
                  <a:srgbClr val="02A5E3"/>
                </a:solidFill>
              </a:rPr>
              <a:t>ু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গ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ি</a:t>
            </a:r>
            <a:r>
              <a:rPr b="1" sz="3600" i="1" lang="en-US">
                <a:solidFill>
                  <a:srgbClr val="02A5E3"/>
                </a:solidFill>
              </a:rPr>
              <a:t>ক</a:t>
            </a:r>
            <a:r>
              <a:rPr b="1" sz="3600" i="1" lang="en-US">
                <a:solidFill>
                  <a:srgbClr val="02A5E3"/>
                </a:solidFill>
              </a:rPr>
              <a:t>ট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প</a:t>
            </a:r>
            <a:r>
              <a:rPr b="1" sz="3600" i="1" lang="en-US">
                <a:solidFill>
                  <a:srgbClr val="02A5E3"/>
                </a:solidFill>
              </a:rPr>
              <a:t>্র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ি</a:t>
            </a:r>
            <a:r>
              <a:rPr b="1" sz="3600" i="1" lang="en-US">
                <a:solidFill>
                  <a:srgbClr val="02A5E3"/>
                </a:solidFill>
              </a:rPr>
              <a:t>ত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সং</a:t>
            </a:r>
            <a:r>
              <a:rPr b="1" sz="3600" i="1" lang="en-US">
                <a:solidFill>
                  <a:srgbClr val="02A5E3"/>
                </a:solidFill>
              </a:rPr>
              <a:t>ব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দ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ব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ব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ণ</a:t>
            </a:r>
            <a:r>
              <a:rPr b="1" sz="3600" i="1" lang="en-US">
                <a:solidFill>
                  <a:srgbClr val="02A5E3"/>
                </a:solidFill>
              </a:rPr>
              <a:t>ী</a:t>
            </a:r>
            <a:r>
              <a:rPr b="1" sz="3600" i="1" lang="en-US">
                <a:solidFill>
                  <a:srgbClr val="02A5E3"/>
                </a:solidFill>
              </a:rPr>
              <a:t>ক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ও</a:t>
            </a:r>
            <a:r>
              <a:rPr b="1" sz="3600" i="1" lang="en-US">
                <a:solidFill>
                  <a:srgbClr val="02A5E3"/>
                </a:solidFill>
              </a:rPr>
              <a:t>হ</a:t>
            </a:r>
            <a:r>
              <a:rPr b="1" sz="3600" i="1" lang="en-US">
                <a:solidFill>
                  <a:srgbClr val="02A5E3"/>
                </a:solidFill>
              </a:rPr>
              <a:t>ি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ব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।</a:t>
            </a:r>
            <a:r>
              <a:rPr b="1" sz="3600" i="1" lang="en-US">
                <a:solidFill>
                  <a:srgbClr val="02A5E3"/>
                </a:solidFill>
              </a:rPr>
              <a:t>য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ম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আ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্ল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হ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ত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য়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আ</a:t>
            </a:r>
            <a:r>
              <a:rPr b="1" sz="3600" i="1" lang="en-US">
                <a:solidFill>
                  <a:srgbClr val="02A5E3"/>
                </a:solidFill>
              </a:rPr>
              <a:t>ম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দ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পৃ</a:t>
            </a:r>
            <a:r>
              <a:rPr b="1" sz="3600" i="1" lang="en-US">
                <a:solidFill>
                  <a:srgbClr val="02A5E3"/>
                </a:solidFill>
              </a:rPr>
              <a:t>য়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ব</a:t>
            </a:r>
            <a:r>
              <a:rPr b="1" sz="3600" i="1" lang="en-US">
                <a:solidFill>
                  <a:srgbClr val="02A5E3"/>
                </a:solidFill>
              </a:rPr>
              <a:t>ী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স</a:t>
            </a:r>
            <a:r>
              <a:rPr b="1" sz="3600" i="1" lang="en-US">
                <a:solidFill>
                  <a:srgbClr val="02A5E3"/>
                </a:solidFill>
              </a:rPr>
              <a:t>ু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স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ঃ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এ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ি</a:t>
            </a:r>
            <a:r>
              <a:rPr b="1" sz="3600" i="1" lang="en-US">
                <a:solidFill>
                  <a:srgbClr val="02A5E3"/>
                </a:solidFill>
              </a:rPr>
              <a:t>ক</a:t>
            </a:r>
            <a:r>
              <a:rPr b="1" sz="3600" i="1" lang="en-US">
                <a:solidFill>
                  <a:srgbClr val="02A5E3"/>
                </a:solidFill>
              </a:rPr>
              <a:t>ট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আ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ক</a:t>
            </a:r>
            <a:r>
              <a:rPr b="1" sz="3600" i="1" lang="en-US">
                <a:solidFill>
                  <a:srgbClr val="02A5E3"/>
                </a:solidFill>
              </a:rPr>
              <a:t>ু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পাঠিয়েছ</a:t>
            </a:r>
            <a:r>
              <a:rPr b="1" sz="3600" i="1" lang="en-US">
                <a:solidFill>
                  <a:srgbClr val="02A5E3"/>
                </a:solidFill>
              </a:rPr>
              <a:t>ে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।</a:t>
            </a:r>
            <a:r>
              <a:rPr b="1" sz="3600" i="1" lang="en-US">
                <a:solidFill>
                  <a:srgbClr val="02A5E3"/>
                </a:solidFill>
              </a:rPr>
              <a:t>সুত</a:t>
            </a:r>
            <a:r>
              <a:rPr b="1" sz="3600" i="1" lang="en-US">
                <a:solidFill>
                  <a:srgbClr val="02A5E3"/>
                </a:solidFill>
              </a:rPr>
              <a:t>রাং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আ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ক</a:t>
            </a:r>
            <a:r>
              <a:rPr b="1" sz="3600" i="1" lang="en-US">
                <a:solidFill>
                  <a:srgbClr val="02A5E3"/>
                </a:solidFill>
              </a:rPr>
              <a:t>ু</a:t>
            </a:r>
            <a:r>
              <a:rPr b="1" sz="3600" i="1" lang="en-US">
                <a:solidFill>
                  <a:srgbClr val="02A5E3"/>
                </a:solidFill>
              </a:rPr>
              <a:t>র</a:t>
            </a:r>
            <a:r>
              <a:rPr b="1" sz="3600" i="1" lang="en-US">
                <a:solidFill>
                  <a:srgbClr val="02A5E3"/>
                </a:solidFill>
              </a:rPr>
              <a:t>া</a:t>
            </a:r>
            <a:r>
              <a:rPr b="1" sz="3600" i="1" lang="en-US">
                <a:solidFill>
                  <a:srgbClr val="02A5E3"/>
                </a:solidFill>
              </a:rPr>
              <a:t>ন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হ</a:t>
            </a:r>
            <a:r>
              <a:rPr b="1" sz="3600" i="1" lang="en-US">
                <a:solidFill>
                  <a:srgbClr val="02A5E3"/>
                </a:solidFill>
              </a:rPr>
              <a:t>ল</a:t>
            </a:r>
            <a:r>
              <a:rPr b="1" sz="3600" i="1" lang="en-US">
                <a:solidFill>
                  <a:srgbClr val="02A5E3"/>
                </a:solidFill>
              </a:rPr>
              <a:t>ো</a:t>
            </a:r>
            <a:r>
              <a:rPr b="1" sz="3600" i="1" lang="en-US">
                <a:solidFill>
                  <a:srgbClr val="02A5E3"/>
                </a:solidFill>
              </a:rPr>
              <a:t> </a:t>
            </a:r>
            <a:r>
              <a:rPr b="1" sz="3600" i="1" lang="en-US">
                <a:solidFill>
                  <a:srgbClr val="02A5E3"/>
                </a:solidFill>
              </a:rPr>
              <a:t>ও</a:t>
            </a:r>
            <a:r>
              <a:rPr b="1" sz="3600" i="1" lang="en-US">
                <a:solidFill>
                  <a:srgbClr val="02A5E3"/>
                </a:solidFill>
              </a:rPr>
              <a:t>হ</a:t>
            </a:r>
            <a:r>
              <a:rPr b="1" sz="3600" i="1" lang="en-US">
                <a:solidFill>
                  <a:srgbClr val="02A5E3"/>
                </a:solidFill>
              </a:rPr>
              <a:t>ি</a:t>
            </a:r>
            <a:r>
              <a:rPr b="1" sz="3600" i="1" lang="en-US">
                <a:solidFill>
                  <a:srgbClr val="02A5E3"/>
                </a:solidFill>
              </a:rPr>
              <a:t>। </a:t>
            </a:r>
            <a:endParaRPr b="1" sz="3600" i="1" lang="en-US">
              <a:solidFill>
                <a:srgbClr val="02A5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7589" y="-3788932"/>
            <a:ext cx="9646500" cy="16810707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54130" y="-427180"/>
            <a:ext cx="8035740" cy="3353151"/>
          </a:xfrm>
          <a:prstGeom prst="rect"/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ANE-LX2</dc:creator>
  <dcterms:created xsi:type="dcterms:W3CDTF">2015-05-08T21:30:45Z</dcterms:created>
  <dcterms:modified xsi:type="dcterms:W3CDTF">2020-06-10T02:44:11Z</dcterms:modified>
</cp:coreProperties>
</file>