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ahidul" initials="S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1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20-06-10T08:44:55.612" idx="3">
    <p:pos x="5738" y="9"/>
    <p:text/>
  </p:cm>
</p:cmLst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F716E1-FF28-483E-8A39-D9187ABA8A97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2BB45FB-A914-4CD4-8289-7AC3C378344F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আব্দুল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হাকিম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5DC54B5F-0F95-4B3D-8805-49DBCC66F637}" type="parTrans" cxnId="{5398D4C4-B272-45E5-8B36-3BCE66C72C87}">
      <dgm:prSet/>
      <dgm:spPr/>
      <dgm:t>
        <a:bodyPr/>
        <a:lstStyle/>
        <a:p>
          <a:endParaRPr lang="en-US"/>
        </a:p>
      </dgm:t>
    </dgm:pt>
    <dgm:pt modelId="{20792F78-E8B1-4AC0-959F-764E64E6AAD8}" type="sibTrans" cxnId="{5398D4C4-B272-45E5-8B36-3BCE66C72C87}">
      <dgm:prSet/>
      <dgm:spPr/>
      <dgm:t>
        <a:bodyPr/>
        <a:lstStyle/>
        <a:p>
          <a:endParaRPr lang="en-US"/>
        </a:p>
      </dgm:t>
    </dgm:pt>
    <dgm:pt modelId="{13D7AC9B-E8E3-466B-9566-A7E266E12D64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জন্ম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১৬২০,খ্রি,সন্দ্বীপ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6F1D9E41-E7A2-4112-8A57-78C414A7A527}" type="parTrans" cxnId="{24C7F193-1437-4CC6-BC87-6111D1448899}">
      <dgm:prSet/>
      <dgm:spPr/>
      <dgm:t>
        <a:bodyPr/>
        <a:lstStyle/>
        <a:p>
          <a:endParaRPr lang="en-US"/>
        </a:p>
      </dgm:t>
    </dgm:pt>
    <dgm:pt modelId="{C0DCAD57-5297-4DF8-A2E6-3DCC03A481B6}" type="sibTrans" cxnId="{24C7F193-1437-4CC6-BC87-6111D1448899}">
      <dgm:prSet/>
      <dgm:spPr/>
      <dgm:t>
        <a:bodyPr/>
        <a:lstStyle/>
        <a:p>
          <a:endParaRPr lang="en-US"/>
        </a:p>
      </dgm:t>
    </dgm:pt>
    <dgm:pt modelId="{AF1EE54D-23F4-4D44-8413-9DD572A21834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কাব্যগ্রন্থ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নূরনামা,ইউসুব</a:t>
          </a:r>
          <a:r>
            <a:rPr lang="en-US" sz="24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dirty="0" err="1" smtClean="0">
              <a:latin typeface="NikoshBAN" pitchFamily="2" charset="0"/>
              <a:cs typeface="NikoshBAN" pitchFamily="2" charset="0"/>
            </a:rPr>
            <a:t>জুলেখা,লাল্মতি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757BF074-D0DB-4BA8-87FC-91087110470C}" type="parTrans" cxnId="{C9D3283B-80F5-426F-BDAE-F89AABD5E462}">
      <dgm:prSet/>
      <dgm:spPr/>
      <dgm:t>
        <a:bodyPr/>
        <a:lstStyle/>
        <a:p>
          <a:endParaRPr lang="en-US"/>
        </a:p>
      </dgm:t>
    </dgm:pt>
    <dgm:pt modelId="{50330A6A-E450-4CD3-92B5-C0AC86AD30B4}" type="sibTrans" cxnId="{C9D3283B-80F5-426F-BDAE-F89AABD5E462}">
      <dgm:prSet/>
      <dgm:spPr/>
      <dgm:t>
        <a:bodyPr/>
        <a:lstStyle/>
        <a:p>
          <a:endParaRPr lang="en-US"/>
        </a:p>
      </dgm:t>
    </dgm:pt>
    <dgm:pt modelId="{6C15CD68-8C75-4694-BB18-8AF0A571E243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400" dirty="0" err="1" smtClean="0">
              <a:latin typeface="NikoshBAN" pitchFamily="2" charset="0"/>
              <a:cs typeface="NikoshBAN" pitchFamily="2" charset="0"/>
            </a:rPr>
            <a:t>ছয়ফুলমুলক,কারবালা,শহরনামা</a:t>
          </a:r>
          <a:endParaRPr lang="en-US" sz="2400" dirty="0">
            <a:latin typeface="NikoshBAN" pitchFamily="2" charset="0"/>
            <a:cs typeface="NikoshBAN" pitchFamily="2" charset="0"/>
          </a:endParaRPr>
        </a:p>
      </dgm:t>
    </dgm:pt>
    <dgm:pt modelId="{74A77555-D443-4D08-A2AD-B0D92BDFEEF0}" type="parTrans" cxnId="{0782B3B8-F55D-4B0A-B0A6-CFB20AF57A89}">
      <dgm:prSet/>
      <dgm:spPr/>
      <dgm:t>
        <a:bodyPr/>
        <a:lstStyle/>
        <a:p>
          <a:endParaRPr lang="en-US"/>
        </a:p>
      </dgm:t>
    </dgm:pt>
    <dgm:pt modelId="{328FC9C4-BDAA-4F20-8757-288C10CA3F49}" type="sibTrans" cxnId="{0782B3B8-F55D-4B0A-B0A6-CFB20AF57A89}">
      <dgm:prSet/>
      <dgm:spPr/>
      <dgm:t>
        <a:bodyPr/>
        <a:lstStyle/>
        <a:p>
          <a:endParaRPr lang="en-US"/>
        </a:p>
      </dgm:t>
    </dgm:pt>
    <dgm:pt modelId="{58377974-F912-4F15-91A4-FC0FF2A07FA6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 err="1" smtClean="0">
              <a:latin typeface="NikoshBAN" pitchFamily="2" charset="0"/>
              <a:cs typeface="NikoshBAN" pitchFamily="2" charset="0"/>
            </a:rPr>
            <a:t>মৃত্যু</a:t>
          </a:r>
          <a:r>
            <a:rPr lang="en-US" dirty="0" smtClean="0">
              <a:latin typeface="NikoshBAN" pitchFamily="2" charset="0"/>
              <a:cs typeface="NikoshBAN" pitchFamily="2" charset="0"/>
            </a:rPr>
            <a:t> ১৬৯০ </a:t>
          </a:r>
          <a:r>
            <a:rPr lang="en-US" dirty="0" err="1" smtClean="0">
              <a:latin typeface="NikoshBAN" pitchFamily="2" charset="0"/>
              <a:cs typeface="NikoshBAN" pitchFamily="2" charset="0"/>
            </a:rPr>
            <a:t>খ্রি</a:t>
          </a:r>
          <a:endParaRPr lang="en-US" dirty="0">
            <a:latin typeface="NikoshBAN" pitchFamily="2" charset="0"/>
            <a:cs typeface="NikoshBAN" pitchFamily="2" charset="0"/>
          </a:endParaRPr>
        </a:p>
      </dgm:t>
    </dgm:pt>
    <dgm:pt modelId="{758B68A3-EFFB-4235-89B7-0929052D8D0A}" type="parTrans" cxnId="{1C605007-096B-4A68-818D-A7B680CF34C5}">
      <dgm:prSet/>
      <dgm:spPr/>
      <dgm:t>
        <a:bodyPr/>
        <a:lstStyle/>
        <a:p>
          <a:endParaRPr lang="en-US"/>
        </a:p>
      </dgm:t>
    </dgm:pt>
    <dgm:pt modelId="{F7859C73-1A23-4C0F-AFC1-E85574C219FD}" type="sibTrans" cxnId="{1C605007-096B-4A68-818D-A7B680CF34C5}">
      <dgm:prSet/>
      <dgm:spPr/>
      <dgm:t>
        <a:bodyPr/>
        <a:lstStyle/>
        <a:p>
          <a:endParaRPr lang="en-US"/>
        </a:p>
      </dgm:t>
    </dgm:pt>
    <dgm:pt modelId="{A32D5E0C-8D51-4EAA-A7C8-D69EDC1942D3}">
      <dgm:prSet phldrT="[Text]" phldr="1"/>
      <dgm:spPr/>
      <dgm:t>
        <a:bodyPr/>
        <a:lstStyle/>
        <a:p>
          <a:endParaRPr lang="en-US" dirty="0"/>
        </a:p>
      </dgm:t>
    </dgm:pt>
    <dgm:pt modelId="{50FC363C-3E6D-49B8-89C4-0AF10F605EB2}" type="parTrans" cxnId="{1F07C5D6-C326-44F4-9315-85BC7C60BFDF}">
      <dgm:prSet/>
      <dgm:spPr/>
      <dgm:t>
        <a:bodyPr/>
        <a:lstStyle/>
        <a:p>
          <a:endParaRPr lang="en-US"/>
        </a:p>
      </dgm:t>
    </dgm:pt>
    <dgm:pt modelId="{043D6CD6-A52B-4142-99A1-72D58B2C0330}" type="sibTrans" cxnId="{1F07C5D6-C326-44F4-9315-85BC7C60BFDF}">
      <dgm:prSet/>
      <dgm:spPr/>
      <dgm:t>
        <a:bodyPr/>
        <a:lstStyle/>
        <a:p>
          <a:endParaRPr lang="en-US"/>
        </a:p>
      </dgm:t>
    </dgm:pt>
    <dgm:pt modelId="{1C9203E1-A032-477C-A216-2A5BF796FAE4}">
      <dgm:prSet custT="1"/>
      <dgm:spPr>
        <a:solidFill>
          <a:srgbClr val="00B050"/>
        </a:solidFill>
      </dgm:spPr>
      <dgm:t>
        <a:bodyPr/>
        <a:lstStyle/>
        <a:p>
          <a:r>
            <a:rPr lang="en-US" sz="3200" dirty="0" err="1" smtClean="0">
              <a:latin typeface="NikoshBAN" pitchFamily="2" charset="0"/>
              <a:cs typeface="NikoshBAN" pitchFamily="2" charset="0"/>
            </a:rPr>
            <a:t>গ্রাম</a:t>
          </a:r>
          <a:r>
            <a:rPr lang="en-US" sz="3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dirty="0" err="1" smtClean="0">
              <a:latin typeface="NikoshBAN" pitchFamily="2" charset="0"/>
              <a:cs typeface="NikoshBAN" pitchFamily="2" charset="0"/>
            </a:rPr>
            <a:t>সুধারাম্পুর</a:t>
          </a:r>
          <a:endParaRPr lang="en-US" sz="3200" dirty="0">
            <a:latin typeface="NikoshBAN" pitchFamily="2" charset="0"/>
            <a:cs typeface="NikoshBAN" pitchFamily="2" charset="0"/>
          </a:endParaRPr>
        </a:p>
      </dgm:t>
    </dgm:pt>
    <dgm:pt modelId="{4E1D6394-BC8A-4720-B4DB-10CC8E3CFA61}" type="parTrans" cxnId="{4B2EAD86-7D89-4B47-9F8B-EBF5433E2CC4}">
      <dgm:prSet/>
      <dgm:spPr/>
      <dgm:t>
        <a:bodyPr/>
        <a:lstStyle/>
        <a:p>
          <a:endParaRPr lang="en-US"/>
        </a:p>
      </dgm:t>
    </dgm:pt>
    <dgm:pt modelId="{2BF58FB2-22BD-425F-BF3B-353EF9C76553}" type="sibTrans" cxnId="{4B2EAD86-7D89-4B47-9F8B-EBF5433E2CC4}">
      <dgm:prSet/>
      <dgm:spPr/>
      <dgm:t>
        <a:bodyPr/>
        <a:lstStyle/>
        <a:p>
          <a:endParaRPr lang="en-US"/>
        </a:p>
      </dgm:t>
    </dgm:pt>
    <dgm:pt modelId="{0148937C-4EE2-4088-A253-F75E3D7BA925}" type="pres">
      <dgm:prSet presAssocID="{B7F716E1-FF28-483E-8A39-D9187ABA8A97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780056-979D-47FE-8BDC-EB2698375267}" type="pres">
      <dgm:prSet presAssocID="{C2BB45FB-A914-4CD4-8289-7AC3C378344F}" presName="centerShape" presStyleLbl="node0" presStyleIdx="0" presStyleCnt="1"/>
      <dgm:spPr/>
      <dgm:t>
        <a:bodyPr/>
        <a:lstStyle/>
        <a:p>
          <a:endParaRPr lang="en-US"/>
        </a:p>
      </dgm:t>
    </dgm:pt>
    <dgm:pt modelId="{D9DC9F9F-4E2F-4EB7-A741-5FE1A9D90558}" type="pres">
      <dgm:prSet presAssocID="{6F1D9E41-E7A2-4112-8A57-78C414A7A527}" presName="parTrans" presStyleLbl="sibTrans2D1" presStyleIdx="0" presStyleCnt="5"/>
      <dgm:spPr/>
      <dgm:t>
        <a:bodyPr/>
        <a:lstStyle/>
        <a:p>
          <a:endParaRPr lang="en-US"/>
        </a:p>
      </dgm:t>
    </dgm:pt>
    <dgm:pt modelId="{083E2056-D887-4740-A883-9914D0E52F10}" type="pres">
      <dgm:prSet presAssocID="{6F1D9E41-E7A2-4112-8A57-78C414A7A527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983EE66B-E4E6-4EE0-BFC6-852B65133F35}" type="pres">
      <dgm:prSet presAssocID="{13D7AC9B-E8E3-466B-9566-A7E266E12D6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57102F-1E98-4448-AAA2-BCA819CDD841}" type="pres">
      <dgm:prSet presAssocID="{4E1D6394-BC8A-4720-B4DB-10CC8E3CFA61}" presName="parTrans" presStyleLbl="sibTrans2D1" presStyleIdx="1" presStyleCnt="5"/>
      <dgm:spPr/>
      <dgm:t>
        <a:bodyPr/>
        <a:lstStyle/>
        <a:p>
          <a:endParaRPr lang="en-US"/>
        </a:p>
      </dgm:t>
    </dgm:pt>
    <dgm:pt modelId="{695312C6-92A5-48F8-93FE-4177DC134863}" type="pres">
      <dgm:prSet presAssocID="{4E1D6394-BC8A-4720-B4DB-10CC8E3CFA61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AF9B7CE-29C5-4616-B6F7-3D0799683364}" type="pres">
      <dgm:prSet presAssocID="{1C9203E1-A032-477C-A216-2A5BF796FAE4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078725E-D1E1-4BD1-B40F-55AC8C08F3DB}" type="pres">
      <dgm:prSet presAssocID="{757BF074-D0DB-4BA8-87FC-91087110470C}" presName="parTrans" presStyleLbl="sibTrans2D1" presStyleIdx="2" presStyleCnt="5"/>
      <dgm:spPr/>
      <dgm:t>
        <a:bodyPr/>
        <a:lstStyle/>
        <a:p>
          <a:endParaRPr lang="en-US"/>
        </a:p>
      </dgm:t>
    </dgm:pt>
    <dgm:pt modelId="{61B61F7B-6B44-4969-A29D-CC37FC6B781D}" type="pres">
      <dgm:prSet presAssocID="{757BF074-D0DB-4BA8-87FC-91087110470C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4E1B4DB-112A-4BDA-A702-4DA30E11A155}" type="pres">
      <dgm:prSet presAssocID="{AF1EE54D-23F4-4D44-8413-9DD572A21834}" presName="node" presStyleLbl="node1" presStyleIdx="2" presStyleCnt="5" custScaleX="1176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21B582B-B4AA-4485-882B-676A103BDA7E}" type="pres">
      <dgm:prSet presAssocID="{74A77555-D443-4D08-A2AD-B0D92BDFEEF0}" presName="parTrans" presStyleLbl="sibTrans2D1" presStyleIdx="3" presStyleCnt="5"/>
      <dgm:spPr/>
      <dgm:t>
        <a:bodyPr/>
        <a:lstStyle/>
        <a:p>
          <a:endParaRPr lang="en-US"/>
        </a:p>
      </dgm:t>
    </dgm:pt>
    <dgm:pt modelId="{52FAE474-BDF5-4501-B214-CC1F56DA2AA9}" type="pres">
      <dgm:prSet presAssocID="{74A77555-D443-4D08-A2AD-B0D92BDFEEF0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69F00082-1361-492C-97BE-D500057A327D}" type="pres">
      <dgm:prSet presAssocID="{6C15CD68-8C75-4694-BB18-8AF0A571E243}" presName="node" presStyleLbl="node1" presStyleIdx="3" presStyleCnt="5" custScaleX="126943" custScaleY="1196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BB05DA-A255-45A7-94AE-B95826658EC0}" type="pres">
      <dgm:prSet presAssocID="{758B68A3-EFFB-4235-89B7-0929052D8D0A}" presName="parTrans" presStyleLbl="sibTrans2D1" presStyleIdx="4" presStyleCnt="5"/>
      <dgm:spPr/>
      <dgm:t>
        <a:bodyPr/>
        <a:lstStyle/>
        <a:p>
          <a:endParaRPr lang="en-US"/>
        </a:p>
      </dgm:t>
    </dgm:pt>
    <dgm:pt modelId="{8DBCEC49-F838-49DD-8CEF-8021A284A39F}" type="pres">
      <dgm:prSet presAssocID="{758B68A3-EFFB-4235-89B7-0929052D8D0A}" presName="connectorText" presStyleLbl="sibTrans2D1" presStyleIdx="4" presStyleCnt="5"/>
      <dgm:spPr/>
      <dgm:t>
        <a:bodyPr/>
        <a:lstStyle/>
        <a:p>
          <a:endParaRPr lang="en-US"/>
        </a:p>
      </dgm:t>
    </dgm:pt>
    <dgm:pt modelId="{D89EDFDC-0E38-43A5-A51B-64BAD20D17D3}" type="pres">
      <dgm:prSet presAssocID="{58377974-F912-4F15-91A4-FC0FF2A07FA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7F28C7-2BFE-409F-88FF-75BD45D15F90}" type="presOf" srcId="{6F1D9E41-E7A2-4112-8A57-78C414A7A527}" destId="{083E2056-D887-4740-A883-9914D0E52F10}" srcOrd="1" destOrd="0" presId="urn:microsoft.com/office/officeart/2005/8/layout/radial5"/>
    <dgm:cxn modelId="{20E97404-1E73-4BFC-AEBF-A869F4FD65C6}" type="presOf" srcId="{6F1D9E41-E7A2-4112-8A57-78C414A7A527}" destId="{D9DC9F9F-4E2F-4EB7-A741-5FE1A9D90558}" srcOrd="0" destOrd="0" presId="urn:microsoft.com/office/officeart/2005/8/layout/radial5"/>
    <dgm:cxn modelId="{B3DFF22A-C94A-4DC3-920E-2E923BCACBC4}" type="presOf" srcId="{C2BB45FB-A914-4CD4-8289-7AC3C378344F}" destId="{6E780056-979D-47FE-8BDC-EB2698375267}" srcOrd="0" destOrd="0" presId="urn:microsoft.com/office/officeart/2005/8/layout/radial5"/>
    <dgm:cxn modelId="{655FF231-AC7C-49B9-B9E7-945B7AA01E95}" type="presOf" srcId="{758B68A3-EFFB-4235-89B7-0929052D8D0A}" destId="{53BB05DA-A255-45A7-94AE-B95826658EC0}" srcOrd="0" destOrd="0" presId="urn:microsoft.com/office/officeart/2005/8/layout/radial5"/>
    <dgm:cxn modelId="{1C605007-096B-4A68-818D-A7B680CF34C5}" srcId="{C2BB45FB-A914-4CD4-8289-7AC3C378344F}" destId="{58377974-F912-4F15-91A4-FC0FF2A07FA6}" srcOrd="4" destOrd="0" parTransId="{758B68A3-EFFB-4235-89B7-0929052D8D0A}" sibTransId="{F7859C73-1A23-4C0F-AFC1-E85574C219FD}"/>
    <dgm:cxn modelId="{9046FB6B-140D-4262-894F-ECC898998400}" type="presOf" srcId="{13D7AC9B-E8E3-466B-9566-A7E266E12D64}" destId="{983EE66B-E4E6-4EE0-BFC6-852B65133F35}" srcOrd="0" destOrd="0" presId="urn:microsoft.com/office/officeart/2005/8/layout/radial5"/>
    <dgm:cxn modelId="{9D587DDC-0400-4795-AD3A-560DEB6CE1E0}" type="presOf" srcId="{757BF074-D0DB-4BA8-87FC-91087110470C}" destId="{1078725E-D1E1-4BD1-B40F-55AC8C08F3DB}" srcOrd="0" destOrd="0" presId="urn:microsoft.com/office/officeart/2005/8/layout/radial5"/>
    <dgm:cxn modelId="{0782B3B8-F55D-4B0A-B0A6-CFB20AF57A89}" srcId="{C2BB45FB-A914-4CD4-8289-7AC3C378344F}" destId="{6C15CD68-8C75-4694-BB18-8AF0A571E243}" srcOrd="3" destOrd="0" parTransId="{74A77555-D443-4D08-A2AD-B0D92BDFEEF0}" sibTransId="{328FC9C4-BDAA-4F20-8757-288C10CA3F49}"/>
    <dgm:cxn modelId="{4B2EAD86-7D89-4B47-9F8B-EBF5433E2CC4}" srcId="{C2BB45FB-A914-4CD4-8289-7AC3C378344F}" destId="{1C9203E1-A032-477C-A216-2A5BF796FAE4}" srcOrd="1" destOrd="0" parTransId="{4E1D6394-BC8A-4720-B4DB-10CC8E3CFA61}" sibTransId="{2BF58FB2-22BD-425F-BF3B-353EF9C76553}"/>
    <dgm:cxn modelId="{366E7D0B-0AF9-4561-84E4-11C63B89B981}" type="presOf" srcId="{757BF074-D0DB-4BA8-87FC-91087110470C}" destId="{61B61F7B-6B44-4969-A29D-CC37FC6B781D}" srcOrd="1" destOrd="0" presId="urn:microsoft.com/office/officeart/2005/8/layout/radial5"/>
    <dgm:cxn modelId="{5398D4C4-B272-45E5-8B36-3BCE66C72C87}" srcId="{B7F716E1-FF28-483E-8A39-D9187ABA8A97}" destId="{C2BB45FB-A914-4CD4-8289-7AC3C378344F}" srcOrd="0" destOrd="0" parTransId="{5DC54B5F-0F95-4B3D-8805-49DBCC66F637}" sibTransId="{20792F78-E8B1-4AC0-959F-764E64E6AAD8}"/>
    <dgm:cxn modelId="{6F1B1F0E-60E1-4626-BEBF-4DB54D6D0BA0}" type="presOf" srcId="{74A77555-D443-4D08-A2AD-B0D92BDFEEF0}" destId="{821B582B-B4AA-4485-882B-676A103BDA7E}" srcOrd="0" destOrd="0" presId="urn:microsoft.com/office/officeart/2005/8/layout/radial5"/>
    <dgm:cxn modelId="{15DCFD48-C98F-4597-B831-8FA090FCBEBC}" type="presOf" srcId="{58377974-F912-4F15-91A4-FC0FF2A07FA6}" destId="{D89EDFDC-0E38-43A5-A51B-64BAD20D17D3}" srcOrd="0" destOrd="0" presId="urn:microsoft.com/office/officeart/2005/8/layout/radial5"/>
    <dgm:cxn modelId="{FD6D1B31-3FC0-4FEB-A7E3-9AE25715B190}" type="presOf" srcId="{4E1D6394-BC8A-4720-B4DB-10CC8E3CFA61}" destId="{695312C6-92A5-48F8-93FE-4177DC134863}" srcOrd="1" destOrd="0" presId="urn:microsoft.com/office/officeart/2005/8/layout/radial5"/>
    <dgm:cxn modelId="{205A6B0E-F826-46C7-8E30-0385934AAD8C}" type="presOf" srcId="{1C9203E1-A032-477C-A216-2A5BF796FAE4}" destId="{CAF9B7CE-29C5-4616-B6F7-3D0799683364}" srcOrd="0" destOrd="0" presId="urn:microsoft.com/office/officeart/2005/8/layout/radial5"/>
    <dgm:cxn modelId="{E96C677C-535D-49E5-8A44-F0148E1220A1}" type="presOf" srcId="{758B68A3-EFFB-4235-89B7-0929052D8D0A}" destId="{8DBCEC49-F838-49DD-8CEF-8021A284A39F}" srcOrd="1" destOrd="0" presId="urn:microsoft.com/office/officeart/2005/8/layout/radial5"/>
    <dgm:cxn modelId="{1F07C5D6-C326-44F4-9315-85BC7C60BFDF}" srcId="{B7F716E1-FF28-483E-8A39-D9187ABA8A97}" destId="{A32D5E0C-8D51-4EAA-A7C8-D69EDC1942D3}" srcOrd="1" destOrd="0" parTransId="{50FC363C-3E6D-49B8-89C4-0AF10F605EB2}" sibTransId="{043D6CD6-A52B-4142-99A1-72D58B2C0330}"/>
    <dgm:cxn modelId="{18FDFF77-C59E-47AC-AC41-91C2A3F8FFC4}" type="presOf" srcId="{B7F716E1-FF28-483E-8A39-D9187ABA8A97}" destId="{0148937C-4EE2-4088-A253-F75E3D7BA925}" srcOrd="0" destOrd="0" presId="urn:microsoft.com/office/officeart/2005/8/layout/radial5"/>
    <dgm:cxn modelId="{5FFADDED-715E-4BE3-9CF4-03907ACCA695}" type="presOf" srcId="{74A77555-D443-4D08-A2AD-B0D92BDFEEF0}" destId="{52FAE474-BDF5-4501-B214-CC1F56DA2AA9}" srcOrd="1" destOrd="0" presId="urn:microsoft.com/office/officeart/2005/8/layout/radial5"/>
    <dgm:cxn modelId="{57924D29-460E-4678-AFB8-51058BE643C4}" type="presOf" srcId="{AF1EE54D-23F4-4D44-8413-9DD572A21834}" destId="{A4E1B4DB-112A-4BDA-A702-4DA30E11A155}" srcOrd="0" destOrd="0" presId="urn:microsoft.com/office/officeart/2005/8/layout/radial5"/>
    <dgm:cxn modelId="{0FB5CB79-757F-4103-B4C2-D87D797E12E5}" type="presOf" srcId="{4E1D6394-BC8A-4720-B4DB-10CC8E3CFA61}" destId="{F657102F-1E98-4448-AAA2-BCA819CDD841}" srcOrd="0" destOrd="0" presId="urn:microsoft.com/office/officeart/2005/8/layout/radial5"/>
    <dgm:cxn modelId="{24C7F193-1437-4CC6-BC87-6111D1448899}" srcId="{C2BB45FB-A914-4CD4-8289-7AC3C378344F}" destId="{13D7AC9B-E8E3-466B-9566-A7E266E12D64}" srcOrd="0" destOrd="0" parTransId="{6F1D9E41-E7A2-4112-8A57-78C414A7A527}" sibTransId="{C0DCAD57-5297-4DF8-A2E6-3DCC03A481B6}"/>
    <dgm:cxn modelId="{C9D3283B-80F5-426F-BDAE-F89AABD5E462}" srcId="{C2BB45FB-A914-4CD4-8289-7AC3C378344F}" destId="{AF1EE54D-23F4-4D44-8413-9DD572A21834}" srcOrd="2" destOrd="0" parTransId="{757BF074-D0DB-4BA8-87FC-91087110470C}" sibTransId="{50330A6A-E450-4CD3-92B5-C0AC86AD30B4}"/>
    <dgm:cxn modelId="{030DCE29-0CE7-4913-9E62-FE60CDF5E194}" type="presOf" srcId="{6C15CD68-8C75-4694-BB18-8AF0A571E243}" destId="{69F00082-1361-492C-97BE-D500057A327D}" srcOrd="0" destOrd="0" presId="urn:microsoft.com/office/officeart/2005/8/layout/radial5"/>
    <dgm:cxn modelId="{FCC9E6F1-60E0-420B-ADC5-B8DAB22AF609}" type="presParOf" srcId="{0148937C-4EE2-4088-A253-F75E3D7BA925}" destId="{6E780056-979D-47FE-8BDC-EB2698375267}" srcOrd="0" destOrd="0" presId="urn:microsoft.com/office/officeart/2005/8/layout/radial5"/>
    <dgm:cxn modelId="{481A6F67-0F8E-4E60-BE4C-873AD68DB0B6}" type="presParOf" srcId="{0148937C-4EE2-4088-A253-F75E3D7BA925}" destId="{D9DC9F9F-4E2F-4EB7-A741-5FE1A9D90558}" srcOrd="1" destOrd="0" presId="urn:microsoft.com/office/officeart/2005/8/layout/radial5"/>
    <dgm:cxn modelId="{2A3C9A3D-5474-489B-BE30-69EB4F8397A6}" type="presParOf" srcId="{D9DC9F9F-4E2F-4EB7-A741-5FE1A9D90558}" destId="{083E2056-D887-4740-A883-9914D0E52F10}" srcOrd="0" destOrd="0" presId="urn:microsoft.com/office/officeart/2005/8/layout/radial5"/>
    <dgm:cxn modelId="{F2FC48E2-3492-4246-8CEC-7AF499CA759C}" type="presParOf" srcId="{0148937C-4EE2-4088-A253-F75E3D7BA925}" destId="{983EE66B-E4E6-4EE0-BFC6-852B65133F35}" srcOrd="2" destOrd="0" presId="urn:microsoft.com/office/officeart/2005/8/layout/radial5"/>
    <dgm:cxn modelId="{0B2A53C1-73B5-4AD4-B409-B51214416E0F}" type="presParOf" srcId="{0148937C-4EE2-4088-A253-F75E3D7BA925}" destId="{F657102F-1E98-4448-AAA2-BCA819CDD841}" srcOrd="3" destOrd="0" presId="urn:microsoft.com/office/officeart/2005/8/layout/radial5"/>
    <dgm:cxn modelId="{D88221F4-1FF6-465E-9C46-C91E33AB74C5}" type="presParOf" srcId="{F657102F-1E98-4448-AAA2-BCA819CDD841}" destId="{695312C6-92A5-48F8-93FE-4177DC134863}" srcOrd="0" destOrd="0" presId="urn:microsoft.com/office/officeart/2005/8/layout/radial5"/>
    <dgm:cxn modelId="{39522067-B205-44D4-AB37-C4FAE5F29215}" type="presParOf" srcId="{0148937C-4EE2-4088-A253-F75E3D7BA925}" destId="{CAF9B7CE-29C5-4616-B6F7-3D0799683364}" srcOrd="4" destOrd="0" presId="urn:microsoft.com/office/officeart/2005/8/layout/radial5"/>
    <dgm:cxn modelId="{592D5DB3-08D6-490D-8712-88D61E3FEF0C}" type="presParOf" srcId="{0148937C-4EE2-4088-A253-F75E3D7BA925}" destId="{1078725E-D1E1-4BD1-B40F-55AC8C08F3DB}" srcOrd="5" destOrd="0" presId="urn:microsoft.com/office/officeart/2005/8/layout/radial5"/>
    <dgm:cxn modelId="{22AF5685-D092-4BE2-B1F7-F87E8B91342E}" type="presParOf" srcId="{1078725E-D1E1-4BD1-B40F-55AC8C08F3DB}" destId="{61B61F7B-6B44-4969-A29D-CC37FC6B781D}" srcOrd="0" destOrd="0" presId="urn:microsoft.com/office/officeart/2005/8/layout/radial5"/>
    <dgm:cxn modelId="{5AE6CCAB-96C5-408A-8517-902E1754B7A5}" type="presParOf" srcId="{0148937C-4EE2-4088-A253-F75E3D7BA925}" destId="{A4E1B4DB-112A-4BDA-A702-4DA30E11A155}" srcOrd="6" destOrd="0" presId="urn:microsoft.com/office/officeart/2005/8/layout/radial5"/>
    <dgm:cxn modelId="{B007B397-B08F-43C1-BAC9-759EE31864BE}" type="presParOf" srcId="{0148937C-4EE2-4088-A253-F75E3D7BA925}" destId="{821B582B-B4AA-4485-882B-676A103BDA7E}" srcOrd="7" destOrd="0" presId="urn:microsoft.com/office/officeart/2005/8/layout/radial5"/>
    <dgm:cxn modelId="{A299649F-F2D5-4091-B777-504B4072D50C}" type="presParOf" srcId="{821B582B-B4AA-4485-882B-676A103BDA7E}" destId="{52FAE474-BDF5-4501-B214-CC1F56DA2AA9}" srcOrd="0" destOrd="0" presId="urn:microsoft.com/office/officeart/2005/8/layout/radial5"/>
    <dgm:cxn modelId="{83290510-D5B4-45AC-88E3-36A004D83044}" type="presParOf" srcId="{0148937C-4EE2-4088-A253-F75E3D7BA925}" destId="{69F00082-1361-492C-97BE-D500057A327D}" srcOrd="8" destOrd="0" presId="urn:microsoft.com/office/officeart/2005/8/layout/radial5"/>
    <dgm:cxn modelId="{6C8CBFB7-DA70-4074-AC9A-FA8E938CB477}" type="presParOf" srcId="{0148937C-4EE2-4088-A253-F75E3D7BA925}" destId="{53BB05DA-A255-45A7-94AE-B95826658EC0}" srcOrd="9" destOrd="0" presId="urn:microsoft.com/office/officeart/2005/8/layout/radial5"/>
    <dgm:cxn modelId="{7979A17F-2C4E-4A96-8C95-CFE52541FD47}" type="presParOf" srcId="{53BB05DA-A255-45A7-94AE-B95826658EC0}" destId="{8DBCEC49-F838-49DD-8CEF-8021A284A39F}" srcOrd="0" destOrd="0" presId="urn:microsoft.com/office/officeart/2005/8/layout/radial5"/>
    <dgm:cxn modelId="{CB17C65B-2ADC-499A-BA7B-2969D1BF6DC1}" type="presParOf" srcId="{0148937C-4EE2-4088-A253-F75E3D7BA925}" destId="{D89EDFDC-0E38-43A5-A51B-64BAD20D17D3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780056-979D-47FE-8BDC-EB2698375267}">
      <dsp:nvSpPr>
        <dsp:cNvPr id="0" name=""/>
        <dsp:cNvSpPr/>
      </dsp:nvSpPr>
      <dsp:spPr>
        <a:xfrm>
          <a:off x="3652408" y="2680478"/>
          <a:ext cx="1825328" cy="1825328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300" kern="1200" dirty="0" err="1" smtClean="0">
              <a:latin typeface="NikoshBAN" pitchFamily="2" charset="0"/>
              <a:cs typeface="NikoshBAN" pitchFamily="2" charset="0"/>
            </a:rPr>
            <a:t>আব্দুল</a:t>
          </a:r>
          <a:r>
            <a:rPr lang="en-US" sz="43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4300" kern="1200" dirty="0" err="1" smtClean="0">
              <a:latin typeface="NikoshBAN" pitchFamily="2" charset="0"/>
              <a:cs typeface="NikoshBAN" pitchFamily="2" charset="0"/>
            </a:rPr>
            <a:t>হাকিম</a:t>
          </a:r>
          <a:endParaRPr lang="en-US" sz="4300" kern="1200" dirty="0">
            <a:latin typeface="NikoshBAN" pitchFamily="2" charset="0"/>
            <a:cs typeface="NikoshBAN" pitchFamily="2" charset="0"/>
          </a:endParaRPr>
        </a:p>
      </dsp:txBody>
      <dsp:txXfrm>
        <a:off x="3919721" y="2947791"/>
        <a:ext cx="1290702" cy="1290702"/>
      </dsp:txXfrm>
    </dsp:sp>
    <dsp:sp modelId="{D9DC9F9F-4E2F-4EB7-A741-5FE1A9D90558}">
      <dsp:nvSpPr>
        <dsp:cNvPr id="0" name=""/>
        <dsp:cNvSpPr/>
      </dsp:nvSpPr>
      <dsp:spPr>
        <a:xfrm rot="16200000">
          <a:off x="4344582" y="1947265"/>
          <a:ext cx="440979" cy="6593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4410729" y="2145282"/>
        <a:ext cx="308685" cy="395609"/>
      </dsp:txXfrm>
    </dsp:sp>
    <dsp:sp modelId="{983EE66B-E4E6-4EE0-BFC6-852B65133F35}">
      <dsp:nvSpPr>
        <dsp:cNvPr id="0" name=""/>
        <dsp:cNvSpPr/>
      </dsp:nvSpPr>
      <dsp:spPr>
        <a:xfrm>
          <a:off x="3595440" y="-90822"/>
          <a:ext cx="1939264" cy="1939264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জন্ম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১৬২০,খ্রি,সন্দ্বীপ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3879439" y="193177"/>
        <a:ext cx="1371266" cy="1371266"/>
      </dsp:txXfrm>
    </dsp:sp>
    <dsp:sp modelId="{F657102F-1E98-4448-AAA2-BCA819CDD841}">
      <dsp:nvSpPr>
        <dsp:cNvPr id="0" name=""/>
        <dsp:cNvSpPr/>
      </dsp:nvSpPr>
      <dsp:spPr>
        <a:xfrm rot="20520000">
          <a:off x="5596365" y="2856739"/>
          <a:ext cx="440979" cy="6593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5599602" y="3009050"/>
        <a:ext cx="308685" cy="395609"/>
      </dsp:txXfrm>
    </dsp:sp>
    <dsp:sp modelId="{CAF9B7CE-29C5-4616-B6F7-3D0799683364}">
      <dsp:nvSpPr>
        <dsp:cNvPr id="0" name=""/>
        <dsp:cNvSpPr/>
      </dsp:nvSpPr>
      <dsp:spPr>
        <a:xfrm>
          <a:off x="6176924" y="1784735"/>
          <a:ext cx="1939264" cy="1939264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গ্রাম</a:t>
          </a:r>
          <a:r>
            <a:rPr lang="en-US" sz="32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3200" kern="1200" dirty="0" err="1" smtClean="0">
              <a:latin typeface="NikoshBAN" pitchFamily="2" charset="0"/>
              <a:cs typeface="NikoshBAN" pitchFamily="2" charset="0"/>
            </a:rPr>
            <a:t>সুধারাম্পুর</a:t>
          </a:r>
          <a:endParaRPr lang="en-US" sz="3200" kern="1200" dirty="0">
            <a:latin typeface="NikoshBAN" pitchFamily="2" charset="0"/>
            <a:cs typeface="NikoshBAN" pitchFamily="2" charset="0"/>
          </a:endParaRPr>
        </a:p>
      </dsp:txBody>
      <dsp:txXfrm>
        <a:off x="6460923" y="2068734"/>
        <a:ext cx="1371266" cy="1371266"/>
      </dsp:txXfrm>
    </dsp:sp>
    <dsp:sp modelId="{1078725E-D1E1-4BD1-B40F-55AC8C08F3DB}">
      <dsp:nvSpPr>
        <dsp:cNvPr id="0" name=""/>
        <dsp:cNvSpPr/>
      </dsp:nvSpPr>
      <dsp:spPr>
        <a:xfrm rot="3240000">
          <a:off x="5117220" y="4308625"/>
          <a:ext cx="414406" cy="6593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5142844" y="4390206"/>
        <a:ext cx="290084" cy="395609"/>
      </dsp:txXfrm>
    </dsp:sp>
    <dsp:sp modelId="{A4E1B4DB-112A-4BDA-A702-4DA30E11A155}">
      <dsp:nvSpPr>
        <dsp:cNvPr id="0" name=""/>
        <dsp:cNvSpPr/>
      </dsp:nvSpPr>
      <dsp:spPr>
        <a:xfrm>
          <a:off x="5019686" y="4819451"/>
          <a:ext cx="2281660" cy="1939264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কাব্যগ্রন্থ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নূরনামা,ইউসুব</a:t>
          </a:r>
          <a:r>
            <a:rPr lang="en-US" sz="2400" kern="1200" dirty="0" smtClean="0">
              <a:latin typeface="NikoshBAN" pitchFamily="2" charset="0"/>
              <a:cs typeface="NikoshBAN" pitchFamily="2" charset="0"/>
            </a:rPr>
            <a:t> </a:t>
          </a: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জুলেখা,লাল্মতি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5353827" y="5103450"/>
        <a:ext cx="1613378" cy="1371266"/>
      </dsp:txXfrm>
    </dsp:sp>
    <dsp:sp modelId="{821B582B-B4AA-4485-882B-676A103BDA7E}">
      <dsp:nvSpPr>
        <dsp:cNvPr id="0" name=""/>
        <dsp:cNvSpPr/>
      </dsp:nvSpPr>
      <dsp:spPr>
        <a:xfrm rot="7560000">
          <a:off x="3688254" y="4244615"/>
          <a:ext cx="327945" cy="6593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 rot="10800000">
        <a:off x="3766360" y="4336688"/>
        <a:ext cx="229562" cy="395609"/>
      </dsp:txXfrm>
    </dsp:sp>
    <dsp:sp modelId="{69F00082-1361-492C-97BE-D500057A327D}">
      <dsp:nvSpPr>
        <dsp:cNvPr id="0" name=""/>
        <dsp:cNvSpPr/>
      </dsp:nvSpPr>
      <dsp:spPr>
        <a:xfrm>
          <a:off x="1738747" y="4629345"/>
          <a:ext cx="2461760" cy="2319476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>
              <a:latin typeface="NikoshBAN" pitchFamily="2" charset="0"/>
              <a:cs typeface="NikoshBAN" pitchFamily="2" charset="0"/>
            </a:rPr>
            <a:t>ছয়ফুলমুলক,কারবালা,শহরনামা</a:t>
          </a:r>
          <a:endParaRPr lang="en-US" sz="2400" kern="1200" dirty="0">
            <a:latin typeface="NikoshBAN" pitchFamily="2" charset="0"/>
            <a:cs typeface="NikoshBAN" pitchFamily="2" charset="0"/>
          </a:endParaRPr>
        </a:p>
      </dsp:txBody>
      <dsp:txXfrm>
        <a:off x="2099263" y="4969024"/>
        <a:ext cx="1740728" cy="1640118"/>
      </dsp:txXfrm>
    </dsp:sp>
    <dsp:sp modelId="{53BB05DA-A255-45A7-94AE-B95826658EC0}">
      <dsp:nvSpPr>
        <dsp:cNvPr id="0" name=""/>
        <dsp:cNvSpPr/>
      </dsp:nvSpPr>
      <dsp:spPr>
        <a:xfrm rot="11880000">
          <a:off x="3092800" y="2856739"/>
          <a:ext cx="440979" cy="65934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 rot="10800000">
        <a:off x="3221857" y="3009050"/>
        <a:ext cx="308685" cy="395609"/>
      </dsp:txXfrm>
    </dsp:sp>
    <dsp:sp modelId="{D89EDFDC-0E38-43A5-A51B-64BAD20D17D3}">
      <dsp:nvSpPr>
        <dsp:cNvPr id="0" name=""/>
        <dsp:cNvSpPr/>
      </dsp:nvSpPr>
      <dsp:spPr>
        <a:xfrm>
          <a:off x="1013956" y="1784735"/>
          <a:ext cx="1939264" cy="1939264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মৃত্যু</a:t>
          </a:r>
          <a:r>
            <a:rPr lang="en-US" sz="3600" kern="1200" dirty="0" smtClean="0">
              <a:latin typeface="NikoshBAN" pitchFamily="2" charset="0"/>
              <a:cs typeface="NikoshBAN" pitchFamily="2" charset="0"/>
            </a:rPr>
            <a:t> ১৬৯০ </a:t>
          </a:r>
          <a:r>
            <a:rPr lang="en-US" sz="3600" kern="1200" dirty="0" err="1" smtClean="0">
              <a:latin typeface="NikoshBAN" pitchFamily="2" charset="0"/>
              <a:cs typeface="NikoshBAN" pitchFamily="2" charset="0"/>
            </a:rPr>
            <a:t>খ্রি</a:t>
          </a:r>
          <a:endParaRPr lang="en-US" sz="3600" kern="1200" dirty="0">
            <a:latin typeface="NikoshBAN" pitchFamily="2" charset="0"/>
            <a:cs typeface="NikoshBAN" pitchFamily="2" charset="0"/>
          </a:endParaRPr>
        </a:p>
      </dsp:txBody>
      <dsp:txXfrm>
        <a:off x="1297955" y="2068734"/>
        <a:ext cx="1371266" cy="13712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46CE3-0168-43B2-B381-5A3DE4C73D63}" type="datetimeFigureOut">
              <a:rPr lang="en-US" smtClean="0"/>
              <a:t>6/10/2020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BBF127-6C9F-4C2F-AA07-7DAFD59F6F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2140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6/10/2020</a:t>
            </a:r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1CE48F2-6C34-4CC9-BD1A-160A2082C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48F2-6C34-4CC9-BD1A-160A2082C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48F2-6C34-4CC9-BD1A-160A2082C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6/10/2020</a:t>
            </a:r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1CE48F2-6C34-4CC9-BD1A-160A2082C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6/10/2020</a:t>
            </a:r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48F2-6C34-4CC9-BD1A-160A2082C7A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6/10/2020</a:t>
            </a:r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48F2-6C34-4CC9-BD1A-160A2082C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1CE48F2-6C34-4CC9-BD1A-160A2082C7A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6/10/2020</a:t>
            </a:r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48F2-6C34-4CC9-BD1A-160A2082C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6/10/2020</a:t>
            </a:r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48F2-6C34-4CC9-BD1A-160A2082C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6/10/2020</a:t>
            </a:r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48F2-6C34-4CC9-BD1A-160A2082C7A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CE48F2-6C34-4CC9-BD1A-160A2082C7A0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6/10/2020</a:t>
            </a: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1CE48F2-6C34-4CC9-BD1A-160A2082C7A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comments" Target="../comments/comment1.xml"/><Relationship Id="rId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5.png"/><Relationship Id="rId4" Type="http://schemas.openxmlformats.org/officeDocument/2006/relationships/image" Target="../media/image14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38400" y="1066800"/>
            <a:ext cx="6096000" cy="4064000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en-US"/>
          </a:p>
          <a:p>
            <a:pPr lvl="0">
              <a:buChar char="•"/>
            </a:pPr>
            <a:endParaRPr lang="en-US"/>
          </a:p>
          <a:p>
            <a:pPr lvl="0">
              <a:buChar char="•"/>
            </a:pPr>
            <a:endParaRPr lang="en-US"/>
          </a:p>
          <a:p>
            <a:pPr lvl="0">
              <a:buChar char="•"/>
            </a:pPr>
            <a:endParaRPr lang="en-US"/>
          </a:p>
          <a:p>
            <a:pPr lvl="0">
              <a:buChar char="•"/>
            </a:pP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-1"/>
            <a:ext cx="9144000" cy="6858000"/>
          </a:xfrm>
          <a:prstGeom prst="rect">
            <a:avLst/>
          </a:prstGeom>
          <a:solidFill>
            <a:srgbClr val="C0000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28600" y="228599"/>
            <a:ext cx="8686800" cy="6400801"/>
          </a:xfrm>
          <a:prstGeom prst="rect">
            <a:avLst/>
          </a:prstGeom>
          <a:solidFill>
            <a:srgbClr val="FFC00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19100" y="381000"/>
            <a:ext cx="8305800" cy="60960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838200"/>
            <a:ext cx="6889065" cy="1569660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r>
              <a:rPr lang="en-US" sz="9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9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6/10/2020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975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3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 animBg="1"/>
      <p:bldP spid="4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2057400" y="0"/>
            <a:ext cx="4572000" cy="1828800"/>
          </a:xfrm>
          <a:prstGeom prst="horizontalScroll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E:\New Picture Down\Picture1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90800" y="1600200"/>
            <a:ext cx="3505200" cy="29717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52400" y="4571938"/>
            <a:ext cx="8915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NikoshBAN"/>
              </a:rPr>
              <a:t>‘</a:t>
            </a:r>
            <a:r>
              <a:rPr lang="en-US" sz="2000" b="1" dirty="0" err="1" smtClean="0">
                <a:latin typeface="NikoshBAN"/>
              </a:rPr>
              <a:t>দেশী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ভাষা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বিদ্যা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যার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মনে</a:t>
            </a:r>
            <a:r>
              <a:rPr lang="en-US" sz="2000" b="1" dirty="0" smtClean="0">
                <a:latin typeface="NikoshBAN"/>
              </a:rPr>
              <a:t> ন </a:t>
            </a:r>
            <a:r>
              <a:rPr lang="en-US" sz="2000" b="1" dirty="0" err="1" smtClean="0">
                <a:latin typeface="NikoshBAN"/>
              </a:rPr>
              <a:t>জুয়ায়</a:t>
            </a:r>
            <a:r>
              <a:rPr lang="en-US" sz="2000" b="1" dirty="0" smtClean="0">
                <a:latin typeface="NikoshBAN"/>
              </a:rPr>
              <a:t>’ </a:t>
            </a:r>
            <a:r>
              <a:rPr lang="en-US" sz="2000" b="1" dirty="0" err="1" smtClean="0">
                <a:latin typeface="NikoshBAN"/>
              </a:rPr>
              <a:t>বলতে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কী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বোঝানো</a:t>
            </a:r>
            <a:r>
              <a:rPr lang="en-US" sz="2000" b="1" dirty="0" smtClean="0">
                <a:latin typeface="NikoshBAN"/>
              </a:rPr>
              <a:t> </a:t>
            </a:r>
            <a:r>
              <a:rPr lang="en-US" sz="2000" b="1" dirty="0" err="1" smtClean="0">
                <a:latin typeface="NikoshBAN"/>
              </a:rPr>
              <a:t>হয়েছে</a:t>
            </a:r>
            <a:r>
              <a:rPr lang="en-US" sz="2000" b="1" dirty="0" smtClean="0">
                <a:latin typeface="NikoshBAN"/>
              </a:rPr>
              <a:t>? </a:t>
            </a:r>
            <a:endParaRPr lang="en-US" sz="2000" b="1" dirty="0">
              <a:latin typeface="NikoshBAN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66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219200"/>
            <a:ext cx="91440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/>
              </a:rPr>
              <a:t>কবিতাংশটুকু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/>
              </a:rPr>
              <a:t>বোঝার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/>
              </a:rPr>
              <a:t>চেষ্টা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/>
              </a:rPr>
              <a:t> </a:t>
            </a:r>
            <a:r>
              <a:rPr kumimoji="0" lang="en-US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/>
              </a:rPr>
              <a:t>করি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/>
              </a:rPr>
              <a:t> –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আরবি</a:t>
            </a: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ফারসি</a:t>
            </a: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শাস্ত্রে</a:t>
            </a: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নাই</a:t>
            </a: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দুই</a:t>
            </a: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মত</a:t>
            </a: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।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যদি</a:t>
            </a: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বা</a:t>
            </a: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লিখয়ে</a:t>
            </a: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আল্লা</a:t>
            </a: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নবীর</a:t>
            </a: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ছিফত</a:t>
            </a: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।।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যেই</a:t>
            </a: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দেশে</a:t>
            </a: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যেই</a:t>
            </a: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বাক্য</a:t>
            </a: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কহে</a:t>
            </a: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নরগণ</a:t>
            </a: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।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সেই</a:t>
            </a: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বাক্য</a:t>
            </a: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বুঝে</a:t>
            </a: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প্রভু</a:t>
            </a: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আপে</a:t>
            </a: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নিরঞ্জন</a:t>
            </a: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।।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……………………………………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যে</a:t>
            </a: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সবে</a:t>
            </a: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বঙ্গেত</a:t>
            </a: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জন্মি</a:t>
            </a: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হিংসে</a:t>
            </a: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বঙ্গবাণী</a:t>
            </a: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।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সে</a:t>
            </a: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সবে</a:t>
            </a: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কাহার</a:t>
            </a: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জন্ম</a:t>
            </a: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 </a:t>
            </a:r>
            <a:r>
              <a:rPr kumimoji="0" lang="en-US" sz="2400" b="0" i="0" u="none" strike="noStrike" kern="0" cap="none" spc="0" normalizeH="0" baseline="0" noProof="0" dirty="0" err="1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নির্ণয়</a:t>
            </a: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 ন </a:t>
            </a:r>
            <a:r>
              <a:rPr kumimoji="0" lang="en-US" sz="2400" b="0" i="0" u="none" strike="noStrike" kern="0" cap="none" spc="0" normalizeH="0" baseline="0" noProof="0" dirty="0" err="1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জানি</a:t>
            </a:r>
            <a:r>
              <a:rPr kumimoji="0" lang="en-US" sz="2400" b="0" i="0" u="none" strike="noStrike" kern="0" cap="none" spc="0" normalizeH="0" baseline="0" noProof="0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</a:rPr>
              <a:t>।।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 w="0"/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NikoshB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526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4876800"/>
            <a:ext cx="861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NikoshBAN"/>
              </a:rPr>
              <a:t>ব্যাখ্যা</a:t>
            </a:r>
            <a:r>
              <a:rPr lang="en-US" sz="2400" dirty="0" smtClean="0">
                <a:latin typeface="NikoshBAN"/>
              </a:rPr>
              <a:t> </a:t>
            </a:r>
            <a:r>
              <a:rPr lang="en-US" sz="2400" dirty="0" err="1" smtClean="0">
                <a:latin typeface="NikoshBAN"/>
              </a:rPr>
              <a:t>করঃ</a:t>
            </a:r>
            <a:r>
              <a:rPr lang="en-US" sz="2400" dirty="0">
                <a:latin typeface="NikoshBAN"/>
              </a:rPr>
              <a:t> </a:t>
            </a:r>
            <a:endParaRPr lang="en-US" sz="2400" dirty="0" smtClean="0">
              <a:latin typeface="NikoshBAN"/>
            </a:endParaRPr>
          </a:p>
          <a:p>
            <a:pPr algn="ctr"/>
            <a:endParaRPr lang="en-US" sz="2400" dirty="0" smtClean="0">
              <a:latin typeface="NikoshBAN"/>
            </a:endParaRPr>
          </a:p>
          <a:p>
            <a:pPr algn="ctr"/>
            <a:r>
              <a:rPr lang="en-US" sz="3600" b="1" dirty="0" smtClean="0">
                <a:latin typeface="NikoshBAN"/>
              </a:rPr>
              <a:t>“</a:t>
            </a:r>
            <a:r>
              <a:rPr lang="en-US" sz="3600" b="1" dirty="0" err="1" smtClean="0">
                <a:latin typeface="NikoshBAN"/>
              </a:rPr>
              <a:t>সে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সব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কাহার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জন্ম</a:t>
            </a:r>
            <a:r>
              <a:rPr lang="en-US" sz="3600" b="1" dirty="0" smtClean="0">
                <a:latin typeface="NikoshBAN"/>
              </a:rPr>
              <a:t> </a:t>
            </a:r>
            <a:r>
              <a:rPr lang="en-US" sz="3600" b="1" dirty="0" err="1" smtClean="0">
                <a:latin typeface="NikoshBAN"/>
              </a:rPr>
              <a:t>নির্ণয়</a:t>
            </a:r>
            <a:r>
              <a:rPr lang="en-US" sz="3600" b="1" dirty="0" smtClean="0">
                <a:latin typeface="NikoshBAN"/>
              </a:rPr>
              <a:t> ন </a:t>
            </a:r>
            <a:r>
              <a:rPr lang="en-US" sz="3600" b="1" dirty="0" err="1" smtClean="0">
                <a:latin typeface="NikoshBAN"/>
              </a:rPr>
              <a:t>জানি</a:t>
            </a:r>
            <a:r>
              <a:rPr lang="en-US" sz="3600" b="1" dirty="0" smtClean="0">
                <a:latin typeface="NikoshBAN"/>
              </a:rPr>
              <a:t>।” </a:t>
            </a:r>
          </a:p>
        </p:txBody>
      </p:sp>
      <p:pic>
        <p:nvPicPr>
          <p:cNvPr id="5" name="Content Placeholder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854" y="1371599"/>
            <a:ext cx="5397974" cy="32004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Horizontal Scroll 5"/>
          <p:cNvSpPr/>
          <p:nvPr/>
        </p:nvSpPr>
        <p:spPr>
          <a:xfrm>
            <a:off x="2362200" y="152400"/>
            <a:ext cx="3886200" cy="914400"/>
          </a:xfrm>
          <a:prstGeom prst="horizontalScroll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60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33600" y="152400"/>
            <a:ext cx="472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2800" b="1" i="0" u="sng" strike="noStrike" kern="0" cap="none" spc="50" normalizeH="0" baseline="0" noProof="0" dirty="0" smtClean="0">
                <a:ln w="9525" cmpd="sng">
                  <a:solidFill>
                    <a:srgbClr val="4F81BD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rgbClr val="4F81BD">
                      <a:alpha val="40000"/>
                    </a:srgbClr>
                  </a:glow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শব্দার্থ ও টীকা </a:t>
            </a:r>
            <a:endParaRPr kumimoji="0" lang="en-US" sz="2800" b="1" i="0" u="sng" strike="noStrike" kern="0" cap="none" spc="50" normalizeH="0" baseline="0" noProof="0" dirty="0">
              <a:ln w="9525" cmpd="sng">
                <a:solidFill>
                  <a:srgbClr val="4F81BD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rgbClr val="4F81BD">
                    <a:alpha val="40000"/>
                  </a:srgbClr>
                </a:glow>
              </a:effectLst>
              <a:uLnTx/>
              <a:uFillTx/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9"/>
          <p:cNvSpPr txBox="1"/>
          <p:nvPr/>
        </p:nvSpPr>
        <p:spPr>
          <a:xfrm>
            <a:off x="762000" y="1036766"/>
            <a:ext cx="2057400" cy="584775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31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/>
                <a:ea typeface="+mn-ea"/>
                <a:cs typeface="+mn-cs"/>
              </a:rPr>
              <a:t>হাবিলাষ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504D">
                    <a:lumMod val="20000"/>
                    <a:lumOff val="80000"/>
                  </a:srgb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504D">
                  <a:lumMod val="20000"/>
                  <a:lumOff val="80000"/>
                </a:srgb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4" name="TextBox 9"/>
          <p:cNvSpPr txBox="1"/>
          <p:nvPr/>
        </p:nvSpPr>
        <p:spPr>
          <a:xfrm>
            <a:off x="762000" y="1756854"/>
            <a:ext cx="2057400" cy="584775"/>
          </a:xfrm>
          <a:prstGeom prst="rect">
            <a:avLst/>
          </a:prstGeom>
          <a:noFill/>
          <a:ln w="31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  <a:ea typeface="+mn-ea"/>
                <a:cs typeface="+mn-cs"/>
              </a:rPr>
              <a:t>নিরঞ্জন</a:t>
            </a:r>
            <a:r>
              <a:rPr kumimoji="0" lang="en-US" sz="3200" b="0" i="0" u="none" strike="noStrike" kern="1200" cap="none" spc="0" normalizeH="0" baseline="0" noProof="0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5" name="TextBox 9"/>
          <p:cNvSpPr txBox="1"/>
          <p:nvPr/>
        </p:nvSpPr>
        <p:spPr>
          <a:xfrm>
            <a:off x="759726" y="2787975"/>
            <a:ext cx="2057400" cy="584775"/>
          </a:xfrm>
          <a:prstGeom prst="rect">
            <a:avLst/>
          </a:prstGeom>
          <a:solidFill>
            <a:srgbClr val="FFFF00"/>
          </a:solidFill>
          <a:ln w="31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ছিফত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6" name="TextBox 9"/>
          <p:cNvSpPr txBox="1"/>
          <p:nvPr/>
        </p:nvSpPr>
        <p:spPr>
          <a:xfrm>
            <a:off x="757451" y="3638686"/>
            <a:ext cx="2057400" cy="584775"/>
          </a:xfrm>
          <a:prstGeom prst="rect">
            <a:avLst/>
          </a:prstGeom>
          <a:noFill/>
          <a:ln w="31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জুয়ায়</a:t>
            </a:r>
            <a:r>
              <a:rPr kumimoji="0" lang="en-US" sz="3200" b="1" i="0" u="none" strike="noStrike" kern="1200" cap="none" spc="0" normalizeH="0" baseline="0" noProof="0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  </a:t>
            </a:r>
            <a:endParaRPr kumimoji="0" lang="en-US" sz="32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7" name="TextBox 9"/>
          <p:cNvSpPr txBox="1"/>
          <p:nvPr/>
        </p:nvSpPr>
        <p:spPr>
          <a:xfrm>
            <a:off x="782472" y="4681477"/>
            <a:ext cx="2057400" cy="584775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31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মারফত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8" name="TextBox 9"/>
          <p:cNvSpPr txBox="1"/>
          <p:nvPr/>
        </p:nvSpPr>
        <p:spPr>
          <a:xfrm>
            <a:off x="5257800" y="1036766"/>
            <a:ext cx="2057400" cy="584775"/>
          </a:xfrm>
          <a:prstGeom prst="rect">
            <a:avLst/>
          </a:prstGeom>
          <a:solidFill>
            <a:srgbClr val="F79646">
              <a:lumMod val="20000"/>
              <a:lumOff val="80000"/>
            </a:srgbClr>
          </a:solidFill>
          <a:ln w="31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অভিলাষ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5257800" y="1752600"/>
            <a:ext cx="2057400" cy="584775"/>
          </a:xfrm>
          <a:prstGeom prst="rect">
            <a:avLst/>
          </a:prstGeom>
          <a:noFill/>
          <a:ln w="31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  <a:ea typeface="+mn-ea"/>
                <a:cs typeface="+mn-cs"/>
              </a:rPr>
              <a:t>নির্মল</a:t>
            </a:r>
            <a:r>
              <a:rPr kumimoji="0" lang="en-US" sz="3200" b="0" i="0" u="none" strike="noStrike" kern="1200" cap="none" spc="0" normalizeH="0" baseline="0" noProof="0" dirty="0" smtClean="0">
                <a:ln w="0"/>
                <a:solidFill>
                  <a:srgbClr val="4F81BD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NikoshBAN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 w="0"/>
              <a:solidFill>
                <a:srgbClr val="4F81BD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2787976"/>
            <a:ext cx="2057400" cy="584775"/>
          </a:xfrm>
          <a:prstGeom prst="rect">
            <a:avLst/>
          </a:prstGeom>
          <a:solidFill>
            <a:srgbClr val="FFFF00"/>
          </a:solidFill>
          <a:ln w="31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গুণ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1" name="TextBox 9"/>
          <p:cNvSpPr txBox="1"/>
          <p:nvPr/>
        </p:nvSpPr>
        <p:spPr>
          <a:xfrm>
            <a:off x="5257800" y="3638686"/>
            <a:ext cx="2057400" cy="584775"/>
          </a:xfrm>
          <a:prstGeom prst="rect">
            <a:avLst/>
          </a:prstGeom>
          <a:noFill/>
          <a:ln w="31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যোগায়</a:t>
            </a:r>
            <a:r>
              <a:rPr kumimoji="0" lang="en-US" sz="3200" b="1" i="0" u="none" strike="noStrike" kern="1200" cap="none" spc="0" normalizeH="0" baseline="0" noProof="0" dirty="0" smtClean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 dirty="0">
              <a:ln w="22225">
                <a:solidFill>
                  <a:srgbClr val="C0504D"/>
                </a:solidFill>
                <a:prstDash val="solid"/>
              </a:ln>
              <a:solidFill>
                <a:srgbClr val="C0504D">
                  <a:lumMod val="40000"/>
                  <a:lumOff val="60000"/>
                </a:srgbClr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2" name="TextBox 9"/>
          <p:cNvSpPr txBox="1"/>
          <p:nvPr/>
        </p:nvSpPr>
        <p:spPr>
          <a:xfrm>
            <a:off x="5257800" y="4681477"/>
            <a:ext cx="2057400" cy="1077218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31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মরমী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সাধনা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NikoshBAN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5257800" y="6016655"/>
            <a:ext cx="2057400" cy="584775"/>
          </a:xfrm>
          <a:prstGeom prst="rect">
            <a:avLst/>
          </a:prstGeom>
          <a:noFill/>
          <a:ln w="31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স্বয়ং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TextBox 9"/>
          <p:cNvSpPr txBox="1"/>
          <p:nvPr/>
        </p:nvSpPr>
        <p:spPr>
          <a:xfrm>
            <a:off x="782472" y="6016655"/>
            <a:ext cx="2057400" cy="584775"/>
          </a:xfrm>
          <a:prstGeom prst="rect">
            <a:avLst/>
          </a:prstGeom>
          <a:noFill/>
          <a:ln w="3175"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uLnTx/>
                <a:uFillTx/>
                <a:latin typeface="NikoshBAN"/>
                <a:ea typeface="+mn-ea"/>
                <a:cs typeface="+mn-cs"/>
              </a:rPr>
              <a:t>আপে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pattFill prst="dkUpDiag">
                  <a:fgClr>
                    <a:srgbClr val="1F497D"/>
                  </a:fgClr>
                  <a:bgClr>
                    <a:srgbClr val="1F497D">
                      <a:lumMod val="20000"/>
                      <a:lumOff val="80000"/>
                    </a:srgbClr>
                  </a:bgClr>
                </a:patt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uLnTx/>
                <a:uFillTx/>
                <a:latin typeface="NikoshBAN"/>
                <a:ea typeface="+mn-ea"/>
                <a:cs typeface="+mn-cs"/>
              </a:rPr>
              <a:t> </a:t>
            </a:r>
            <a:endParaRPr kumimoji="0" lang="en-US" sz="3200" b="1" i="0" u="none" strike="noStrike" kern="1200" cap="none" spc="0" normalizeH="0" baseline="0" noProof="0" dirty="0">
              <a:ln w="12700">
                <a:solidFill>
                  <a:srgbClr val="1F497D">
                    <a:lumMod val="75000"/>
                  </a:srgbClr>
                </a:solidFill>
                <a:prstDash val="solid"/>
              </a:ln>
              <a:pattFill prst="dkUpDiag">
                <a:fgClr>
                  <a:srgbClr val="1F497D"/>
                </a:fgClr>
                <a:bgClr>
                  <a:srgbClr val="1F497D">
                    <a:lumMod val="20000"/>
                    <a:lumOff val="80000"/>
                  </a:srgbClr>
                </a:bgClr>
              </a:pattFill>
              <a:effectLst>
                <a:outerShdw dist="38100" dir="2640000" algn="bl" rotWithShape="0">
                  <a:srgbClr val="1F497D">
                    <a:lumMod val="75000"/>
                  </a:srgbClr>
                </a:outerShdw>
              </a:effectLst>
              <a:uLnTx/>
              <a:uFillTx/>
              <a:latin typeface="NikoshBAN"/>
              <a:ea typeface="+mn-ea"/>
              <a:cs typeface="+mn-cs"/>
            </a:endParaRP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39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828800" y="0"/>
            <a:ext cx="4648200" cy="1447800"/>
          </a:xfrm>
          <a:prstGeom prst="horizontalScroll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533114"/>
            <a:ext cx="419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হাকিম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533400" y="2056334"/>
            <a:ext cx="304800" cy="305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33400" y="2680318"/>
            <a:ext cx="304800" cy="305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05200" y="2666999"/>
            <a:ext cx="304800" cy="305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ঘ</a:t>
            </a:r>
          </a:p>
        </p:txBody>
      </p:sp>
      <p:sp>
        <p:nvSpPr>
          <p:cNvPr id="7" name="Oval 6"/>
          <p:cNvSpPr/>
          <p:nvPr/>
        </p:nvSpPr>
        <p:spPr>
          <a:xfrm>
            <a:off x="3505200" y="2090436"/>
            <a:ext cx="304800" cy="305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2090436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প্রাক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মধ্যযুগের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69327" y="2062192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মধ্যযুগের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90600" y="2666999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আধুনিক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যুগের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69327" y="2666999"/>
            <a:ext cx="197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মধ্যযুক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পরবর্তী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200400"/>
            <a:ext cx="3581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২।কবিতার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বাহন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54182" y="3810000"/>
            <a:ext cx="304800" cy="305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3505200" y="3822786"/>
            <a:ext cx="304800" cy="305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54182" y="4495800"/>
            <a:ext cx="304800" cy="305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505200" y="4495800"/>
            <a:ext cx="304800" cy="305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ঘ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90600" y="3810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ভাব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69327" y="3810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ভাষা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90600" y="4495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চিত্রকল্প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969327" y="4495800"/>
            <a:ext cx="1974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বিষয়বস্তু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5029200"/>
            <a:ext cx="3740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৩।’ছিফত’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33400" y="5552420"/>
            <a:ext cx="304800" cy="305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ক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533400" y="6248400"/>
            <a:ext cx="304800" cy="305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গ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Oval 23"/>
          <p:cNvSpPr/>
          <p:nvPr/>
        </p:nvSpPr>
        <p:spPr>
          <a:xfrm>
            <a:off x="3505200" y="5575388"/>
            <a:ext cx="304800" cy="305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খ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3505200" y="6248399"/>
            <a:ext cx="304800" cy="305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NikoshBAN" pitchFamily="2" charset="0"/>
                <a:cs typeface="NikoshBAN" pitchFamily="2" charset="0"/>
              </a:rPr>
              <a:t>ঘ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90600" y="557538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নসিহত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69327" y="5552420"/>
            <a:ext cx="18218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গুণ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858982" y="6248399"/>
            <a:ext cx="24176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দোষ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69327" y="6248399"/>
            <a:ext cx="1517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Oval 30"/>
          <p:cNvSpPr/>
          <p:nvPr/>
        </p:nvSpPr>
        <p:spPr>
          <a:xfrm>
            <a:off x="3505200" y="5576154"/>
            <a:ext cx="304800" cy="305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Oval 31"/>
          <p:cNvSpPr/>
          <p:nvPr/>
        </p:nvSpPr>
        <p:spPr>
          <a:xfrm>
            <a:off x="554182" y="3806558"/>
            <a:ext cx="304800" cy="305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Oval 32"/>
          <p:cNvSpPr/>
          <p:nvPr/>
        </p:nvSpPr>
        <p:spPr>
          <a:xfrm>
            <a:off x="3505200" y="2082975"/>
            <a:ext cx="304800" cy="30586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6/10/2020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77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" dur="2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21" grpId="0"/>
      <p:bldP spid="31" grpId="0" animBg="1"/>
      <p:bldP spid="32" grpId="0" animBg="1"/>
      <p:bldP spid="3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152400"/>
            <a:ext cx="28956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IN" sz="4000" b="1" u="sng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9095" y="5943600"/>
            <a:ext cx="8229600" cy="52322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মাতৃভাষা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প্রতি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শ্রদ্ধার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প্রকাশ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ঘটায়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এমন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কবিতার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লেখ</a:t>
            </a:r>
            <a:r>
              <a:rPr lang="bn-IN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images ncc-0017   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1524000"/>
            <a:ext cx="3962400" cy="263559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glow rad="228600">
              <a:srgbClr val="9B2D1F">
                <a:satMod val="175000"/>
                <a:alpha val="40000"/>
              </a:srgb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5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34" y="0"/>
            <a:ext cx="9252951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87741" y="2667000"/>
            <a:ext cx="5638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ধন্যবাদ</a:t>
            </a:r>
            <a:r>
              <a:rPr lang="en-US" sz="115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endParaRPr lang="en-US" sz="115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75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/>
          </a:solidFill>
          <a:ln>
            <a:prstDash val="sysDash"/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2514600" y="259773"/>
            <a:ext cx="3733800" cy="1295400"/>
          </a:xfrm>
          <a:prstGeom prst="cloud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Bevel 5"/>
          <p:cNvSpPr/>
          <p:nvPr/>
        </p:nvSpPr>
        <p:spPr>
          <a:xfrm>
            <a:off x="322118" y="1143000"/>
            <a:ext cx="2040082" cy="1915391"/>
          </a:xfrm>
          <a:prstGeom prst="beve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33400" y="1371600"/>
            <a:ext cx="1600200" cy="14478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E:\Downloade\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121" y="234662"/>
            <a:ext cx="1053379" cy="6728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Downloade\7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9617" y="5616394"/>
            <a:ext cx="977179" cy="8695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934974" y="162575"/>
            <a:ext cx="894052" cy="1066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805883" y="5804621"/>
            <a:ext cx="1054100" cy="824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1253838"/>
            <a:ext cx="1714499" cy="2057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322118" y="3276600"/>
            <a:ext cx="3640282" cy="2062103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শহিদুল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গাড়ীদহ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দাখিল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মাদ্রাসা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শেরপুর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বগুড়া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24448" y="3394364"/>
            <a:ext cx="2876551" cy="2246769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৯ম</a:t>
            </a: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সাহিত্য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অধ্যয়ঃ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কবিতা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/০৬/২০২০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6/10/2020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403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34636" y="13855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09800" y="3048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গানটি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শুনে,এর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বিষয়বস্তু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কী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বলো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। </a:t>
            </a:r>
          </a:p>
        </p:txBody>
      </p:sp>
      <p:graphicFrame>
        <p:nvGraphicFramePr>
          <p:cNvPr id="8" name="Object 7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1304094"/>
              </p:ext>
            </p:extLst>
          </p:nvPr>
        </p:nvGraphicFramePr>
        <p:xfrm>
          <a:off x="4191000" y="25146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91000" y="25146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943100" y="5046144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মাতৃভাষার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প্রতি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মমত্ববোধ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/</a:t>
            </a:r>
            <a:r>
              <a:rPr lang="en-US" sz="2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শ্রদ্ধাবোধ</a:t>
            </a:r>
            <a:r>
              <a:rPr lang="en-US" sz="2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 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168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01600" prst="ribl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610600" cy="6400800"/>
          </a:xfrm>
          <a:prstGeom prst="rect">
            <a:avLst/>
          </a:prstGeom>
          <a:solidFill>
            <a:schemeClr val="bg2">
              <a:lumMod val="90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Punched Tape 5"/>
          <p:cNvSpPr/>
          <p:nvPr/>
        </p:nvSpPr>
        <p:spPr>
          <a:xfrm>
            <a:off x="2438400" y="533400"/>
            <a:ext cx="4267200" cy="1447800"/>
          </a:xfrm>
          <a:prstGeom prst="flowChartPunchedTape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05000" y="2248993"/>
            <a:ext cx="4191000" cy="175432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কবিতা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বঙ্গবাণী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আব্দুল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হাকিম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934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09800" y="228600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u="sng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24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67640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3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  <a:p>
            <a:pPr lvl="3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১.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কবিতাটি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আবৃত্তি করতে পারবে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lvl="3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২.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কবিতার 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মূলভাব নিজের ভাষায় বর্ণনা করতে পারবে।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  <a:p>
            <a:pPr lvl="3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৩. 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মাতৃভাষার প্রতি ভালোবাসার পরিচয় দিতে পারবে।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6/10/2020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351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6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6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53398121"/>
              </p:ext>
            </p:extLst>
          </p:nvPr>
        </p:nvGraphicFramePr>
        <p:xfrm>
          <a:off x="13855" y="0"/>
          <a:ext cx="9130145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6/10/2020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98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E780056-979D-47FE-8BDC-EB26983752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>
                                            <p:graphicEl>
                                              <a:dgm id="{6E780056-979D-47FE-8BDC-EB26983752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9DC9F9F-4E2F-4EB7-A741-5FE1A9D905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4">
                                            <p:graphicEl>
                                              <a:dgm id="{D9DC9F9F-4E2F-4EB7-A741-5FE1A9D905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83EE66B-E4E6-4EE0-BFC6-852B65133F3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4">
                                            <p:graphicEl>
                                              <a:dgm id="{983EE66B-E4E6-4EE0-BFC6-852B65133F3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F657102F-1E98-4448-AAA2-BCA819CDD84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4">
                                            <p:graphicEl>
                                              <a:dgm id="{F657102F-1E98-4448-AAA2-BCA819CDD84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AF9B7CE-29C5-4616-B6F7-3D07996833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2000"/>
                                        <p:tgtEl>
                                          <p:spTgt spid="4">
                                            <p:graphicEl>
                                              <a:dgm id="{CAF9B7CE-29C5-4616-B6F7-3D07996833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078725E-D1E1-4BD1-B40F-55AC8C08F3D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8" dur="2000"/>
                                        <p:tgtEl>
                                          <p:spTgt spid="4">
                                            <p:graphicEl>
                                              <a:dgm id="{1078725E-D1E1-4BD1-B40F-55AC8C08F3D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4E1B4DB-112A-4BDA-A702-4DA30E11A1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1" dur="2000"/>
                                        <p:tgtEl>
                                          <p:spTgt spid="4">
                                            <p:graphicEl>
                                              <a:dgm id="{A4E1B4DB-112A-4BDA-A702-4DA30E11A1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21B582B-B4AA-4485-882B-676A103BDA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6" dur="2000"/>
                                        <p:tgtEl>
                                          <p:spTgt spid="4">
                                            <p:graphicEl>
                                              <a:dgm id="{821B582B-B4AA-4485-882B-676A103BDA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69F00082-1361-492C-97BE-D500057A32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39" dur="2000"/>
                                        <p:tgtEl>
                                          <p:spTgt spid="4">
                                            <p:graphicEl>
                                              <a:dgm id="{69F00082-1361-492C-97BE-D500057A327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3BB05DA-A255-45A7-94AE-B95826658E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4" dur="2000"/>
                                        <p:tgtEl>
                                          <p:spTgt spid="4">
                                            <p:graphicEl>
                                              <a:dgm id="{53BB05DA-A255-45A7-94AE-B95826658E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89EDFDC-0E38-43A5-A51B-64BAD20D17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7" dur="2000"/>
                                        <p:tgtEl>
                                          <p:spTgt spid="4">
                                            <p:graphicEl>
                                              <a:dgm id="{D89EDFDC-0E38-43A5-A51B-64BAD20D17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531098"/>
              </p:ext>
            </p:extLst>
          </p:nvPr>
        </p:nvGraphicFramePr>
        <p:xfrm>
          <a:off x="4114800" y="274320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274320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76400" y="838200"/>
            <a:ext cx="571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/>
              </a:rPr>
              <a:t>কবিতা</a:t>
            </a: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/>
              </a:rPr>
              <a:t>আবৃত্তি</a:t>
            </a: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/>
              </a:rPr>
              <a:t>মনোযোগ</a:t>
            </a: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/>
              </a:rPr>
              <a:t>দিয়ে</a:t>
            </a:r>
            <a:r>
              <a:rPr kumimoji="0" lang="en-US" sz="2800" b="0" i="0" u="none" strike="noStrike" kern="0" cap="none" spc="0" normalizeH="0" baseline="0" noProof="0" dirty="0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/>
              </a:rPr>
              <a:t> </a:t>
            </a:r>
            <a:r>
              <a:rPr kumimoji="0" lang="en-US" sz="2800" b="0" i="0" u="none" strike="noStrike" kern="0" cap="none" spc="0" normalizeH="0" baseline="0" noProof="0" dirty="0" err="1" smtClean="0">
                <a:ln w="0"/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ysClr val="windowText" lastClr="000000">
                      <a:alpha val="40000"/>
                    </a:sysClr>
                  </a:outerShdw>
                </a:effectLst>
                <a:uLnTx/>
                <a:uFillTx/>
                <a:latin typeface="NikoshBAN"/>
              </a:rPr>
              <a:t>শুন</a:t>
            </a:r>
            <a:endParaRPr kumimoji="0" lang="en-US" sz="2800" b="0" i="0" u="none" strike="noStrike" kern="0" cap="none" spc="0" normalizeH="0" baseline="0" noProof="0" dirty="0">
              <a:ln w="0"/>
              <a:solidFill>
                <a:sysClr val="windowText" lastClr="000000"/>
              </a:solidFill>
              <a:effectLst>
                <a:outerShdw blurRad="38100" dist="19050" dir="2700000" algn="tl" rotWithShape="0">
                  <a:sysClr val="windowText" lastClr="000000">
                    <a:alpha val="40000"/>
                  </a:sysClr>
                </a:outerShdw>
              </a:effectLst>
              <a:uLnTx/>
              <a:uFillTx/>
              <a:latin typeface="NikoshBAN"/>
            </a:endParaRPr>
          </a:p>
        </p:txBody>
      </p:sp>
      <p:pic>
        <p:nvPicPr>
          <p:cNvPr id="5" name="Picture 5" descr="Picture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209800" y="3429000"/>
            <a:ext cx="464820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715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981200" y="1600200"/>
            <a:ext cx="55626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atin typeface="NikoshBAN"/>
              </a:rPr>
              <a:t>কবিতাটি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আবৃত্তি</a:t>
            </a:r>
            <a:r>
              <a:rPr lang="en-US" sz="3200" b="1" dirty="0" smtClean="0">
                <a:latin typeface="NikoshBAN"/>
              </a:rPr>
              <a:t> </a:t>
            </a:r>
            <a:r>
              <a:rPr lang="en-US" sz="3200" b="1" dirty="0" err="1" smtClean="0">
                <a:latin typeface="NikoshBAN"/>
              </a:rPr>
              <a:t>কর</a:t>
            </a:r>
            <a:r>
              <a:rPr lang="en-US" sz="3200" b="1" dirty="0" smtClean="0">
                <a:latin typeface="NikoshBAN"/>
              </a:rPr>
              <a:t>। </a:t>
            </a:r>
          </a:p>
          <a:p>
            <a:pPr algn="ctr"/>
            <a:endParaRPr lang="en-US" b="1" dirty="0" smtClean="0">
              <a:latin typeface="NikoshBAN"/>
            </a:endParaRPr>
          </a:p>
          <a:p>
            <a:pPr algn="ctr"/>
            <a:r>
              <a:rPr lang="en-US" b="1" dirty="0" smtClean="0">
                <a:latin typeface="NikoshBAN"/>
              </a:rPr>
              <a:t>(</a:t>
            </a:r>
            <a:r>
              <a:rPr lang="en-US" b="1" dirty="0" err="1" smtClean="0">
                <a:latin typeface="NikoshBAN"/>
              </a:rPr>
              <a:t>দুই</a:t>
            </a:r>
            <a:r>
              <a:rPr lang="en-US" b="1" dirty="0" smtClean="0">
                <a:latin typeface="NikoshBAN"/>
              </a:rPr>
              <a:t>/</a:t>
            </a:r>
            <a:r>
              <a:rPr lang="en-US" b="1" dirty="0" err="1" smtClean="0">
                <a:latin typeface="NikoshBAN"/>
              </a:rPr>
              <a:t>তিনজন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আবৃত্তি</a:t>
            </a:r>
            <a:r>
              <a:rPr lang="en-US" b="1" dirty="0" smtClean="0">
                <a:latin typeface="NikoshBAN"/>
              </a:rPr>
              <a:t> </a:t>
            </a:r>
            <a:r>
              <a:rPr lang="en-US" b="1" dirty="0" err="1" smtClean="0">
                <a:latin typeface="NikoshBAN"/>
              </a:rPr>
              <a:t>করবে</a:t>
            </a:r>
            <a:r>
              <a:rPr lang="en-US" b="1" dirty="0" smtClean="0">
                <a:latin typeface="NikoshBAN"/>
              </a:rPr>
              <a:t>)</a:t>
            </a:r>
            <a:endParaRPr lang="en-US" b="1" dirty="0"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7788" y="486032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কাজ-১(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একক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কাজ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/>
              </a:rPr>
              <a:t>)</a:t>
            </a:r>
            <a:endParaRPr lang="en-U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891400"/>
            <a:ext cx="5486401" cy="39665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139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53933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কবিতাংশের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মাধ্যমে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কবির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কী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মনোভাব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প্রকাশ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 </a:t>
            </a:r>
            <a:r>
              <a:rPr lang="en-US" sz="28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পেয়েছে</a:t>
            </a:r>
            <a:r>
              <a:rPr lang="en-US" sz="28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/>
              </a:rPr>
              <a:t>?  </a:t>
            </a:r>
            <a:endParaRPr lang="en-US" sz="28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5562600"/>
            <a:ext cx="624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মাতৃভাষার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 </a:t>
            </a:r>
            <a:r>
              <a:rPr lang="en-US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প্রতি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 </a:t>
            </a:r>
            <a:r>
              <a:rPr lang="en-US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মমত্ববোধ</a:t>
            </a:r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/>
              </a:rPr>
              <a:t> 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1981200"/>
            <a:ext cx="8763000" cy="304698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2"/>
            <a:r>
              <a:rPr lang="en-US" sz="3200" b="1" dirty="0" err="1" smtClean="0">
                <a:ln/>
                <a:solidFill>
                  <a:schemeClr val="accent3"/>
                </a:solidFill>
                <a:latin typeface="NikoshBAN"/>
              </a:rPr>
              <a:t>যে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/>
              </a:rPr>
              <a:t>সবে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/>
              </a:rPr>
              <a:t>বঙ্গেত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/>
              </a:rPr>
              <a:t>জন্মি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/>
              </a:rPr>
              <a:t>হিংসে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/>
              </a:rPr>
              <a:t>বঙ্গবাণী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/>
              </a:rPr>
              <a:t>।</a:t>
            </a:r>
          </a:p>
          <a:p>
            <a:pPr lvl="2"/>
            <a:r>
              <a:rPr lang="en-US" sz="3200" b="1" dirty="0" err="1" smtClean="0">
                <a:ln/>
                <a:solidFill>
                  <a:schemeClr val="accent3"/>
                </a:solidFill>
                <a:latin typeface="NikoshBAN"/>
              </a:rPr>
              <a:t>সে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/>
              </a:rPr>
              <a:t>সব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/>
              </a:rPr>
              <a:t>কাহার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/>
              </a:rPr>
              <a:t>জন্ম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/>
              </a:rPr>
              <a:t>নির্ণয়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/>
              </a:rPr>
              <a:t> ন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/>
              </a:rPr>
              <a:t>জানি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/>
              </a:rPr>
              <a:t>।।</a:t>
            </a:r>
          </a:p>
          <a:p>
            <a:pPr lvl="2"/>
            <a:r>
              <a:rPr lang="en-US" sz="3200" b="1" dirty="0" err="1" smtClean="0">
                <a:ln/>
                <a:solidFill>
                  <a:schemeClr val="accent3"/>
                </a:solidFill>
                <a:latin typeface="NikoshBAN"/>
              </a:rPr>
              <a:t>দেশ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/>
              </a:rPr>
              <a:t>ভাষা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/>
              </a:rPr>
              <a:t>বিদ্যা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/>
              </a:rPr>
              <a:t>যার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/>
              </a:rPr>
              <a:t>মনে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/>
              </a:rPr>
              <a:t> ন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/>
              </a:rPr>
              <a:t>জুয়ায়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/>
              </a:rPr>
              <a:t>।</a:t>
            </a:r>
          </a:p>
          <a:p>
            <a:pPr lvl="2"/>
            <a:r>
              <a:rPr lang="en-US" sz="3200" b="1" dirty="0" err="1" smtClean="0">
                <a:ln/>
                <a:solidFill>
                  <a:schemeClr val="accent3"/>
                </a:solidFill>
                <a:latin typeface="NikoshBAN"/>
              </a:rPr>
              <a:t>নিজ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/>
              </a:rPr>
              <a:t>দেশ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/>
              </a:rPr>
              <a:t>তেয়াগী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/>
              </a:rPr>
              <a:t>কেন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/>
              </a:rPr>
              <a:t>বিদেশ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/>
              </a:rPr>
              <a:t> ন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/>
              </a:rPr>
              <a:t>যায়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/>
              </a:rPr>
              <a:t>।।</a:t>
            </a:r>
          </a:p>
          <a:p>
            <a:pPr lvl="2"/>
            <a:r>
              <a:rPr lang="en-US" sz="3200" b="1" dirty="0" err="1" smtClean="0">
                <a:ln/>
                <a:solidFill>
                  <a:schemeClr val="accent3"/>
                </a:solidFill>
                <a:latin typeface="NikoshBAN"/>
              </a:rPr>
              <a:t>মাতা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/>
              </a:rPr>
              <a:t>পিতামহ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/>
              </a:rPr>
              <a:t>ক্রমে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/>
              </a:rPr>
              <a:t>বঙ্গেত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/>
              </a:rPr>
              <a:t>বসতি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/>
              </a:rPr>
              <a:t>।</a:t>
            </a:r>
          </a:p>
          <a:p>
            <a:pPr lvl="2"/>
            <a:r>
              <a:rPr lang="en-US" sz="3200" b="1" dirty="0" err="1" smtClean="0">
                <a:ln/>
                <a:solidFill>
                  <a:schemeClr val="accent3"/>
                </a:solidFill>
                <a:latin typeface="NikoshBAN"/>
              </a:rPr>
              <a:t>দেশী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/>
              </a:rPr>
              <a:t>ভাষা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/>
              </a:rPr>
              <a:t>উপদেশ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/>
              </a:rPr>
              <a:t>মনে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/>
              </a:rPr>
              <a:t>হিত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/>
              </a:rPr>
              <a:t> </a:t>
            </a:r>
            <a:r>
              <a:rPr lang="en-US" sz="3200" b="1" dirty="0" err="1" smtClean="0">
                <a:ln/>
                <a:solidFill>
                  <a:schemeClr val="accent3"/>
                </a:solidFill>
                <a:latin typeface="NikoshBAN"/>
              </a:rPr>
              <a:t>অতি</a:t>
            </a:r>
            <a:r>
              <a:rPr lang="en-US" sz="3200" b="1" dirty="0" smtClean="0">
                <a:ln/>
                <a:solidFill>
                  <a:schemeClr val="accent3"/>
                </a:solidFill>
                <a:latin typeface="NikoshBAN"/>
              </a:rPr>
              <a:t> ।। </a:t>
            </a:r>
            <a:endParaRPr lang="en-US" sz="3200" b="1" dirty="0">
              <a:ln/>
              <a:solidFill>
                <a:schemeClr val="accent3"/>
              </a:solidFill>
              <a:latin typeface="NikoshBAN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6/10/2020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2727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282</TotalTime>
  <Words>336</Words>
  <Application>Microsoft Office PowerPoint</Application>
  <PresentationFormat>On-screen Show (4:3)</PresentationFormat>
  <Paragraphs>118</Paragraphs>
  <Slides>16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8" baseType="lpstr">
      <vt:lpstr>Trek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Shahidul</dc:creator>
  <cp:lastModifiedBy>Shahidul</cp:lastModifiedBy>
  <cp:revision>34</cp:revision>
  <dcterms:created xsi:type="dcterms:W3CDTF">2020-06-03T15:17:39Z</dcterms:created>
  <dcterms:modified xsi:type="dcterms:W3CDTF">2020-06-10T02:53:39Z</dcterms:modified>
</cp:coreProperties>
</file>