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8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1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3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5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9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7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6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9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2770E32-8911-43B2-A0CF-8E09E9C51CD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D61BD-5676-4416-8282-A584A0491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2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127000"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7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64" y="223911"/>
            <a:ext cx="8482952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>
          <a:xfrm>
            <a:off x="1289052" y="1196788"/>
            <a:ext cx="9026342" cy="53788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72064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4484" y="145238"/>
            <a:ext cx="545817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 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38" y="6000220"/>
            <a:ext cx="11120906" cy="64633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 নেতৃত্বদানকারী প্রধান রাজনৈতিক দল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সংক্ষেপে লিখ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66" y="1068568"/>
            <a:ext cx="6235250" cy="4537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2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4" y="1329262"/>
            <a:ext cx="5230432" cy="36507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72" y="1329263"/>
            <a:ext cx="5230432" cy="36507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47302" y="5492271"/>
            <a:ext cx="1113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স্বাধীনতা যুদ্ধের ডাকে সাড়া দিয়ে জনগণ মুক্তিযুদ্ধের প্রস্তুতি গ্রহন করে।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7" y="244699"/>
            <a:ext cx="676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1481070"/>
            <a:ext cx="5030462" cy="352905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91" y="1481071"/>
            <a:ext cx="5030462" cy="35290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2588653" y="265908"/>
            <a:ext cx="676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519" y="5517405"/>
            <a:ext cx="1078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শুরুতে রাজনৈতিক নেতৃত্ব বাংলাদেশ সরকার (মুজিবনগর সরকার) গঠন করে বঙ্গবন্ধুর স্বাধীনতার ঘোষণাকে আনুষ্ঠানিক ভাবে গ্রহণ করে।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r="7902"/>
          <a:stretch/>
        </p:blipFill>
        <p:spPr>
          <a:xfrm>
            <a:off x="357676" y="959971"/>
            <a:ext cx="5107308" cy="348306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2346607" y="239014"/>
            <a:ext cx="6761409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দেখতে পাচ্ছ?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862" y="4607685"/>
            <a:ext cx="539083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 বেতার কেন্দ্রের শিল্পিবৃন্দ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3413" y="4689611"/>
            <a:ext cx="4566213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 আশ্রয় নেওয়া শরণার্থী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7" y="946899"/>
            <a:ext cx="5107308" cy="355509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57" y="926728"/>
            <a:ext cx="5185266" cy="35691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358693" y="4607685"/>
            <a:ext cx="539083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বিদেশী বন্ধু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0891" y="4709782"/>
            <a:ext cx="539083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প্রশিক্ষণ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538" y="4501995"/>
            <a:ext cx="10717088" cy="23083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নেতৃত্বদান, ভারতে ১ কোটি শরণার্থীর ত্রাণ ও আশ্রয়ের ব্যবস্থা, মুক্তিযোদ্ধা ও গেরিলা যোদ্ধাদের প্রশিক্ষণের ব্যবস্থা, স্বাধীন বাংলা বেতার কেন্দ্র পরিচালনা এবং মুক্তিযুদ্ধের প্রতি বিশ্ব জনমত গড়ে তোলার ক্ষেত্রে গুরুত্বপূর্ণ ভূমিকা রেখেছিল সরকার ও রাজনৈতিক নেতৃত্ব।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57" y="946899"/>
            <a:ext cx="5185265" cy="35349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6990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67" y="1703229"/>
            <a:ext cx="3649266" cy="3649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631" y="231820"/>
            <a:ext cx="10921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জানো মুক্তিযুদ্ধ পরিচালনায় আওয়ামী লীগ ছাড়াও আর কোন কোন প্রগতিশীল রাজনৈতিক দল গুরুত্বপূর্ণ ভূমিকা পালন করে?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919" y="6155411"/>
            <a:ext cx="1049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দলের নেতা ও কর্মীরা অনেকেই সশস্র মুক্তিযুদ্ধে অংশগ্রহন করেছেন।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01" y="2270328"/>
            <a:ext cx="2356693" cy="3082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87" y="2270328"/>
            <a:ext cx="2481258" cy="228682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51" y="2302239"/>
            <a:ext cx="2597743" cy="22230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46" y="2318196"/>
            <a:ext cx="2666197" cy="31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1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1 -0.0544 L -0.31639 -0.12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9" y="-37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31333 0.24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7" y="1224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9 0.03773 L 0.32848 0.243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3" y="1030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5763 L 0.31541 -0.136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862" y="5857851"/>
            <a:ext cx="10357060" cy="72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 রাজনৈতিক দলের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 বর্ণনা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লিখ।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41146" y="183627"/>
            <a:ext cx="4528428" cy="1216517"/>
            <a:chOff x="2514399" y="107643"/>
            <a:chExt cx="4581860" cy="1360550"/>
          </a:xfrm>
          <a:solidFill>
            <a:srgbClr val="92D050"/>
          </a:solidFill>
        </p:grpSpPr>
        <p:sp>
          <p:nvSpPr>
            <p:cNvPr id="4" name="Rounded Rectangle 3"/>
            <p:cNvSpPr/>
            <p:nvPr/>
          </p:nvSpPr>
          <p:spPr>
            <a:xfrm>
              <a:off x="2678805" y="301493"/>
              <a:ext cx="4417454" cy="11667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14399" y="107643"/>
              <a:ext cx="3799268" cy="1135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56" y="1260319"/>
            <a:ext cx="6774287" cy="43886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1243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4230" y="2586553"/>
            <a:ext cx="2904394" cy="1439471"/>
            <a:chOff x="502276" y="695459"/>
            <a:chExt cx="4990355" cy="2054682"/>
          </a:xfrm>
        </p:grpSpPr>
        <p:sp>
          <p:nvSpPr>
            <p:cNvPr id="3" name="Rectangle 2"/>
            <p:cNvSpPr/>
            <p:nvPr/>
          </p:nvSpPr>
          <p:spPr>
            <a:xfrm>
              <a:off x="502276" y="695459"/>
              <a:ext cx="4919730" cy="2047741"/>
            </a:xfrm>
            <a:prstGeom prst="rect">
              <a:avLst/>
            </a:prstGeom>
            <a:noFill/>
            <a:ln w="28575"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27" y="785611"/>
              <a:ext cx="2446985" cy="19318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16856" y="1388261"/>
              <a:ext cx="2575775" cy="136188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জামায়াতে ইসলামী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4230" y="695091"/>
            <a:ext cx="2863290" cy="1820954"/>
            <a:chOff x="4296372" y="2920496"/>
            <a:chExt cx="3226694" cy="20575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72" y="2920496"/>
              <a:ext cx="3226694" cy="20575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4550997" y="4047396"/>
              <a:ext cx="2717443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মুসলিম লীগ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0934" y="4056904"/>
            <a:ext cx="2856586" cy="1654555"/>
            <a:chOff x="8100811" y="2947719"/>
            <a:chExt cx="3026535" cy="2021983"/>
          </a:xfrm>
        </p:grpSpPr>
        <p:sp>
          <p:nvSpPr>
            <p:cNvPr id="10" name="Rectangle 9"/>
            <p:cNvSpPr/>
            <p:nvPr/>
          </p:nvSpPr>
          <p:spPr>
            <a:xfrm>
              <a:off x="8100811" y="2947719"/>
              <a:ext cx="3026535" cy="2021983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09839" y="3661651"/>
              <a:ext cx="2485622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পিডিপি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74230" y="100743"/>
            <a:ext cx="1001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জানো এ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দল মুক্তিযুদ্ধে কী করেছিল?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280" y="5684565"/>
            <a:ext cx="10603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অভ্যন্তরে পাকবাহিনীর সমর্থনে মুসলিম লীগ, জামায়াতে ইসলামী, পিডিপিসহ কতিপয় দল মুক্তিযুদ্ধের বিরোধীতা করে।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68" y="804403"/>
            <a:ext cx="3783483" cy="22675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t="4194" r="11619" b="9065"/>
          <a:stretch/>
        </p:blipFill>
        <p:spPr>
          <a:xfrm>
            <a:off x="6073869" y="3213847"/>
            <a:ext cx="3783482" cy="24940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8018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4766" y="270456"/>
            <a:ext cx="750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এরা কারা?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831" y="5720246"/>
            <a:ext cx="10612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দলগুলো শান্তি কমিটি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রাজাকার, আলবদর ও আলশামস নামক বিশেষ বাহিনী গঠন করে।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4767" y="1165768"/>
            <a:ext cx="7234046" cy="4305497"/>
            <a:chOff x="531831" y="1251598"/>
            <a:chExt cx="9492951" cy="4305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31" y="1251598"/>
              <a:ext cx="6635451" cy="427860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282" y="1278492"/>
              <a:ext cx="2857500" cy="42786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40679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412" y="105114"/>
            <a:ext cx="9620518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এসব বাহিনী কী করেছিল?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" y="5395526"/>
            <a:ext cx="11028893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বাহিনী হত্যা, লুটতরাজ, অগ্নিসংযোগ, নারীর সম্ভ্রমহানির মতো মানবতা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 কর্মকান্ডে লিপ্ত ছিল।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9" y="1083659"/>
            <a:ext cx="5160840" cy="348889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152932" y="4541018"/>
            <a:ext cx="1765051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" y="1083659"/>
            <a:ext cx="5160841" cy="347677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1686209" y="4605063"/>
            <a:ext cx="2447957" cy="6750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40" y="1042765"/>
            <a:ext cx="5101643" cy="35350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7912892" y="4509819"/>
            <a:ext cx="1828800" cy="6899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অগ্নিকান্ড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40" y="1028946"/>
            <a:ext cx="5207734" cy="350250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0"/>
          <p:cNvSpPr txBox="1"/>
          <p:nvPr/>
        </p:nvSpPr>
        <p:spPr>
          <a:xfrm>
            <a:off x="7912892" y="4484696"/>
            <a:ext cx="1866831" cy="6800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9" grpId="0"/>
      <p:bldP spid="9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7" y="1461097"/>
            <a:ext cx="5250423" cy="358326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41" y="1474734"/>
            <a:ext cx="5248141" cy="358326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107583" y="283335"/>
            <a:ext cx="96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 মেধাশূন্য করতে আর কী করেছিল?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972" y="5589431"/>
            <a:ext cx="1084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ছাড়াও বাঙালিদের মেধাশূন্য করার উদ্দেশ্যে ১৯৭১ সালের ১৪ই ডিসেম্বর পরিকল্পিতভাবে এদেশের বুদ্ধিজীবীদের হত্যা করে।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48" y="582954"/>
            <a:ext cx="2330777" cy="2674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ounded Rectangle 2"/>
          <p:cNvSpPr/>
          <p:nvPr/>
        </p:nvSpPr>
        <p:spPr>
          <a:xfrm>
            <a:off x="360607" y="3257152"/>
            <a:ext cx="5318975" cy="3793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75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বিপ্লব কুমার সরকার </a:t>
            </a:r>
            <a:endParaRPr lang="bn-BD" sz="3750" b="1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এ,এম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</a:t>
            </a:r>
          </a:p>
          <a:p>
            <a:pPr algn="ctr"/>
            <a:r>
              <a:rPr lang="bn-BD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আজগড়া উচ্চ বিদ্যালয় 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বেলকুচি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সিরাজগঞ্জ।</a:t>
            </a:r>
            <a:endParaRPr lang="en-A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biplovekumar6085</a:t>
            </a:r>
            <a:r>
              <a:rPr lang="en-A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36409" y="3257152"/>
            <a:ext cx="4964042" cy="3285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</a:p>
          <a:p>
            <a:pPr algn="ctr"/>
            <a:r>
              <a:rPr lang="bn-BD" sz="36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6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6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10/০</a:t>
            </a:r>
            <a:r>
              <a:rPr lang="bn-BD" sz="36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৬/২০২০ খ্রিঃ</a:t>
            </a:r>
            <a:endParaRPr lang="bn-BD" sz="3600" b="1" dirty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4797" y="276829"/>
            <a:ext cx="2218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332" t="16030" r="35498" b="17447"/>
          <a:stretch/>
        </p:blipFill>
        <p:spPr>
          <a:xfrm>
            <a:off x="7920111" y="670394"/>
            <a:ext cx="2136608" cy="258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587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016" y="147730"/>
            <a:ext cx="6011148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" y="5931356"/>
            <a:ext cx="1118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বিরোধীতাকারীদের বাঙালির ঘৃণা করার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2" y="1148700"/>
            <a:ext cx="2796988" cy="413435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1"/>
          <a:stretch/>
        </p:blipFill>
        <p:spPr>
          <a:xfrm>
            <a:off x="5815853" y="1158253"/>
            <a:ext cx="2877311" cy="412480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7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58" y="354468"/>
            <a:ext cx="4924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730" y="1519708"/>
            <a:ext cx="102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মুক্তিযুদ্ধে নেতৃত্বদানকারী প্রধান রাজনৈতিক দলের নাম কী?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29" y="2254488"/>
            <a:ext cx="102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কার ডাকে সাড়া দিয়ে জনগন মুক্তিযুদ্ধের প্রস্তুতি গ্রহণ করে?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728" y="3036816"/>
            <a:ext cx="102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রাজনৈতিক নেতৃত্ব মুক্তিযুদ্ধের শুরুতে কী করে?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728" y="3744702"/>
            <a:ext cx="10959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মুক্তিযু্দ্ধে গুরুত্বপূর্ণ ভূমিকা পালন করে কোন কোন রাজনৈতিক দল?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28" y="4479482"/>
            <a:ext cx="102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প্রগতিশীল রাজনৈতিক দলের নেতা কর্মীরা মুক্তিযুদ্ধে কী করে?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848" y="5276393"/>
            <a:ext cx="1029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মুক্তিযুদ্ধের বিরোধীতা করে কোন কোন রাজনৈতিক দল?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1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174" y="153939"/>
            <a:ext cx="331959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702" y="5339650"/>
            <a:ext cx="10901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 ও দারিদ্রমুক্ত বাংলাদেশ গড়তে মুক্তিযুদ্ধের নেতৃত্বদানকারী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দলটির বর্তমান কর্মসূচি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১০টি বাক্যে লিখে আনবে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69" y="1184541"/>
            <a:ext cx="5255882" cy="44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46" y="255493"/>
            <a:ext cx="11268634" cy="1346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4300" tIns="57150" rIns="114300" bIns="57150">
            <a:spAutoFit/>
          </a:bodyPr>
          <a:lstStyle/>
          <a:p>
            <a:pPr algn="ctr"/>
            <a:r>
              <a:rPr lang="bn-BD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03" y="1775012"/>
            <a:ext cx="5731929" cy="46257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1646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13" y="112007"/>
            <a:ext cx="7223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819893"/>
            <a:ext cx="4041958" cy="265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94" y="3630706"/>
            <a:ext cx="3979430" cy="255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6428594" y="819892"/>
            <a:ext cx="3979430" cy="2609108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কংগ্রেস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3630706"/>
            <a:ext cx="4041958" cy="259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2063183" y="6225986"/>
            <a:ext cx="722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 নাম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149225">
            <a:solidFill>
              <a:schemeClr val="accent2">
                <a:lumMod val="50000"/>
                <a:alpha val="62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179" b="6165"/>
          <a:stretch/>
        </p:blipFill>
        <p:spPr>
          <a:xfrm>
            <a:off x="1479176" y="1156447"/>
            <a:ext cx="8623442" cy="5405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741" y="200385"/>
            <a:ext cx="70105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ভিডিওটি মনোযোগ দিয়ে দেখ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479176" y="1094892"/>
            <a:ext cx="8633012" cy="5467274"/>
          </a:xfrm>
          <a:prstGeom prst="frame">
            <a:avLst>
              <a:gd name="adj1" fmla="val 277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0424" y="200384"/>
            <a:ext cx="701051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ভিডিওটিতে কী দেখ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1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23" y="351640"/>
            <a:ext cx="1073075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দলের ভূমিকা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4434" r="2784" b="3938"/>
          <a:stretch/>
        </p:blipFill>
        <p:spPr>
          <a:xfrm>
            <a:off x="1667435" y="1667437"/>
            <a:ext cx="8095130" cy="49485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350151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627" y="554779"/>
            <a:ext cx="334074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578" y="2175619"/>
            <a:ext cx="695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শিক্ষার্থীরা---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517" y="2883505"/>
            <a:ext cx="107979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মুক্তিযুদ্ধে নেতৃত্বদানকারী প্রধান রাজনৈতিক দল সম্পর্কে বলতে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মুক্তিযুদ্ধে রাজনৈতিক দলের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 বর্ণনা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 লিখতে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 বিরোধিতাকারীদের বাঙালিরা ঘৃণা কর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82" y="909895"/>
            <a:ext cx="8529918" cy="46885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2759298" y="175115"/>
            <a:ext cx="5911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9298" y="148221"/>
            <a:ext cx="5911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মুক্তিযু্দ্ধে এই দলের ভূমিকা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ছিল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18" y="5809667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মুক্তিযুদ্ধে নেতৃত্বদানকারী প্রধান রাজনৈতিক দল হলো বাংলাদেশ আওয়ামী লীগ।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780" y="5809667"/>
            <a:ext cx="10367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নেতৃত্বই মুক্তিযুদ্ধের গতি-প্রকৃতি নির্ধারণ করে।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9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" y="1210235"/>
            <a:ext cx="5109394" cy="36708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1" y="1210235"/>
            <a:ext cx="5109394" cy="367085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885424" y="370257"/>
            <a:ext cx="969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স্বাধিকার আন্দোলনে আওয়ামী লীগ প্রথমে কী করে?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69" y="5735075"/>
            <a:ext cx="1118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আওয়ামী লীগ প্রথমে পূর্ববাংলার জনগণকে স্বাধিকার আন্দোলনে সংগঠিত করে।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208" y="370257"/>
            <a:ext cx="1009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তোমরা কী বলতে পারবে এই ছবিটা কখন কার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8789" y="5053758"/>
            <a:ext cx="3220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স্বাধিকার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484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8" y="1481069"/>
            <a:ext cx="4995930" cy="3652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50" y="1481068"/>
            <a:ext cx="4995930" cy="3652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04563" y="334851"/>
            <a:ext cx="676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981" y="5550792"/>
            <a:ext cx="11145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আওয়ামী লীগ ১৯৭০ সালের সাধারণ নির্বাচনে নিরঙ্কুশ বিজয় লাভের পর জনগণকে স্বাধীনতা অর্জনে উদ্বুদ্ধ করে।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554</Words>
  <Application>Microsoft Office PowerPoint</Application>
  <PresentationFormat>Custom</PresentationFormat>
  <Paragraphs>79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School</cp:lastModifiedBy>
  <cp:revision>34</cp:revision>
  <dcterms:created xsi:type="dcterms:W3CDTF">2020-06-08T03:28:18Z</dcterms:created>
  <dcterms:modified xsi:type="dcterms:W3CDTF">2020-06-10T06:26:02Z</dcterms:modified>
</cp:coreProperties>
</file>