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68590-CBD2-4835-9C0F-677E324BC25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CE81A6-3754-4580-B659-A86C7A33E53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47DA44-5F2C-4F86-A718-09343E97AA4B}" type="parTrans" cxnId="{46FFBED9-BE69-4C50-8997-D7A04408CC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8A637-B316-4467-83A8-B2B3B5216A3A}" type="sibTrans" cxnId="{46FFBED9-BE69-4C50-8997-D7A04408CC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0EF4F-7DF2-4FF1-8EF1-C5DC30B8E84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53092D-0D78-413A-A12E-6D5721F14BAB}" type="parTrans" cxnId="{321769A7-C275-4250-86C2-E27A8ABB168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11CB3-F9F2-45B1-B6EC-6B69B2836C6F}" type="sibTrans" cxnId="{321769A7-C275-4250-86C2-E27A8ABB168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10076B-B9B0-460B-9FB3-586F75B1723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আরোহিনী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38FCF3-959D-4A23-874C-7E05C2D4DB4A}" type="parTrans" cxnId="{9C70C186-B4E8-4ABE-B343-5C5F0993A6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BDD4C0-28B2-4850-9037-26C3D5E89B1F}" type="sibTrans" cxnId="{9C70C186-B4E8-4ABE-B343-5C5F0993A6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D107E-2B9B-4D92-BA7B-D83B031972D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লতানু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DFD333-0568-4062-B99D-A8586A08D0CA}" type="parTrans" cxnId="{6EE73792-6AC1-4C64-866E-624C0E7D7C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59DA4-9B91-4D17-841B-DD09E4F54C38}" type="sibTrans" cxnId="{6EE73792-6AC1-4C64-866E-624C0E7D7C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426071-ED26-4D17-BFC7-2B0C4C9545E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C3CE9-FA72-472D-ADE8-0DEBFDDF45C9}" type="sibTrans" cxnId="{307E1E6D-2ABB-4AD7-B643-F0A23D943F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558D76-EFA8-4425-8C0A-816F4142B968}" type="parTrans" cxnId="{307E1E6D-2ABB-4AD7-B643-F0A23D943F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ED3669-83EF-46AD-AC43-5F4A6039021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শাখান্বিত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2E83B6-13A2-4E57-9E0F-3E0BA6278969}" type="sibTrans" cxnId="{7CD3258D-512A-40EF-8DB2-06B69154457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7379BC-58BD-42A7-8D6C-D211D0A507A9}" type="parTrans" cxnId="{7CD3258D-512A-40EF-8DB2-06B69154457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43B09B-B6F8-4CFD-8BFC-9597D5C83BE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অশাখ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B888A3-9ECC-4E52-9DD1-7C5831A57027}" type="sibTrans" cxnId="{8D3521D7-090A-4D01-9690-17D7D86D9DE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42AD-8E9B-425B-99D2-7891F9420E9E}" type="parTrans" cxnId="{8D3521D7-090A-4D01-9690-17D7D86D9DE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E39389-1448-49DA-B690-4DAFCBB3B022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মঠ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আকৃতি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66043-F479-4D08-BAB6-DAF2B42331F1}" type="parTrans" cxnId="{5AEFA7FC-3152-49AA-A763-3E7DC965CA86}">
      <dgm:prSet/>
      <dgm:spPr/>
      <dgm:t>
        <a:bodyPr/>
        <a:lstStyle/>
        <a:p>
          <a:endParaRPr lang="en-US"/>
        </a:p>
      </dgm:t>
    </dgm:pt>
    <dgm:pt modelId="{51D23AE3-1E22-481E-A735-5EEAF15E7B8C}" type="sibTrans" cxnId="{5AEFA7FC-3152-49AA-A763-3E7DC965CA86}">
      <dgm:prSet/>
      <dgm:spPr/>
      <dgm:t>
        <a:bodyPr/>
        <a:lstStyle/>
        <a:p>
          <a:endParaRPr lang="en-US"/>
        </a:p>
      </dgm:t>
    </dgm:pt>
    <dgm:pt modelId="{F5608A29-830D-4E15-8561-3028A347CD87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তৃণ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C884E-6FC3-46EC-9A77-F2171B54D391}" type="parTrans" cxnId="{34D608D4-D0C5-488C-8A06-CE4C6A78DD9B}">
      <dgm:prSet/>
      <dgm:spPr/>
      <dgm:t>
        <a:bodyPr/>
        <a:lstStyle/>
        <a:p>
          <a:endParaRPr lang="en-US"/>
        </a:p>
      </dgm:t>
    </dgm:pt>
    <dgm:pt modelId="{40C3C9EE-DA37-4C39-B5FA-5083A423D047}" type="sibTrans" cxnId="{34D608D4-D0C5-488C-8A06-CE4C6A78DD9B}">
      <dgm:prSet/>
      <dgm:spPr/>
      <dgm:t>
        <a:bodyPr/>
        <a:lstStyle/>
        <a:p>
          <a:endParaRPr lang="en-US"/>
        </a:p>
      </dgm:t>
    </dgm:pt>
    <dgm:pt modelId="{39BA5DF6-C33C-477C-BEA7-19EFD37C4CB3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গম্বুজ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আকৃতি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E4444C-31AC-467E-B370-3ABD6C2A254D}" type="sibTrans" cxnId="{29A71C4D-7838-4DB5-AFAB-499909FCD267}">
      <dgm:prSet/>
      <dgm:spPr/>
      <dgm:t>
        <a:bodyPr/>
        <a:lstStyle/>
        <a:p>
          <a:endParaRPr lang="en-US"/>
        </a:p>
      </dgm:t>
    </dgm:pt>
    <dgm:pt modelId="{6CCFC224-78BC-432C-9AD7-F40FD0588531}" type="parTrans" cxnId="{29A71C4D-7838-4DB5-AFAB-499909FCD267}">
      <dgm:prSet/>
      <dgm:spPr/>
      <dgm:t>
        <a:bodyPr/>
        <a:lstStyle/>
        <a:p>
          <a:endParaRPr lang="en-US"/>
        </a:p>
      </dgm:t>
    </dgm:pt>
    <dgm:pt modelId="{49E8BC99-84BC-4F8A-BD64-B77D02722D7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শয়ান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61EE9F-F7EF-45AC-8401-CDE6B8D9DA21}" type="parTrans" cxnId="{DD2858FB-E25B-4087-96E0-D510A70B34D2}">
      <dgm:prSet/>
      <dgm:spPr/>
      <dgm:t>
        <a:bodyPr/>
        <a:lstStyle/>
        <a:p>
          <a:endParaRPr lang="en-US"/>
        </a:p>
      </dgm:t>
    </dgm:pt>
    <dgm:pt modelId="{B70868F8-40E7-4ECA-9E57-05A263CFC7F1}" type="sibTrans" cxnId="{DD2858FB-E25B-4087-96E0-D510A70B34D2}">
      <dgm:prSet/>
      <dgm:spPr/>
      <dgm:t>
        <a:bodyPr/>
        <a:lstStyle/>
        <a:p>
          <a:endParaRPr lang="en-US"/>
        </a:p>
      </dgm:t>
    </dgm:pt>
    <dgm:pt modelId="{888A7CDA-9EC5-4B3A-9A5F-90B142DE6838}" type="pres">
      <dgm:prSet presAssocID="{42E68590-CBD2-4835-9C0F-677E324BC2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D6433-A19C-4CE6-BEC8-DA9F956ABA1D}" type="pres">
      <dgm:prSet presAssocID="{F1CE81A6-3754-4580-B659-A86C7A33E53E}" presName="root1" presStyleCnt="0"/>
      <dgm:spPr/>
      <dgm:t>
        <a:bodyPr/>
        <a:lstStyle/>
        <a:p>
          <a:endParaRPr lang="en-US"/>
        </a:p>
      </dgm:t>
    </dgm:pt>
    <dgm:pt modelId="{79F92E16-AB44-496A-BF28-5DDDF64BBFFF}" type="pres">
      <dgm:prSet presAssocID="{F1CE81A6-3754-4580-B659-A86C7A33E5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53237-5C3E-48A6-A83C-3D0B84305AB7}" type="pres">
      <dgm:prSet presAssocID="{F1CE81A6-3754-4580-B659-A86C7A33E53E}" presName="level2hierChild" presStyleCnt="0"/>
      <dgm:spPr/>
      <dgm:t>
        <a:bodyPr/>
        <a:lstStyle/>
        <a:p>
          <a:endParaRPr lang="en-US"/>
        </a:p>
      </dgm:t>
    </dgm:pt>
    <dgm:pt modelId="{8BA323A1-CE13-4FB1-842E-B5EC3B7F68D1}" type="pres">
      <dgm:prSet presAssocID="{EE53092D-0D78-413A-A12E-6D5721F14BA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5EF08F5-74A5-4B65-B7B7-7958C8E782CE}" type="pres">
      <dgm:prSet presAssocID="{EE53092D-0D78-413A-A12E-6D5721F14BA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9AC44BE-F00C-44EE-9B52-1F25681CF1BE}" type="pres">
      <dgm:prSet presAssocID="{3740EF4F-7DF2-4FF1-8EF1-C5DC30B8E84E}" presName="root2" presStyleCnt="0"/>
      <dgm:spPr/>
      <dgm:t>
        <a:bodyPr/>
        <a:lstStyle/>
        <a:p>
          <a:endParaRPr lang="en-US"/>
        </a:p>
      </dgm:t>
    </dgm:pt>
    <dgm:pt modelId="{89E8018B-7A5C-4EBA-BF9E-B2FCB6AE9F3B}" type="pres">
      <dgm:prSet presAssocID="{3740EF4F-7DF2-4FF1-8EF1-C5DC30B8E84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F2A5B-4A0E-4B54-B52C-7CCA64F0A552}" type="pres">
      <dgm:prSet presAssocID="{3740EF4F-7DF2-4FF1-8EF1-C5DC30B8E84E}" presName="level3hierChild" presStyleCnt="0"/>
      <dgm:spPr/>
      <dgm:t>
        <a:bodyPr/>
        <a:lstStyle/>
        <a:p>
          <a:endParaRPr lang="en-US"/>
        </a:p>
      </dgm:t>
    </dgm:pt>
    <dgm:pt modelId="{738285C3-9C3F-4BA7-8F4C-5E9231724531}" type="pres">
      <dgm:prSet presAssocID="{DC38FCF3-959D-4A23-874C-7E05C2D4DB4A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344EAD1A-1580-47FB-B4FA-2EEB5B52A1A6}" type="pres">
      <dgm:prSet presAssocID="{DC38FCF3-959D-4A23-874C-7E05C2D4DB4A}" presName="connTx" presStyleLbl="parChTrans1D3" presStyleIdx="0" presStyleCnt="5"/>
      <dgm:spPr/>
      <dgm:t>
        <a:bodyPr/>
        <a:lstStyle/>
        <a:p>
          <a:endParaRPr lang="en-US"/>
        </a:p>
      </dgm:t>
    </dgm:pt>
    <dgm:pt modelId="{5943E502-2600-41F6-BFAA-BDA2AFF0E187}" type="pres">
      <dgm:prSet presAssocID="{F310076B-B9B0-460B-9FB3-586F75B17236}" presName="root2" presStyleCnt="0"/>
      <dgm:spPr/>
      <dgm:t>
        <a:bodyPr/>
        <a:lstStyle/>
        <a:p>
          <a:endParaRPr lang="en-US"/>
        </a:p>
      </dgm:t>
    </dgm:pt>
    <dgm:pt modelId="{609DB5ED-ED8D-4701-B476-B53D12B6DDC9}" type="pres">
      <dgm:prSet presAssocID="{F310076B-B9B0-460B-9FB3-586F75B17236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283FFA-4876-4529-AFC2-4F6FC3E12F19}" type="pres">
      <dgm:prSet presAssocID="{F310076B-B9B0-460B-9FB3-586F75B17236}" presName="level3hierChild" presStyleCnt="0"/>
      <dgm:spPr/>
      <dgm:t>
        <a:bodyPr/>
        <a:lstStyle/>
        <a:p>
          <a:endParaRPr lang="en-US"/>
        </a:p>
      </dgm:t>
    </dgm:pt>
    <dgm:pt modelId="{372B3B9D-8C00-44FA-8493-037D30AAD092}" type="pres">
      <dgm:prSet presAssocID="{9B61EE9F-F7EF-45AC-8401-CDE6B8D9DA2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9322E77-6626-4E97-A1A8-4D01C9118AB0}" type="pres">
      <dgm:prSet presAssocID="{9B61EE9F-F7EF-45AC-8401-CDE6B8D9DA2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5B6AF8C4-453F-490B-8446-364F5DB9AB31}" type="pres">
      <dgm:prSet presAssocID="{49E8BC99-84BC-4F8A-BD64-B77D02722D76}" presName="root2" presStyleCnt="0"/>
      <dgm:spPr/>
      <dgm:t>
        <a:bodyPr/>
        <a:lstStyle/>
        <a:p>
          <a:endParaRPr lang="en-US"/>
        </a:p>
      </dgm:t>
    </dgm:pt>
    <dgm:pt modelId="{CFEFE7F6-AF60-4496-8018-97B83AD692CF}" type="pres">
      <dgm:prSet presAssocID="{49E8BC99-84BC-4F8A-BD64-B77D02722D7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B3FD0-037D-448C-85E4-B8F3DB2CCFC1}" type="pres">
      <dgm:prSet presAssocID="{49E8BC99-84BC-4F8A-BD64-B77D02722D76}" presName="level3hierChild" presStyleCnt="0"/>
      <dgm:spPr/>
      <dgm:t>
        <a:bodyPr/>
        <a:lstStyle/>
        <a:p>
          <a:endParaRPr lang="en-US"/>
        </a:p>
      </dgm:t>
    </dgm:pt>
    <dgm:pt modelId="{BADEDC9C-55B5-4A85-8281-FD66BB68C82E}" type="pres">
      <dgm:prSet presAssocID="{FEDFD333-0568-4062-B99D-A8586A08D0CA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EE13B75F-21DA-410C-954A-85AC876C6262}" type="pres">
      <dgm:prSet presAssocID="{FEDFD333-0568-4062-B99D-A8586A08D0C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3D651A04-EC8C-4238-893F-7C3478A30AF7}" type="pres">
      <dgm:prSet presAssocID="{A0ED107E-2B9B-4D92-BA7B-D83B031972D5}" presName="root2" presStyleCnt="0"/>
      <dgm:spPr/>
      <dgm:t>
        <a:bodyPr/>
        <a:lstStyle/>
        <a:p>
          <a:endParaRPr lang="en-US"/>
        </a:p>
      </dgm:t>
    </dgm:pt>
    <dgm:pt modelId="{7FF16200-6E8C-4F88-BAD2-B29FD99651BD}" type="pres">
      <dgm:prSet presAssocID="{A0ED107E-2B9B-4D92-BA7B-D83B031972D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2B939A-58D3-4EFC-9912-A097D762485D}" type="pres">
      <dgm:prSet presAssocID="{A0ED107E-2B9B-4D92-BA7B-D83B031972D5}" presName="level3hierChild" presStyleCnt="0"/>
      <dgm:spPr/>
      <dgm:t>
        <a:bodyPr/>
        <a:lstStyle/>
        <a:p>
          <a:endParaRPr lang="en-US"/>
        </a:p>
      </dgm:t>
    </dgm:pt>
    <dgm:pt modelId="{A6CFF4A0-DECC-4A35-9CA1-71AF5C15C262}" type="pres">
      <dgm:prSet presAssocID="{DC558D76-EFA8-4425-8C0A-816F4142B96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09EC3F7-AA8F-483F-B0DD-15B46DAE6366}" type="pres">
      <dgm:prSet presAssocID="{DC558D76-EFA8-4425-8C0A-816F4142B96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93FA00-BA1D-4066-B7E4-9C9F2E0D6A83}" type="pres">
      <dgm:prSet presAssocID="{D0426071-ED26-4D17-BFC7-2B0C4C9545ED}" presName="root2" presStyleCnt="0"/>
      <dgm:spPr/>
      <dgm:t>
        <a:bodyPr/>
        <a:lstStyle/>
        <a:p>
          <a:endParaRPr lang="en-US"/>
        </a:p>
      </dgm:t>
    </dgm:pt>
    <dgm:pt modelId="{465BFAB5-D357-432B-A73D-647CC333328B}" type="pres">
      <dgm:prSet presAssocID="{D0426071-ED26-4D17-BFC7-2B0C4C9545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2A338-796B-4634-BACC-CEAB520993FC}" type="pres">
      <dgm:prSet presAssocID="{D0426071-ED26-4D17-BFC7-2B0C4C9545ED}" presName="level3hierChild" presStyleCnt="0"/>
      <dgm:spPr/>
      <dgm:t>
        <a:bodyPr/>
        <a:lstStyle/>
        <a:p>
          <a:endParaRPr lang="en-US"/>
        </a:p>
      </dgm:t>
    </dgm:pt>
    <dgm:pt modelId="{39C03837-B490-47B5-8E74-A0A336FD2A53}" type="pres">
      <dgm:prSet presAssocID="{207379BC-58BD-42A7-8D6C-D211D0A507A9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5091FF18-5D6F-47BD-82BE-F5E3AAF35243}" type="pres">
      <dgm:prSet presAssocID="{207379BC-58BD-42A7-8D6C-D211D0A507A9}" presName="connTx" presStyleLbl="parChTrans1D3" presStyleIdx="3" presStyleCnt="5"/>
      <dgm:spPr/>
      <dgm:t>
        <a:bodyPr/>
        <a:lstStyle/>
        <a:p>
          <a:endParaRPr lang="en-US"/>
        </a:p>
      </dgm:t>
    </dgm:pt>
    <dgm:pt modelId="{2D6D326E-3183-4B1E-A74F-31CBB2A30DAD}" type="pres">
      <dgm:prSet presAssocID="{4EED3669-83EF-46AD-AC43-5F4A60390218}" presName="root2" presStyleCnt="0"/>
      <dgm:spPr/>
      <dgm:t>
        <a:bodyPr/>
        <a:lstStyle/>
        <a:p>
          <a:endParaRPr lang="en-US"/>
        </a:p>
      </dgm:t>
    </dgm:pt>
    <dgm:pt modelId="{26DFE092-9ADF-4B57-8758-8336F5C79BC2}" type="pres">
      <dgm:prSet presAssocID="{4EED3669-83EF-46AD-AC43-5F4A6039021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7D6AD-024D-4A91-B3D9-3724B104A216}" type="pres">
      <dgm:prSet presAssocID="{4EED3669-83EF-46AD-AC43-5F4A60390218}" presName="level3hierChild" presStyleCnt="0"/>
      <dgm:spPr/>
      <dgm:t>
        <a:bodyPr/>
        <a:lstStyle/>
        <a:p>
          <a:endParaRPr lang="en-US"/>
        </a:p>
      </dgm:t>
    </dgm:pt>
    <dgm:pt modelId="{1B7A3508-8E8A-4379-82AE-816D6F598722}" type="pres">
      <dgm:prSet presAssocID="{D97C884E-6FC3-46EC-9A77-F2171B54D391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E49F8F85-7CEF-480C-9C1E-3496FA0F5D5E}" type="pres">
      <dgm:prSet presAssocID="{D97C884E-6FC3-46EC-9A77-F2171B54D391}" presName="connTx" presStyleLbl="parChTrans1D4" presStyleIdx="0" presStyleCnt="3"/>
      <dgm:spPr/>
      <dgm:t>
        <a:bodyPr/>
        <a:lstStyle/>
        <a:p>
          <a:endParaRPr lang="en-US"/>
        </a:p>
      </dgm:t>
    </dgm:pt>
    <dgm:pt modelId="{D72768AD-491C-4F98-9793-49A03231A451}" type="pres">
      <dgm:prSet presAssocID="{F5608A29-830D-4E15-8561-3028A347CD87}" presName="root2" presStyleCnt="0"/>
      <dgm:spPr/>
      <dgm:t>
        <a:bodyPr/>
        <a:lstStyle/>
        <a:p>
          <a:endParaRPr lang="en-US"/>
        </a:p>
      </dgm:t>
    </dgm:pt>
    <dgm:pt modelId="{3B4CAA8F-0770-4921-9E26-CCFA077213C7}" type="pres">
      <dgm:prSet presAssocID="{F5608A29-830D-4E15-8561-3028A347CD87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D412CF-D88C-48EF-88F6-0094070E4DC6}" type="pres">
      <dgm:prSet presAssocID="{F5608A29-830D-4E15-8561-3028A347CD87}" presName="level3hierChild" presStyleCnt="0"/>
      <dgm:spPr/>
      <dgm:t>
        <a:bodyPr/>
        <a:lstStyle/>
        <a:p>
          <a:endParaRPr lang="en-US"/>
        </a:p>
      </dgm:t>
    </dgm:pt>
    <dgm:pt modelId="{929BA9DC-2B04-467C-9BB3-7BA4BA7678F8}" type="pres">
      <dgm:prSet presAssocID="{6CCFC224-78BC-432C-9AD7-F40FD0588531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AB5EE704-3E1F-4BEB-9704-C6E71EDC2C63}" type="pres">
      <dgm:prSet presAssocID="{6CCFC224-78BC-432C-9AD7-F40FD0588531}" presName="connTx" presStyleLbl="parChTrans1D4" presStyleIdx="1" presStyleCnt="3"/>
      <dgm:spPr/>
      <dgm:t>
        <a:bodyPr/>
        <a:lstStyle/>
        <a:p>
          <a:endParaRPr lang="en-US"/>
        </a:p>
      </dgm:t>
    </dgm:pt>
    <dgm:pt modelId="{27C830EC-4713-4E50-A343-C539E5EB5217}" type="pres">
      <dgm:prSet presAssocID="{39BA5DF6-C33C-477C-BEA7-19EFD37C4CB3}" presName="root2" presStyleCnt="0"/>
      <dgm:spPr/>
      <dgm:t>
        <a:bodyPr/>
        <a:lstStyle/>
        <a:p>
          <a:endParaRPr lang="en-US"/>
        </a:p>
      </dgm:t>
    </dgm:pt>
    <dgm:pt modelId="{4135B776-B7A5-4D6A-A6D0-B0E3E2BA8D1C}" type="pres">
      <dgm:prSet presAssocID="{39BA5DF6-C33C-477C-BEA7-19EFD37C4CB3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95292-AE21-4326-9122-7D01057FB8A4}" type="pres">
      <dgm:prSet presAssocID="{39BA5DF6-C33C-477C-BEA7-19EFD37C4CB3}" presName="level3hierChild" presStyleCnt="0"/>
      <dgm:spPr/>
      <dgm:t>
        <a:bodyPr/>
        <a:lstStyle/>
        <a:p>
          <a:endParaRPr lang="en-US"/>
        </a:p>
      </dgm:t>
    </dgm:pt>
    <dgm:pt modelId="{15D2DB4A-C5A4-407C-AD14-706157B4B118}" type="pres">
      <dgm:prSet presAssocID="{DA866043-F479-4D08-BAB6-DAF2B42331F1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0D7E0BDA-1923-4E6F-BBEA-B74BFE3A91F8}" type="pres">
      <dgm:prSet presAssocID="{DA866043-F479-4D08-BAB6-DAF2B42331F1}" presName="connTx" presStyleLbl="parChTrans1D4" presStyleIdx="2" presStyleCnt="3"/>
      <dgm:spPr/>
      <dgm:t>
        <a:bodyPr/>
        <a:lstStyle/>
        <a:p>
          <a:endParaRPr lang="en-US"/>
        </a:p>
      </dgm:t>
    </dgm:pt>
    <dgm:pt modelId="{D407DB7E-F362-4028-B091-A0C3175B0ADC}" type="pres">
      <dgm:prSet presAssocID="{85E39389-1448-49DA-B690-4DAFCBB3B022}" presName="root2" presStyleCnt="0"/>
      <dgm:spPr/>
      <dgm:t>
        <a:bodyPr/>
        <a:lstStyle/>
        <a:p>
          <a:endParaRPr lang="en-US"/>
        </a:p>
      </dgm:t>
    </dgm:pt>
    <dgm:pt modelId="{D8FA13ED-8FE6-44E9-AFE1-6092289B818B}" type="pres">
      <dgm:prSet presAssocID="{85E39389-1448-49DA-B690-4DAFCBB3B022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1A8AE-7EE1-424E-BF09-7B6B73255160}" type="pres">
      <dgm:prSet presAssocID="{85E39389-1448-49DA-B690-4DAFCBB3B022}" presName="level3hierChild" presStyleCnt="0"/>
      <dgm:spPr/>
      <dgm:t>
        <a:bodyPr/>
        <a:lstStyle/>
        <a:p>
          <a:endParaRPr lang="en-US"/>
        </a:p>
      </dgm:t>
    </dgm:pt>
    <dgm:pt modelId="{536448C8-3DF8-4ECF-AD0A-6C63BECC1747}" type="pres">
      <dgm:prSet presAssocID="{AC5E42AD-8E9B-425B-99D2-7891F9420E9E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A164E08D-283C-460C-B801-2B165B283A03}" type="pres">
      <dgm:prSet presAssocID="{AC5E42AD-8E9B-425B-99D2-7891F9420E9E}" presName="connTx" presStyleLbl="parChTrans1D3" presStyleIdx="4" presStyleCnt="5"/>
      <dgm:spPr/>
      <dgm:t>
        <a:bodyPr/>
        <a:lstStyle/>
        <a:p>
          <a:endParaRPr lang="en-US"/>
        </a:p>
      </dgm:t>
    </dgm:pt>
    <dgm:pt modelId="{54C53E9D-6469-48C1-8659-B6EA6D67982F}" type="pres">
      <dgm:prSet presAssocID="{AD43B09B-B6F8-4CFD-8BFC-9597D5C83BE5}" presName="root2" presStyleCnt="0"/>
      <dgm:spPr/>
      <dgm:t>
        <a:bodyPr/>
        <a:lstStyle/>
        <a:p>
          <a:endParaRPr lang="en-US"/>
        </a:p>
      </dgm:t>
    </dgm:pt>
    <dgm:pt modelId="{2C18806D-C2E3-4D66-A0F7-7A278E50F031}" type="pres">
      <dgm:prSet presAssocID="{AD43B09B-B6F8-4CFD-8BFC-9597D5C83BE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DAD97-1E8C-4E64-8417-6AE4D73F1A5A}" type="pres">
      <dgm:prSet presAssocID="{AD43B09B-B6F8-4CFD-8BFC-9597D5C83BE5}" presName="level3hierChild" presStyleCnt="0"/>
      <dgm:spPr/>
      <dgm:t>
        <a:bodyPr/>
        <a:lstStyle/>
        <a:p>
          <a:endParaRPr lang="en-US"/>
        </a:p>
      </dgm:t>
    </dgm:pt>
  </dgm:ptLst>
  <dgm:cxnLst>
    <dgm:cxn modelId="{892D2A21-3864-49CC-AD47-10B27C9C6759}" type="presOf" srcId="{207379BC-58BD-42A7-8D6C-D211D0A507A9}" destId="{5091FF18-5D6F-47BD-82BE-F5E3AAF35243}" srcOrd="1" destOrd="0" presId="urn:microsoft.com/office/officeart/2005/8/layout/hierarchy2"/>
    <dgm:cxn modelId="{D4FC53BF-BC2F-4F6C-ABF5-F076C7FAC55E}" type="presOf" srcId="{AD43B09B-B6F8-4CFD-8BFC-9597D5C83BE5}" destId="{2C18806D-C2E3-4D66-A0F7-7A278E50F031}" srcOrd="0" destOrd="0" presId="urn:microsoft.com/office/officeart/2005/8/layout/hierarchy2"/>
    <dgm:cxn modelId="{598D44EC-F0B3-4055-922F-DE3F71DA7AB9}" type="presOf" srcId="{4EED3669-83EF-46AD-AC43-5F4A60390218}" destId="{26DFE092-9ADF-4B57-8758-8336F5C79BC2}" srcOrd="0" destOrd="0" presId="urn:microsoft.com/office/officeart/2005/8/layout/hierarchy2"/>
    <dgm:cxn modelId="{C43FFEE2-0758-47CF-B381-F35E6D7B8EC8}" type="presOf" srcId="{85E39389-1448-49DA-B690-4DAFCBB3B022}" destId="{D8FA13ED-8FE6-44E9-AFE1-6092289B818B}" srcOrd="0" destOrd="0" presId="urn:microsoft.com/office/officeart/2005/8/layout/hierarchy2"/>
    <dgm:cxn modelId="{5AEFA7FC-3152-49AA-A763-3E7DC965CA86}" srcId="{4EED3669-83EF-46AD-AC43-5F4A60390218}" destId="{85E39389-1448-49DA-B690-4DAFCBB3B022}" srcOrd="2" destOrd="0" parTransId="{DA866043-F479-4D08-BAB6-DAF2B42331F1}" sibTransId="{51D23AE3-1E22-481E-A735-5EEAF15E7B8C}"/>
    <dgm:cxn modelId="{C1A12E96-E1F8-41B0-9F18-0BF6626751AD}" type="presOf" srcId="{EE53092D-0D78-413A-A12E-6D5721F14BAB}" destId="{8BA323A1-CE13-4FB1-842E-B5EC3B7F68D1}" srcOrd="0" destOrd="0" presId="urn:microsoft.com/office/officeart/2005/8/layout/hierarchy2"/>
    <dgm:cxn modelId="{96C4AA9B-10A6-4471-9A8B-F6A60838A49D}" type="presOf" srcId="{AC5E42AD-8E9B-425B-99D2-7891F9420E9E}" destId="{536448C8-3DF8-4ECF-AD0A-6C63BECC1747}" srcOrd="0" destOrd="0" presId="urn:microsoft.com/office/officeart/2005/8/layout/hierarchy2"/>
    <dgm:cxn modelId="{37AF34DE-DE07-4C6F-AB78-2B8B568C7AC8}" type="presOf" srcId="{49E8BC99-84BC-4F8A-BD64-B77D02722D76}" destId="{CFEFE7F6-AF60-4496-8018-97B83AD692CF}" srcOrd="0" destOrd="0" presId="urn:microsoft.com/office/officeart/2005/8/layout/hierarchy2"/>
    <dgm:cxn modelId="{B2770DDD-F3EB-49A6-A4AA-7BDFB006F0B4}" type="presOf" srcId="{F310076B-B9B0-460B-9FB3-586F75B17236}" destId="{609DB5ED-ED8D-4701-B476-B53D12B6DDC9}" srcOrd="0" destOrd="0" presId="urn:microsoft.com/office/officeart/2005/8/layout/hierarchy2"/>
    <dgm:cxn modelId="{DD2858FB-E25B-4087-96E0-D510A70B34D2}" srcId="{3740EF4F-7DF2-4FF1-8EF1-C5DC30B8E84E}" destId="{49E8BC99-84BC-4F8A-BD64-B77D02722D76}" srcOrd="1" destOrd="0" parTransId="{9B61EE9F-F7EF-45AC-8401-CDE6B8D9DA21}" sibTransId="{B70868F8-40E7-4ECA-9E57-05A263CFC7F1}"/>
    <dgm:cxn modelId="{00130F7B-FE03-4EAB-AB34-C55144AB4642}" type="presOf" srcId="{DA866043-F479-4D08-BAB6-DAF2B42331F1}" destId="{0D7E0BDA-1923-4E6F-BBEA-B74BFE3A91F8}" srcOrd="1" destOrd="0" presId="urn:microsoft.com/office/officeart/2005/8/layout/hierarchy2"/>
    <dgm:cxn modelId="{112896D3-A7D2-4BC2-BB88-AF5A21EFBA9E}" type="presOf" srcId="{DC558D76-EFA8-4425-8C0A-816F4142B968}" destId="{A6CFF4A0-DECC-4A35-9CA1-71AF5C15C262}" srcOrd="0" destOrd="0" presId="urn:microsoft.com/office/officeart/2005/8/layout/hierarchy2"/>
    <dgm:cxn modelId="{59DD4944-6621-4024-8190-E8A7FD5379BF}" type="presOf" srcId="{6CCFC224-78BC-432C-9AD7-F40FD0588531}" destId="{AB5EE704-3E1F-4BEB-9704-C6E71EDC2C63}" srcOrd="1" destOrd="0" presId="urn:microsoft.com/office/officeart/2005/8/layout/hierarchy2"/>
    <dgm:cxn modelId="{07489F02-074D-46F7-B09E-D327E3A96B16}" type="presOf" srcId="{207379BC-58BD-42A7-8D6C-D211D0A507A9}" destId="{39C03837-B490-47B5-8E74-A0A336FD2A53}" srcOrd="0" destOrd="0" presId="urn:microsoft.com/office/officeart/2005/8/layout/hierarchy2"/>
    <dgm:cxn modelId="{46FFBED9-BE69-4C50-8997-D7A04408CC6E}" srcId="{42E68590-CBD2-4835-9C0F-677E324BC254}" destId="{F1CE81A6-3754-4580-B659-A86C7A33E53E}" srcOrd="0" destOrd="0" parTransId="{6247DA44-5F2C-4F86-A718-09343E97AA4B}" sibTransId="{D738A637-B316-4467-83A8-B2B3B5216A3A}"/>
    <dgm:cxn modelId="{6FC30B42-730C-4257-8538-9A20DCC7C28D}" type="presOf" srcId="{3740EF4F-7DF2-4FF1-8EF1-C5DC30B8E84E}" destId="{89E8018B-7A5C-4EBA-BF9E-B2FCB6AE9F3B}" srcOrd="0" destOrd="0" presId="urn:microsoft.com/office/officeart/2005/8/layout/hierarchy2"/>
    <dgm:cxn modelId="{B649BCF0-1325-4696-A7B9-05F8CB12820C}" type="presOf" srcId="{FEDFD333-0568-4062-B99D-A8586A08D0CA}" destId="{BADEDC9C-55B5-4A85-8281-FD66BB68C82E}" srcOrd="0" destOrd="0" presId="urn:microsoft.com/office/officeart/2005/8/layout/hierarchy2"/>
    <dgm:cxn modelId="{FC5B5EAC-B0E4-4FB1-B8C5-08730BC48D97}" type="presOf" srcId="{F5608A29-830D-4E15-8561-3028A347CD87}" destId="{3B4CAA8F-0770-4921-9E26-CCFA077213C7}" srcOrd="0" destOrd="0" presId="urn:microsoft.com/office/officeart/2005/8/layout/hierarchy2"/>
    <dgm:cxn modelId="{7CD3258D-512A-40EF-8DB2-06B69154457F}" srcId="{D0426071-ED26-4D17-BFC7-2B0C4C9545ED}" destId="{4EED3669-83EF-46AD-AC43-5F4A60390218}" srcOrd="0" destOrd="0" parTransId="{207379BC-58BD-42A7-8D6C-D211D0A507A9}" sibTransId="{FD2E83B6-13A2-4E57-9E0F-3E0BA6278969}"/>
    <dgm:cxn modelId="{962816B0-277C-4250-A162-EAAA3AF6E7A1}" type="presOf" srcId="{DC38FCF3-959D-4A23-874C-7E05C2D4DB4A}" destId="{344EAD1A-1580-47FB-B4FA-2EEB5B52A1A6}" srcOrd="1" destOrd="0" presId="urn:microsoft.com/office/officeart/2005/8/layout/hierarchy2"/>
    <dgm:cxn modelId="{65AEFDD6-41AB-4267-9836-047DD22DC6A1}" type="presOf" srcId="{D0426071-ED26-4D17-BFC7-2B0C4C9545ED}" destId="{465BFAB5-D357-432B-A73D-647CC333328B}" srcOrd="0" destOrd="0" presId="urn:microsoft.com/office/officeart/2005/8/layout/hierarchy2"/>
    <dgm:cxn modelId="{6AB4C280-816C-4DCA-BAC6-80ECF7577824}" type="presOf" srcId="{9B61EE9F-F7EF-45AC-8401-CDE6B8D9DA21}" destId="{39322E77-6626-4E97-A1A8-4D01C9118AB0}" srcOrd="1" destOrd="0" presId="urn:microsoft.com/office/officeart/2005/8/layout/hierarchy2"/>
    <dgm:cxn modelId="{6EE73792-6AC1-4C64-866E-624C0E7D7CA8}" srcId="{3740EF4F-7DF2-4FF1-8EF1-C5DC30B8E84E}" destId="{A0ED107E-2B9B-4D92-BA7B-D83B031972D5}" srcOrd="2" destOrd="0" parTransId="{FEDFD333-0568-4062-B99D-A8586A08D0CA}" sibTransId="{29F59DA4-9B91-4D17-841B-DD09E4F54C38}"/>
    <dgm:cxn modelId="{4CAEA98B-7333-4281-8849-BE23B2D8C928}" type="presOf" srcId="{F1CE81A6-3754-4580-B659-A86C7A33E53E}" destId="{79F92E16-AB44-496A-BF28-5DDDF64BBFFF}" srcOrd="0" destOrd="0" presId="urn:microsoft.com/office/officeart/2005/8/layout/hierarchy2"/>
    <dgm:cxn modelId="{C88D7F5B-4CE7-474B-9521-B62CF1460A90}" type="presOf" srcId="{DC558D76-EFA8-4425-8C0A-816F4142B968}" destId="{B09EC3F7-AA8F-483F-B0DD-15B46DAE6366}" srcOrd="1" destOrd="0" presId="urn:microsoft.com/office/officeart/2005/8/layout/hierarchy2"/>
    <dgm:cxn modelId="{3D4FF62F-E466-465E-9798-5312982FD533}" type="presOf" srcId="{A0ED107E-2B9B-4D92-BA7B-D83B031972D5}" destId="{7FF16200-6E8C-4F88-BAD2-B29FD99651BD}" srcOrd="0" destOrd="0" presId="urn:microsoft.com/office/officeart/2005/8/layout/hierarchy2"/>
    <dgm:cxn modelId="{34D608D4-D0C5-488C-8A06-CE4C6A78DD9B}" srcId="{4EED3669-83EF-46AD-AC43-5F4A60390218}" destId="{F5608A29-830D-4E15-8561-3028A347CD87}" srcOrd="0" destOrd="0" parTransId="{D97C884E-6FC3-46EC-9A77-F2171B54D391}" sibTransId="{40C3C9EE-DA37-4C39-B5FA-5083A423D047}"/>
    <dgm:cxn modelId="{321769A7-C275-4250-86C2-E27A8ABB1684}" srcId="{F1CE81A6-3754-4580-B659-A86C7A33E53E}" destId="{3740EF4F-7DF2-4FF1-8EF1-C5DC30B8E84E}" srcOrd="0" destOrd="0" parTransId="{EE53092D-0D78-413A-A12E-6D5721F14BAB}" sibTransId="{C3311CB3-F9F2-45B1-B6EC-6B69B2836C6F}"/>
    <dgm:cxn modelId="{7E9E2028-F152-429E-8499-CF19A050D2F8}" type="presOf" srcId="{D97C884E-6FC3-46EC-9A77-F2171B54D391}" destId="{E49F8F85-7CEF-480C-9C1E-3496FA0F5D5E}" srcOrd="1" destOrd="0" presId="urn:microsoft.com/office/officeart/2005/8/layout/hierarchy2"/>
    <dgm:cxn modelId="{5E5E0DE6-DFE5-4613-9461-B4840E09BB1A}" type="presOf" srcId="{42E68590-CBD2-4835-9C0F-677E324BC254}" destId="{888A7CDA-9EC5-4B3A-9A5F-90B142DE6838}" srcOrd="0" destOrd="0" presId="urn:microsoft.com/office/officeart/2005/8/layout/hierarchy2"/>
    <dgm:cxn modelId="{9C70C186-B4E8-4ABE-B343-5C5F0993A69C}" srcId="{3740EF4F-7DF2-4FF1-8EF1-C5DC30B8E84E}" destId="{F310076B-B9B0-460B-9FB3-586F75B17236}" srcOrd="0" destOrd="0" parTransId="{DC38FCF3-959D-4A23-874C-7E05C2D4DB4A}" sibTransId="{EEBDD4C0-28B2-4850-9037-26C3D5E89B1F}"/>
    <dgm:cxn modelId="{A28AA871-11A0-4EFC-87C0-FA040680303C}" type="presOf" srcId="{6CCFC224-78BC-432C-9AD7-F40FD0588531}" destId="{929BA9DC-2B04-467C-9BB3-7BA4BA7678F8}" srcOrd="0" destOrd="0" presId="urn:microsoft.com/office/officeart/2005/8/layout/hierarchy2"/>
    <dgm:cxn modelId="{0A91F927-26CE-4218-B879-231FB392DFB7}" type="presOf" srcId="{39BA5DF6-C33C-477C-BEA7-19EFD37C4CB3}" destId="{4135B776-B7A5-4D6A-A6D0-B0E3E2BA8D1C}" srcOrd="0" destOrd="0" presId="urn:microsoft.com/office/officeart/2005/8/layout/hierarchy2"/>
    <dgm:cxn modelId="{8D3521D7-090A-4D01-9690-17D7D86D9DE3}" srcId="{D0426071-ED26-4D17-BFC7-2B0C4C9545ED}" destId="{AD43B09B-B6F8-4CFD-8BFC-9597D5C83BE5}" srcOrd="1" destOrd="0" parTransId="{AC5E42AD-8E9B-425B-99D2-7891F9420E9E}" sibTransId="{07B888A3-9ECC-4E52-9DD1-7C5831A57027}"/>
    <dgm:cxn modelId="{9478F5FC-002C-4865-9F9D-D5038C76E8E7}" type="presOf" srcId="{FEDFD333-0568-4062-B99D-A8586A08D0CA}" destId="{EE13B75F-21DA-410C-954A-85AC876C6262}" srcOrd="1" destOrd="0" presId="urn:microsoft.com/office/officeart/2005/8/layout/hierarchy2"/>
    <dgm:cxn modelId="{AC7A85A1-A894-4F7F-8290-9F496678AB9F}" type="presOf" srcId="{EE53092D-0D78-413A-A12E-6D5721F14BAB}" destId="{F5EF08F5-74A5-4B65-B7B7-7958C8E782CE}" srcOrd="1" destOrd="0" presId="urn:microsoft.com/office/officeart/2005/8/layout/hierarchy2"/>
    <dgm:cxn modelId="{29A71C4D-7838-4DB5-AFAB-499909FCD267}" srcId="{4EED3669-83EF-46AD-AC43-5F4A60390218}" destId="{39BA5DF6-C33C-477C-BEA7-19EFD37C4CB3}" srcOrd="1" destOrd="0" parTransId="{6CCFC224-78BC-432C-9AD7-F40FD0588531}" sibTransId="{DFE4444C-31AC-467E-B370-3ABD6C2A254D}"/>
    <dgm:cxn modelId="{8019C543-A4FB-46F5-B5B9-FB1A33781C6F}" type="presOf" srcId="{AC5E42AD-8E9B-425B-99D2-7891F9420E9E}" destId="{A164E08D-283C-460C-B801-2B165B283A03}" srcOrd="1" destOrd="0" presId="urn:microsoft.com/office/officeart/2005/8/layout/hierarchy2"/>
    <dgm:cxn modelId="{307E1E6D-2ABB-4AD7-B643-F0A23D943FB9}" srcId="{F1CE81A6-3754-4580-B659-A86C7A33E53E}" destId="{D0426071-ED26-4D17-BFC7-2B0C4C9545ED}" srcOrd="1" destOrd="0" parTransId="{DC558D76-EFA8-4425-8C0A-816F4142B968}" sibTransId="{3C0C3CE9-FA72-472D-ADE8-0DEBFDDF45C9}"/>
    <dgm:cxn modelId="{C7611AAC-2AD6-4B1F-9AE6-3E6693D567D2}" type="presOf" srcId="{DC38FCF3-959D-4A23-874C-7E05C2D4DB4A}" destId="{738285C3-9C3F-4BA7-8F4C-5E9231724531}" srcOrd="0" destOrd="0" presId="urn:microsoft.com/office/officeart/2005/8/layout/hierarchy2"/>
    <dgm:cxn modelId="{8ADA4F79-5D20-4F16-A2C5-A02BFECAEB65}" type="presOf" srcId="{DA866043-F479-4D08-BAB6-DAF2B42331F1}" destId="{15D2DB4A-C5A4-407C-AD14-706157B4B118}" srcOrd="0" destOrd="0" presId="urn:microsoft.com/office/officeart/2005/8/layout/hierarchy2"/>
    <dgm:cxn modelId="{F65AD08D-B351-4771-BA8E-D9DA4F3397F8}" type="presOf" srcId="{D97C884E-6FC3-46EC-9A77-F2171B54D391}" destId="{1B7A3508-8E8A-4379-82AE-816D6F598722}" srcOrd="0" destOrd="0" presId="urn:microsoft.com/office/officeart/2005/8/layout/hierarchy2"/>
    <dgm:cxn modelId="{F3E72D73-48F0-4596-9592-6E183B5273E1}" type="presOf" srcId="{9B61EE9F-F7EF-45AC-8401-CDE6B8D9DA21}" destId="{372B3B9D-8C00-44FA-8493-037D30AAD092}" srcOrd="0" destOrd="0" presId="urn:microsoft.com/office/officeart/2005/8/layout/hierarchy2"/>
    <dgm:cxn modelId="{5BDD0595-A14D-41D3-9B2C-AF2C83DE8116}" type="presParOf" srcId="{888A7CDA-9EC5-4B3A-9A5F-90B142DE6838}" destId="{E13D6433-A19C-4CE6-BEC8-DA9F956ABA1D}" srcOrd="0" destOrd="0" presId="urn:microsoft.com/office/officeart/2005/8/layout/hierarchy2"/>
    <dgm:cxn modelId="{9496C364-38F2-40FD-9344-DC13732733F5}" type="presParOf" srcId="{E13D6433-A19C-4CE6-BEC8-DA9F956ABA1D}" destId="{79F92E16-AB44-496A-BF28-5DDDF64BBFFF}" srcOrd="0" destOrd="0" presId="urn:microsoft.com/office/officeart/2005/8/layout/hierarchy2"/>
    <dgm:cxn modelId="{CD36DAE9-16EE-4833-96B3-2FBECC3EC5AE}" type="presParOf" srcId="{E13D6433-A19C-4CE6-BEC8-DA9F956ABA1D}" destId="{A9653237-5C3E-48A6-A83C-3D0B84305AB7}" srcOrd="1" destOrd="0" presId="urn:microsoft.com/office/officeart/2005/8/layout/hierarchy2"/>
    <dgm:cxn modelId="{F63B4B43-2473-4EBD-A0D7-42A42147F5A5}" type="presParOf" srcId="{A9653237-5C3E-48A6-A83C-3D0B84305AB7}" destId="{8BA323A1-CE13-4FB1-842E-B5EC3B7F68D1}" srcOrd="0" destOrd="0" presId="urn:microsoft.com/office/officeart/2005/8/layout/hierarchy2"/>
    <dgm:cxn modelId="{DA41B011-6D7C-4164-91B4-18ADE58D0446}" type="presParOf" srcId="{8BA323A1-CE13-4FB1-842E-B5EC3B7F68D1}" destId="{F5EF08F5-74A5-4B65-B7B7-7958C8E782CE}" srcOrd="0" destOrd="0" presId="urn:microsoft.com/office/officeart/2005/8/layout/hierarchy2"/>
    <dgm:cxn modelId="{0A4BBAC7-36E5-4F51-8C05-EC9D093DECB7}" type="presParOf" srcId="{A9653237-5C3E-48A6-A83C-3D0B84305AB7}" destId="{99AC44BE-F00C-44EE-9B52-1F25681CF1BE}" srcOrd="1" destOrd="0" presId="urn:microsoft.com/office/officeart/2005/8/layout/hierarchy2"/>
    <dgm:cxn modelId="{9151FF85-5985-47B7-9E7F-5A7C23316E57}" type="presParOf" srcId="{99AC44BE-F00C-44EE-9B52-1F25681CF1BE}" destId="{89E8018B-7A5C-4EBA-BF9E-B2FCB6AE9F3B}" srcOrd="0" destOrd="0" presId="urn:microsoft.com/office/officeart/2005/8/layout/hierarchy2"/>
    <dgm:cxn modelId="{0DDCBD00-EACD-4364-ACF3-F1EF1B97DB90}" type="presParOf" srcId="{99AC44BE-F00C-44EE-9B52-1F25681CF1BE}" destId="{9ABF2A5B-4A0E-4B54-B52C-7CCA64F0A552}" srcOrd="1" destOrd="0" presId="urn:microsoft.com/office/officeart/2005/8/layout/hierarchy2"/>
    <dgm:cxn modelId="{E48BF530-8D88-41BD-95E4-8DF4C8FE160B}" type="presParOf" srcId="{9ABF2A5B-4A0E-4B54-B52C-7CCA64F0A552}" destId="{738285C3-9C3F-4BA7-8F4C-5E9231724531}" srcOrd="0" destOrd="0" presId="urn:microsoft.com/office/officeart/2005/8/layout/hierarchy2"/>
    <dgm:cxn modelId="{E6C262BB-0F01-4CD6-9C1A-0DD74E1E84AD}" type="presParOf" srcId="{738285C3-9C3F-4BA7-8F4C-5E9231724531}" destId="{344EAD1A-1580-47FB-B4FA-2EEB5B52A1A6}" srcOrd="0" destOrd="0" presId="urn:microsoft.com/office/officeart/2005/8/layout/hierarchy2"/>
    <dgm:cxn modelId="{FA98B934-D8AE-467C-875F-6AD9AFDCF507}" type="presParOf" srcId="{9ABF2A5B-4A0E-4B54-B52C-7CCA64F0A552}" destId="{5943E502-2600-41F6-BFAA-BDA2AFF0E187}" srcOrd="1" destOrd="0" presId="urn:microsoft.com/office/officeart/2005/8/layout/hierarchy2"/>
    <dgm:cxn modelId="{429BECFB-5CEA-4D05-88B7-C351987CD338}" type="presParOf" srcId="{5943E502-2600-41F6-BFAA-BDA2AFF0E187}" destId="{609DB5ED-ED8D-4701-B476-B53D12B6DDC9}" srcOrd="0" destOrd="0" presId="urn:microsoft.com/office/officeart/2005/8/layout/hierarchy2"/>
    <dgm:cxn modelId="{3AE1E22E-7915-4D9C-A095-2C54B1DD3C04}" type="presParOf" srcId="{5943E502-2600-41F6-BFAA-BDA2AFF0E187}" destId="{44283FFA-4876-4529-AFC2-4F6FC3E12F19}" srcOrd="1" destOrd="0" presId="urn:microsoft.com/office/officeart/2005/8/layout/hierarchy2"/>
    <dgm:cxn modelId="{38D291CA-3A52-428F-8978-89E8540BE49C}" type="presParOf" srcId="{9ABF2A5B-4A0E-4B54-B52C-7CCA64F0A552}" destId="{372B3B9D-8C00-44FA-8493-037D30AAD092}" srcOrd="2" destOrd="0" presId="urn:microsoft.com/office/officeart/2005/8/layout/hierarchy2"/>
    <dgm:cxn modelId="{AEFFB220-7022-4B7C-A72A-444DB72EE811}" type="presParOf" srcId="{372B3B9D-8C00-44FA-8493-037D30AAD092}" destId="{39322E77-6626-4E97-A1A8-4D01C9118AB0}" srcOrd="0" destOrd="0" presId="urn:microsoft.com/office/officeart/2005/8/layout/hierarchy2"/>
    <dgm:cxn modelId="{CBF01FF1-C71C-479A-8A1E-458D77BB1886}" type="presParOf" srcId="{9ABF2A5B-4A0E-4B54-B52C-7CCA64F0A552}" destId="{5B6AF8C4-453F-490B-8446-364F5DB9AB31}" srcOrd="3" destOrd="0" presId="urn:microsoft.com/office/officeart/2005/8/layout/hierarchy2"/>
    <dgm:cxn modelId="{C7B13600-0423-4E28-9AB0-B28AA3004FE6}" type="presParOf" srcId="{5B6AF8C4-453F-490B-8446-364F5DB9AB31}" destId="{CFEFE7F6-AF60-4496-8018-97B83AD692CF}" srcOrd="0" destOrd="0" presId="urn:microsoft.com/office/officeart/2005/8/layout/hierarchy2"/>
    <dgm:cxn modelId="{D96526B9-5C14-4F59-A85B-9E549179D568}" type="presParOf" srcId="{5B6AF8C4-453F-490B-8446-364F5DB9AB31}" destId="{D5CB3FD0-037D-448C-85E4-B8F3DB2CCFC1}" srcOrd="1" destOrd="0" presId="urn:microsoft.com/office/officeart/2005/8/layout/hierarchy2"/>
    <dgm:cxn modelId="{FE80C2A8-2D32-4C79-9C74-CC0FC9131903}" type="presParOf" srcId="{9ABF2A5B-4A0E-4B54-B52C-7CCA64F0A552}" destId="{BADEDC9C-55B5-4A85-8281-FD66BB68C82E}" srcOrd="4" destOrd="0" presId="urn:microsoft.com/office/officeart/2005/8/layout/hierarchy2"/>
    <dgm:cxn modelId="{2F081FC2-9B8D-4E60-9093-CF24F4E20601}" type="presParOf" srcId="{BADEDC9C-55B5-4A85-8281-FD66BB68C82E}" destId="{EE13B75F-21DA-410C-954A-85AC876C6262}" srcOrd="0" destOrd="0" presId="urn:microsoft.com/office/officeart/2005/8/layout/hierarchy2"/>
    <dgm:cxn modelId="{EA1D154E-DCDC-49B5-8090-A7B988ABED68}" type="presParOf" srcId="{9ABF2A5B-4A0E-4B54-B52C-7CCA64F0A552}" destId="{3D651A04-EC8C-4238-893F-7C3478A30AF7}" srcOrd="5" destOrd="0" presId="urn:microsoft.com/office/officeart/2005/8/layout/hierarchy2"/>
    <dgm:cxn modelId="{D48396E9-6CEE-4C1E-9373-FDEAB90BD6A2}" type="presParOf" srcId="{3D651A04-EC8C-4238-893F-7C3478A30AF7}" destId="{7FF16200-6E8C-4F88-BAD2-B29FD99651BD}" srcOrd="0" destOrd="0" presId="urn:microsoft.com/office/officeart/2005/8/layout/hierarchy2"/>
    <dgm:cxn modelId="{CE9D5AF8-CECA-4CEA-A1B3-17942A854951}" type="presParOf" srcId="{3D651A04-EC8C-4238-893F-7C3478A30AF7}" destId="{712B939A-58D3-4EFC-9912-A097D762485D}" srcOrd="1" destOrd="0" presId="urn:microsoft.com/office/officeart/2005/8/layout/hierarchy2"/>
    <dgm:cxn modelId="{3D62CF1C-9369-4AC2-991E-AB7DA8F0D44F}" type="presParOf" srcId="{A9653237-5C3E-48A6-A83C-3D0B84305AB7}" destId="{A6CFF4A0-DECC-4A35-9CA1-71AF5C15C262}" srcOrd="2" destOrd="0" presId="urn:microsoft.com/office/officeart/2005/8/layout/hierarchy2"/>
    <dgm:cxn modelId="{4CA3EFB6-CDA1-4DF2-8F5F-168DE7CAF573}" type="presParOf" srcId="{A6CFF4A0-DECC-4A35-9CA1-71AF5C15C262}" destId="{B09EC3F7-AA8F-483F-B0DD-15B46DAE6366}" srcOrd="0" destOrd="0" presId="urn:microsoft.com/office/officeart/2005/8/layout/hierarchy2"/>
    <dgm:cxn modelId="{B9676FD5-A273-40F5-A29E-AB410056B279}" type="presParOf" srcId="{A9653237-5C3E-48A6-A83C-3D0B84305AB7}" destId="{8393FA00-BA1D-4066-B7E4-9C9F2E0D6A83}" srcOrd="3" destOrd="0" presId="urn:microsoft.com/office/officeart/2005/8/layout/hierarchy2"/>
    <dgm:cxn modelId="{DFDDE292-EB64-4470-86C3-7535F8B6E4F2}" type="presParOf" srcId="{8393FA00-BA1D-4066-B7E4-9C9F2E0D6A83}" destId="{465BFAB5-D357-432B-A73D-647CC333328B}" srcOrd="0" destOrd="0" presId="urn:microsoft.com/office/officeart/2005/8/layout/hierarchy2"/>
    <dgm:cxn modelId="{2AEE8D26-AD63-41E2-B41C-4FB798624471}" type="presParOf" srcId="{8393FA00-BA1D-4066-B7E4-9C9F2E0D6A83}" destId="{7332A338-796B-4634-BACC-CEAB520993FC}" srcOrd="1" destOrd="0" presId="urn:microsoft.com/office/officeart/2005/8/layout/hierarchy2"/>
    <dgm:cxn modelId="{611F1BD9-954E-4D2B-8972-F0EB8F7545D8}" type="presParOf" srcId="{7332A338-796B-4634-BACC-CEAB520993FC}" destId="{39C03837-B490-47B5-8E74-A0A336FD2A53}" srcOrd="0" destOrd="0" presId="urn:microsoft.com/office/officeart/2005/8/layout/hierarchy2"/>
    <dgm:cxn modelId="{6D72802F-B139-4C20-8492-F9767C36644A}" type="presParOf" srcId="{39C03837-B490-47B5-8E74-A0A336FD2A53}" destId="{5091FF18-5D6F-47BD-82BE-F5E3AAF35243}" srcOrd="0" destOrd="0" presId="urn:microsoft.com/office/officeart/2005/8/layout/hierarchy2"/>
    <dgm:cxn modelId="{B1F6219A-75CE-43AE-AC94-9A39B07F3478}" type="presParOf" srcId="{7332A338-796B-4634-BACC-CEAB520993FC}" destId="{2D6D326E-3183-4B1E-A74F-31CBB2A30DAD}" srcOrd="1" destOrd="0" presId="urn:microsoft.com/office/officeart/2005/8/layout/hierarchy2"/>
    <dgm:cxn modelId="{B41AEDB3-252C-40CC-A47B-48A944F2C59B}" type="presParOf" srcId="{2D6D326E-3183-4B1E-A74F-31CBB2A30DAD}" destId="{26DFE092-9ADF-4B57-8758-8336F5C79BC2}" srcOrd="0" destOrd="0" presId="urn:microsoft.com/office/officeart/2005/8/layout/hierarchy2"/>
    <dgm:cxn modelId="{F746DA49-827B-4B7D-828E-592125E13DAA}" type="presParOf" srcId="{2D6D326E-3183-4B1E-A74F-31CBB2A30DAD}" destId="{95A7D6AD-024D-4A91-B3D9-3724B104A216}" srcOrd="1" destOrd="0" presId="urn:microsoft.com/office/officeart/2005/8/layout/hierarchy2"/>
    <dgm:cxn modelId="{BF003CE7-CE07-4FCF-84E1-3BA20C796AC9}" type="presParOf" srcId="{95A7D6AD-024D-4A91-B3D9-3724B104A216}" destId="{1B7A3508-8E8A-4379-82AE-816D6F598722}" srcOrd="0" destOrd="0" presId="urn:microsoft.com/office/officeart/2005/8/layout/hierarchy2"/>
    <dgm:cxn modelId="{BEBDF33C-2D12-4582-BA0B-61B0F7AA5FB1}" type="presParOf" srcId="{1B7A3508-8E8A-4379-82AE-816D6F598722}" destId="{E49F8F85-7CEF-480C-9C1E-3496FA0F5D5E}" srcOrd="0" destOrd="0" presId="urn:microsoft.com/office/officeart/2005/8/layout/hierarchy2"/>
    <dgm:cxn modelId="{55F4A5D4-9553-4D9C-9941-CFE07B49613F}" type="presParOf" srcId="{95A7D6AD-024D-4A91-B3D9-3724B104A216}" destId="{D72768AD-491C-4F98-9793-49A03231A451}" srcOrd="1" destOrd="0" presId="urn:microsoft.com/office/officeart/2005/8/layout/hierarchy2"/>
    <dgm:cxn modelId="{CE619625-1777-41DB-9C6A-9F1DBFA49483}" type="presParOf" srcId="{D72768AD-491C-4F98-9793-49A03231A451}" destId="{3B4CAA8F-0770-4921-9E26-CCFA077213C7}" srcOrd="0" destOrd="0" presId="urn:microsoft.com/office/officeart/2005/8/layout/hierarchy2"/>
    <dgm:cxn modelId="{0D94E586-88E3-4D35-9848-E7D2A4BCE8E5}" type="presParOf" srcId="{D72768AD-491C-4F98-9793-49A03231A451}" destId="{08D412CF-D88C-48EF-88F6-0094070E4DC6}" srcOrd="1" destOrd="0" presId="urn:microsoft.com/office/officeart/2005/8/layout/hierarchy2"/>
    <dgm:cxn modelId="{63BA111C-6599-4F29-B8A3-6A0D0836F705}" type="presParOf" srcId="{95A7D6AD-024D-4A91-B3D9-3724B104A216}" destId="{929BA9DC-2B04-467C-9BB3-7BA4BA7678F8}" srcOrd="2" destOrd="0" presId="urn:microsoft.com/office/officeart/2005/8/layout/hierarchy2"/>
    <dgm:cxn modelId="{E06C1AB8-ADA7-4E25-9E2B-26F526B1D8E4}" type="presParOf" srcId="{929BA9DC-2B04-467C-9BB3-7BA4BA7678F8}" destId="{AB5EE704-3E1F-4BEB-9704-C6E71EDC2C63}" srcOrd="0" destOrd="0" presId="urn:microsoft.com/office/officeart/2005/8/layout/hierarchy2"/>
    <dgm:cxn modelId="{6DF967B7-6806-48ED-8F63-D2FA90389BE2}" type="presParOf" srcId="{95A7D6AD-024D-4A91-B3D9-3724B104A216}" destId="{27C830EC-4713-4E50-A343-C539E5EB5217}" srcOrd="3" destOrd="0" presId="urn:microsoft.com/office/officeart/2005/8/layout/hierarchy2"/>
    <dgm:cxn modelId="{A8BB80BB-D4B8-487F-A6AA-AB737FB59AEC}" type="presParOf" srcId="{27C830EC-4713-4E50-A343-C539E5EB5217}" destId="{4135B776-B7A5-4D6A-A6D0-B0E3E2BA8D1C}" srcOrd="0" destOrd="0" presId="urn:microsoft.com/office/officeart/2005/8/layout/hierarchy2"/>
    <dgm:cxn modelId="{70B35C36-4CA8-43E9-A956-E1F65231DBB7}" type="presParOf" srcId="{27C830EC-4713-4E50-A343-C539E5EB5217}" destId="{D2895292-AE21-4326-9122-7D01057FB8A4}" srcOrd="1" destOrd="0" presId="urn:microsoft.com/office/officeart/2005/8/layout/hierarchy2"/>
    <dgm:cxn modelId="{3B623DFF-4235-42D4-A642-7F1FC58F0E34}" type="presParOf" srcId="{95A7D6AD-024D-4A91-B3D9-3724B104A216}" destId="{15D2DB4A-C5A4-407C-AD14-706157B4B118}" srcOrd="4" destOrd="0" presId="urn:microsoft.com/office/officeart/2005/8/layout/hierarchy2"/>
    <dgm:cxn modelId="{F9133984-422C-4FDE-9946-17D45C0AFEE3}" type="presParOf" srcId="{15D2DB4A-C5A4-407C-AD14-706157B4B118}" destId="{0D7E0BDA-1923-4E6F-BBEA-B74BFE3A91F8}" srcOrd="0" destOrd="0" presId="urn:microsoft.com/office/officeart/2005/8/layout/hierarchy2"/>
    <dgm:cxn modelId="{39CC9B32-77CC-40F2-A0F1-C890320925EB}" type="presParOf" srcId="{95A7D6AD-024D-4A91-B3D9-3724B104A216}" destId="{D407DB7E-F362-4028-B091-A0C3175B0ADC}" srcOrd="5" destOrd="0" presId="urn:microsoft.com/office/officeart/2005/8/layout/hierarchy2"/>
    <dgm:cxn modelId="{4BC0AE6A-44FD-4234-8089-A89EA320B98C}" type="presParOf" srcId="{D407DB7E-F362-4028-B091-A0C3175B0ADC}" destId="{D8FA13ED-8FE6-44E9-AFE1-6092289B818B}" srcOrd="0" destOrd="0" presId="urn:microsoft.com/office/officeart/2005/8/layout/hierarchy2"/>
    <dgm:cxn modelId="{239CA2DC-4A1B-480D-B1FD-AD279CDF019E}" type="presParOf" srcId="{D407DB7E-F362-4028-B091-A0C3175B0ADC}" destId="{4CF1A8AE-7EE1-424E-BF09-7B6B73255160}" srcOrd="1" destOrd="0" presId="urn:microsoft.com/office/officeart/2005/8/layout/hierarchy2"/>
    <dgm:cxn modelId="{9CAF1ED0-2AFE-4574-A8F4-AC1E590D7164}" type="presParOf" srcId="{7332A338-796B-4634-BACC-CEAB520993FC}" destId="{536448C8-3DF8-4ECF-AD0A-6C63BECC1747}" srcOrd="2" destOrd="0" presId="urn:microsoft.com/office/officeart/2005/8/layout/hierarchy2"/>
    <dgm:cxn modelId="{6587FA7D-B900-4055-B3A8-1DA5AF0777BC}" type="presParOf" srcId="{536448C8-3DF8-4ECF-AD0A-6C63BECC1747}" destId="{A164E08D-283C-460C-B801-2B165B283A03}" srcOrd="0" destOrd="0" presId="urn:microsoft.com/office/officeart/2005/8/layout/hierarchy2"/>
    <dgm:cxn modelId="{685C2A4E-0A1C-419A-9B12-BA38C8E98AAC}" type="presParOf" srcId="{7332A338-796B-4634-BACC-CEAB520993FC}" destId="{54C53E9D-6469-48C1-8659-B6EA6D67982F}" srcOrd="3" destOrd="0" presId="urn:microsoft.com/office/officeart/2005/8/layout/hierarchy2"/>
    <dgm:cxn modelId="{54BE4E16-313A-4022-A61B-9C6FFF370AAD}" type="presParOf" srcId="{54C53E9D-6469-48C1-8659-B6EA6D67982F}" destId="{2C18806D-C2E3-4D66-A0F7-7A278E50F031}" srcOrd="0" destOrd="0" presId="urn:microsoft.com/office/officeart/2005/8/layout/hierarchy2"/>
    <dgm:cxn modelId="{CBC898C0-C1EC-4ED9-8BFF-8E36E0FB6BEF}" type="presParOf" srcId="{54C53E9D-6469-48C1-8659-B6EA6D67982F}" destId="{15BDAD97-1E8C-4E64-8417-6AE4D73F1A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8EC23-C6F6-4D49-8F9B-C0759F57ECB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E62005-2D62-45F4-850E-56F30F7730D6}">
      <dgm:prSet phldrT="[Text]"/>
      <dgm:spPr/>
      <dgm:t>
        <a:bodyPr/>
        <a:lstStyle/>
        <a:p>
          <a:r>
            <a:rPr lang="en-US" dirty="0" err="1" smtClean="0"/>
            <a:t>কান্ড</a:t>
          </a:r>
          <a:endParaRPr lang="en-US" dirty="0"/>
        </a:p>
      </dgm:t>
    </dgm:pt>
    <dgm:pt modelId="{F0FBB082-4BC1-4708-B634-841639600EF0}" type="parTrans" cxnId="{34FD4608-5D0E-4754-A6C5-EE1D2E66FF47}">
      <dgm:prSet/>
      <dgm:spPr/>
      <dgm:t>
        <a:bodyPr/>
        <a:lstStyle/>
        <a:p>
          <a:endParaRPr lang="en-US"/>
        </a:p>
      </dgm:t>
    </dgm:pt>
    <dgm:pt modelId="{F4AA613D-82D3-4E8F-9715-02E986149A81}" type="sibTrans" cxnId="{34FD4608-5D0E-4754-A6C5-EE1D2E66FF47}">
      <dgm:prSet/>
      <dgm:spPr/>
      <dgm:t>
        <a:bodyPr/>
        <a:lstStyle/>
        <a:p>
          <a:endParaRPr lang="en-US"/>
        </a:p>
      </dgm:t>
    </dgm:pt>
    <dgm:pt modelId="{A0C916F0-355C-482D-8E72-F81CEFF0ABB4}">
      <dgm:prSet phldrT="[Text]"/>
      <dgm:spPr/>
      <dgm:t>
        <a:bodyPr/>
        <a:lstStyle/>
        <a:p>
          <a:r>
            <a:rPr lang="en-US" dirty="0" err="1" smtClean="0"/>
            <a:t>ভার</a:t>
          </a:r>
          <a:r>
            <a:rPr lang="en-US" dirty="0" smtClean="0"/>
            <a:t> </a:t>
          </a:r>
          <a:r>
            <a:rPr lang="en-US" dirty="0" err="1" smtClean="0"/>
            <a:t>বহন</a:t>
          </a:r>
          <a:endParaRPr lang="en-US" dirty="0"/>
        </a:p>
      </dgm:t>
    </dgm:pt>
    <dgm:pt modelId="{B15CBD7F-5238-4F6E-85D5-6DDD7DEF745F}" type="parTrans" cxnId="{B5839B9E-3797-4EFC-99C9-FBEECB33D5CE}">
      <dgm:prSet/>
      <dgm:spPr/>
      <dgm:t>
        <a:bodyPr/>
        <a:lstStyle/>
        <a:p>
          <a:endParaRPr lang="en-US"/>
        </a:p>
      </dgm:t>
    </dgm:pt>
    <dgm:pt modelId="{7CD3FA62-730D-4171-9EF3-BF5D81519EE6}" type="sibTrans" cxnId="{B5839B9E-3797-4EFC-99C9-FBEECB33D5CE}">
      <dgm:prSet/>
      <dgm:spPr/>
      <dgm:t>
        <a:bodyPr/>
        <a:lstStyle/>
        <a:p>
          <a:endParaRPr lang="en-US"/>
        </a:p>
      </dgm:t>
    </dgm:pt>
    <dgm:pt modelId="{0ACA435E-A25A-46F4-A494-149D656BF391}">
      <dgm:prSet phldrT="[Text]"/>
      <dgm:spPr/>
      <dgm:t>
        <a:bodyPr/>
        <a:lstStyle/>
        <a:p>
          <a:r>
            <a:rPr lang="en-US" dirty="0" err="1" smtClean="0"/>
            <a:t>খনিজ</a:t>
          </a:r>
          <a:r>
            <a:rPr lang="en-US" dirty="0" smtClean="0"/>
            <a:t> </a:t>
          </a:r>
          <a:r>
            <a:rPr lang="en-US" dirty="0" err="1" smtClean="0"/>
            <a:t>লবণ</a:t>
          </a:r>
          <a:r>
            <a:rPr lang="en-US" dirty="0" smtClean="0"/>
            <a:t> </a:t>
          </a:r>
          <a:r>
            <a:rPr lang="en-US" dirty="0" err="1" smtClean="0"/>
            <a:t>সরবরাহ</a:t>
          </a:r>
          <a:endParaRPr lang="en-US" dirty="0"/>
        </a:p>
      </dgm:t>
    </dgm:pt>
    <dgm:pt modelId="{159856EC-F572-4F5E-A60C-B6BA8A4A3BB2}" type="parTrans" cxnId="{B878087A-3477-4B8F-BC82-E5235F6939FF}">
      <dgm:prSet/>
      <dgm:spPr/>
      <dgm:t>
        <a:bodyPr/>
        <a:lstStyle/>
        <a:p>
          <a:endParaRPr lang="en-US"/>
        </a:p>
      </dgm:t>
    </dgm:pt>
    <dgm:pt modelId="{B78112EE-F544-4E4A-A947-0ACE0B09BE4F}" type="sibTrans" cxnId="{B878087A-3477-4B8F-BC82-E5235F6939FF}">
      <dgm:prSet/>
      <dgm:spPr/>
      <dgm:t>
        <a:bodyPr/>
        <a:lstStyle/>
        <a:p>
          <a:endParaRPr lang="en-US"/>
        </a:p>
      </dgm:t>
    </dgm:pt>
    <dgm:pt modelId="{552BE1D2-782A-43CD-A1A2-97455D056609}">
      <dgm:prSet phldrT="[Text]"/>
      <dgm:spPr/>
      <dgm:t>
        <a:bodyPr/>
        <a:lstStyle/>
        <a:p>
          <a:r>
            <a:rPr lang="en-US" dirty="0" err="1" smtClean="0"/>
            <a:t>খাদ্য</a:t>
          </a:r>
          <a:r>
            <a:rPr lang="en-US" dirty="0" smtClean="0"/>
            <a:t> </a:t>
          </a:r>
          <a:r>
            <a:rPr lang="en-US" dirty="0" err="1" smtClean="0"/>
            <a:t>সরবরাহ</a:t>
          </a:r>
          <a:endParaRPr lang="en-US" dirty="0"/>
        </a:p>
      </dgm:t>
    </dgm:pt>
    <dgm:pt modelId="{E7A38B97-D454-4842-8B1D-736A45518ADC}" type="parTrans" cxnId="{22F8EFA2-952B-4704-90B7-034B931CFFD0}">
      <dgm:prSet/>
      <dgm:spPr/>
      <dgm:t>
        <a:bodyPr/>
        <a:lstStyle/>
        <a:p>
          <a:endParaRPr lang="en-US"/>
        </a:p>
      </dgm:t>
    </dgm:pt>
    <dgm:pt modelId="{E071B647-1757-4F37-B446-B08EA94B8800}" type="sibTrans" cxnId="{22F8EFA2-952B-4704-90B7-034B931CFFD0}">
      <dgm:prSet/>
      <dgm:spPr/>
      <dgm:t>
        <a:bodyPr/>
        <a:lstStyle/>
        <a:p>
          <a:endParaRPr lang="en-US"/>
        </a:p>
      </dgm:t>
    </dgm:pt>
    <dgm:pt modelId="{13F133BF-E35F-4ABB-AE90-3B12047501CA}">
      <dgm:prSet phldrT="[Text]"/>
      <dgm:spPr/>
      <dgm:t>
        <a:bodyPr/>
        <a:lstStyle/>
        <a:p>
          <a:r>
            <a:rPr lang="en-US" dirty="0" err="1" smtClean="0"/>
            <a:t>কচি</a:t>
          </a:r>
          <a:r>
            <a:rPr lang="en-US" dirty="0" smtClean="0"/>
            <a:t> </a:t>
          </a:r>
          <a:r>
            <a:rPr lang="en-US" dirty="0" err="1" smtClean="0"/>
            <a:t>অবস্থায়</a:t>
          </a:r>
          <a:r>
            <a:rPr lang="en-US" dirty="0" smtClean="0"/>
            <a:t> </a:t>
          </a:r>
          <a:r>
            <a:rPr lang="en-US" dirty="0" err="1" smtClean="0"/>
            <a:t>খাদ্য</a:t>
          </a:r>
          <a:r>
            <a:rPr lang="en-US" dirty="0" smtClean="0"/>
            <a:t> </a:t>
          </a:r>
          <a:r>
            <a:rPr lang="en-US" dirty="0" err="1" smtClean="0"/>
            <a:t>প্রস্তুত</a:t>
          </a:r>
          <a:endParaRPr lang="en-US" dirty="0"/>
        </a:p>
      </dgm:t>
    </dgm:pt>
    <dgm:pt modelId="{F24E5743-CC6F-44CB-9335-A62370C753F8}" type="parTrans" cxnId="{6DE6E3B7-E09A-4B6B-911C-0F39B0B9A511}">
      <dgm:prSet/>
      <dgm:spPr/>
      <dgm:t>
        <a:bodyPr/>
        <a:lstStyle/>
        <a:p>
          <a:endParaRPr lang="en-US"/>
        </a:p>
      </dgm:t>
    </dgm:pt>
    <dgm:pt modelId="{EE5BDD56-4E8A-44B1-8250-67A75BFD263A}" type="sibTrans" cxnId="{6DE6E3B7-E09A-4B6B-911C-0F39B0B9A511}">
      <dgm:prSet/>
      <dgm:spPr/>
      <dgm:t>
        <a:bodyPr/>
        <a:lstStyle/>
        <a:p>
          <a:endParaRPr lang="en-US"/>
        </a:p>
      </dgm:t>
    </dgm:pt>
    <dgm:pt modelId="{56D2F0A7-6DED-484B-9897-872CCD8957AB}">
      <dgm:prSet/>
      <dgm:spPr/>
      <dgm:t>
        <a:bodyPr/>
        <a:lstStyle/>
        <a:p>
          <a:r>
            <a:rPr lang="en-US" dirty="0" err="1" smtClean="0"/>
            <a:t>ভেঙ্গে</a:t>
          </a:r>
          <a:r>
            <a:rPr lang="en-US" dirty="0" smtClean="0"/>
            <a:t> </a:t>
          </a:r>
          <a:r>
            <a:rPr lang="en-US" dirty="0" err="1" smtClean="0"/>
            <a:t>যাওয়া</a:t>
          </a:r>
          <a:r>
            <a:rPr lang="en-US" dirty="0" smtClean="0"/>
            <a:t> </a:t>
          </a:r>
          <a:r>
            <a:rPr lang="en-US" dirty="0" err="1" smtClean="0"/>
            <a:t>রোধ</a:t>
          </a:r>
          <a:endParaRPr lang="en-US" dirty="0" smtClean="0"/>
        </a:p>
        <a:p>
          <a:endParaRPr lang="en-US" dirty="0"/>
        </a:p>
      </dgm:t>
    </dgm:pt>
    <dgm:pt modelId="{79C3E85F-794E-4EA1-AE86-DA4F92E70E3E}" type="parTrans" cxnId="{D047E397-6C53-4A4B-9DB9-C7A8B07BCFC4}">
      <dgm:prSet/>
      <dgm:spPr/>
      <dgm:t>
        <a:bodyPr/>
        <a:lstStyle/>
        <a:p>
          <a:endParaRPr lang="en-US"/>
        </a:p>
      </dgm:t>
    </dgm:pt>
    <dgm:pt modelId="{297A64D1-5590-414B-BC64-0AA4F87A33F2}" type="sibTrans" cxnId="{D047E397-6C53-4A4B-9DB9-C7A8B07BCFC4}">
      <dgm:prSet/>
      <dgm:spPr/>
      <dgm:t>
        <a:bodyPr/>
        <a:lstStyle/>
        <a:p>
          <a:endParaRPr lang="en-US"/>
        </a:p>
      </dgm:t>
    </dgm:pt>
    <dgm:pt modelId="{175330E7-7193-46E8-B35C-6515A9281118}" type="pres">
      <dgm:prSet presAssocID="{0D38EC23-C6F6-4D49-8F9B-C0759F57EC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62F3A4-E3ED-42EC-92CB-C3FBD0B099DF}" type="pres">
      <dgm:prSet presAssocID="{8CE62005-2D62-45F4-850E-56F30F7730D6}" presName="centerShape" presStyleLbl="node0" presStyleIdx="0" presStyleCnt="1"/>
      <dgm:spPr/>
      <dgm:t>
        <a:bodyPr/>
        <a:lstStyle/>
        <a:p>
          <a:endParaRPr lang="en-US"/>
        </a:p>
      </dgm:t>
    </dgm:pt>
    <dgm:pt modelId="{934D3BC8-7F6E-4C3E-BF99-9F08FB0FA571}" type="pres">
      <dgm:prSet presAssocID="{B15CBD7F-5238-4F6E-85D5-6DDD7DEF745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50DB0A6-4608-4720-97B7-2E6610F956FB}" type="pres">
      <dgm:prSet presAssocID="{B15CBD7F-5238-4F6E-85D5-6DDD7DEF745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07FE77B-4B4E-4122-A4D9-6708FE549DAE}" type="pres">
      <dgm:prSet presAssocID="{A0C916F0-355C-482D-8E72-F81CEFF0AB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D8B8A-C78A-464D-8BB2-3383A95A7E39}" type="pres">
      <dgm:prSet presAssocID="{79C3E85F-794E-4EA1-AE86-DA4F92E70E3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FB08994-06DE-415C-9E8C-F81C719CB381}" type="pres">
      <dgm:prSet presAssocID="{79C3E85F-794E-4EA1-AE86-DA4F92E70E3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D9C8FC1-B8D0-443B-BDDB-AFFB3E737510}" type="pres">
      <dgm:prSet presAssocID="{56D2F0A7-6DED-484B-9897-872CCD8957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ED177-9E65-429C-9654-D6257C66E44D}" type="pres">
      <dgm:prSet presAssocID="{159856EC-F572-4F5E-A60C-B6BA8A4A3BB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1065304-130F-42F0-86E5-26D5FCF10305}" type="pres">
      <dgm:prSet presAssocID="{159856EC-F572-4F5E-A60C-B6BA8A4A3BB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AD934CD-BD26-496A-B22A-26D2A39AEF6D}" type="pres">
      <dgm:prSet presAssocID="{0ACA435E-A25A-46F4-A494-149D656BF3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B617A-696D-4092-B106-0C855B744048}" type="pres">
      <dgm:prSet presAssocID="{E7A38B97-D454-4842-8B1D-736A45518AD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E21CAD6-47F8-4EED-9F67-A3DB6619EB1B}" type="pres">
      <dgm:prSet presAssocID="{E7A38B97-D454-4842-8B1D-736A45518AD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9FFA0C4-D7DD-4F2D-AD0D-013943F7C500}" type="pres">
      <dgm:prSet presAssocID="{552BE1D2-782A-43CD-A1A2-97455D0566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17AFF-DD79-4B2B-950B-E9430BEECEED}" type="pres">
      <dgm:prSet presAssocID="{F24E5743-CC6F-44CB-9335-A62370C753F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D01CFCA-921C-4EDB-A2F3-FBAA55392A77}" type="pres">
      <dgm:prSet presAssocID="{F24E5743-CC6F-44CB-9335-A62370C753F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D8A7F31-C6BE-4B9E-87F0-A450ABCE9496}" type="pres">
      <dgm:prSet presAssocID="{13F133BF-E35F-4ABB-AE90-3B12047501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98C04-45D2-4303-99BF-B2A183A14B61}" type="presOf" srcId="{79C3E85F-794E-4EA1-AE86-DA4F92E70E3E}" destId="{5FB08994-06DE-415C-9E8C-F81C719CB381}" srcOrd="1" destOrd="0" presId="urn:microsoft.com/office/officeart/2005/8/layout/radial5"/>
    <dgm:cxn modelId="{6252CAAF-067E-4A12-AAA3-E85EAC09C5FD}" type="presOf" srcId="{79C3E85F-794E-4EA1-AE86-DA4F92E70E3E}" destId="{B7DD8B8A-C78A-464D-8BB2-3383A95A7E39}" srcOrd="0" destOrd="0" presId="urn:microsoft.com/office/officeart/2005/8/layout/radial5"/>
    <dgm:cxn modelId="{FCD84B6C-4CB3-4B5C-AE79-56201347BDCB}" type="presOf" srcId="{0ACA435E-A25A-46F4-A494-149D656BF391}" destId="{0AD934CD-BD26-496A-B22A-26D2A39AEF6D}" srcOrd="0" destOrd="0" presId="urn:microsoft.com/office/officeart/2005/8/layout/radial5"/>
    <dgm:cxn modelId="{7582901E-9984-4466-8A14-82EEB09F1345}" type="presOf" srcId="{A0C916F0-355C-482D-8E72-F81CEFF0ABB4}" destId="{507FE77B-4B4E-4122-A4D9-6708FE549DAE}" srcOrd="0" destOrd="0" presId="urn:microsoft.com/office/officeart/2005/8/layout/radial5"/>
    <dgm:cxn modelId="{0F5C5DD4-9218-41EB-92C2-5B7DD192770F}" type="presOf" srcId="{159856EC-F572-4F5E-A60C-B6BA8A4A3BB2}" destId="{845ED177-9E65-429C-9654-D6257C66E44D}" srcOrd="0" destOrd="0" presId="urn:microsoft.com/office/officeart/2005/8/layout/radial5"/>
    <dgm:cxn modelId="{B878087A-3477-4B8F-BC82-E5235F6939FF}" srcId="{8CE62005-2D62-45F4-850E-56F30F7730D6}" destId="{0ACA435E-A25A-46F4-A494-149D656BF391}" srcOrd="2" destOrd="0" parTransId="{159856EC-F572-4F5E-A60C-B6BA8A4A3BB2}" sibTransId="{B78112EE-F544-4E4A-A947-0ACE0B09BE4F}"/>
    <dgm:cxn modelId="{22F8EFA2-952B-4704-90B7-034B931CFFD0}" srcId="{8CE62005-2D62-45F4-850E-56F30F7730D6}" destId="{552BE1D2-782A-43CD-A1A2-97455D056609}" srcOrd="3" destOrd="0" parTransId="{E7A38B97-D454-4842-8B1D-736A45518ADC}" sibTransId="{E071B647-1757-4F37-B446-B08EA94B8800}"/>
    <dgm:cxn modelId="{3138EDE6-DF47-45A0-9593-7B019BDD15BB}" type="presOf" srcId="{0D38EC23-C6F6-4D49-8F9B-C0759F57ECB9}" destId="{175330E7-7193-46E8-B35C-6515A9281118}" srcOrd="0" destOrd="0" presId="urn:microsoft.com/office/officeart/2005/8/layout/radial5"/>
    <dgm:cxn modelId="{207E9396-4A22-4F98-B4A2-F7FB5D63CD6C}" type="presOf" srcId="{E7A38B97-D454-4842-8B1D-736A45518ADC}" destId="{8E21CAD6-47F8-4EED-9F67-A3DB6619EB1B}" srcOrd="1" destOrd="0" presId="urn:microsoft.com/office/officeart/2005/8/layout/radial5"/>
    <dgm:cxn modelId="{9DFFB6F1-EC31-4041-A865-70CBBD8DACF3}" type="presOf" srcId="{F24E5743-CC6F-44CB-9335-A62370C753F8}" destId="{31E17AFF-DD79-4B2B-950B-E9430BEECEED}" srcOrd="0" destOrd="0" presId="urn:microsoft.com/office/officeart/2005/8/layout/radial5"/>
    <dgm:cxn modelId="{C820F768-8A83-47BB-A2B4-A72AD190771B}" type="presOf" srcId="{B15CBD7F-5238-4F6E-85D5-6DDD7DEF745F}" destId="{934D3BC8-7F6E-4C3E-BF99-9F08FB0FA571}" srcOrd="0" destOrd="0" presId="urn:microsoft.com/office/officeart/2005/8/layout/radial5"/>
    <dgm:cxn modelId="{0B79EB69-DB2E-4CFB-880A-E774BFF1C9E2}" type="presOf" srcId="{B15CBD7F-5238-4F6E-85D5-6DDD7DEF745F}" destId="{B50DB0A6-4608-4720-97B7-2E6610F956FB}" srcOrd="1" destOrd="0" presId="urn:microsoft.com/office/officeart/2005/8/layout/radial5"/>
    <dgm:cxn modelId="{6DD2500A-1A97-4443-BC19-7F3BBDB8106A}" type="presOf" srcId="{13F133BF-E35F-4ABB-AE90-3B12047501CA}" destId="{5D8A7F31-C6BE-4B9E-87F0-A450ABCE9496}" srcOrd="0" destOrd="0" presId="urn:microsoft.com/office/officeart/2005/8/layout/radial5"/>
    <dgm:cxn modelId="{34FD4608-5D0E-4754-A6C5-EE1D2E66FF47}" srcId="{0D38EC23-C6F6-4D49-8F9B-C0759F57ECB9}" destId="{8CE62005-2D62-45F4-850E-56F30F7730D6}" srcOrd="0" destOrd="0" parTransId="{F0FBB082-4BC1-4708-B634-841639600EF0}" sibTransId="{F4AA613D-82D3-4E8F-9715-02E986149A81}"/>
    <dgm:cxn modelId="{FA021D14-1B7B-4342-8FD2-E24BFC0DAADF}" type="presOf" srcId="{552BE1D2-782A-43CD-A1A2-97455D056609}" destId="{89FFA0C4-D7DD-4F2D-AD0D-013943F7C500}" srcOrd="0" destOrd="0" presId="urn:microsoft.com/office/officeart/2005/8/layout/radial5"/>
    <dgm:cxn modelId="{6DE6E3B7-E09A-4B6B-911C-0F39B0B9A511}" srcId="{8CE62005-2D62-45F4-850E-56F30F7730D6}" destId="{13F133BF-E35F-4ABB-AE90-3B12047501CA}" srcOrd="4" destOrd="0" parTransId="{F24E5743-CC6F-44CB-9335-A62370C753F8}" sibTransId="{EE5BDD56-4E8A-44B1-8250-67A75BFD263A}"/>
    <dgm:cxn modelId="{1D02060E-75BB-422A-8452-0D1AF71258C8}" type="presOf" srcId="{159856EC-F572-4F5E-A60C-B6BA8A4A3BB2}" destId="{51065304-130F-42F0-86E5-26D5FCF10305}" srcOrd="1" destOrd="0" presId="urn:microsoft.com/office/officeart/2005/8/layout/radial5"/>
    <dgm:cxn modelId="{D047E397-6C53-4A4B-9DB9-C7A8B07BCFC4}" srcId="{8CE62005-2D62-45F4-850E-56F30F7730D6}" destId="{56D2F0A7-6DED-484B-9897-872CCD8957AB}" srcOrd="1" destOrd="0" parTransId="{79C3E85F-794E-4EA1-AE86-DA4F92E70E3E}" sibTransId="{297A64D1-5590-414B-BC64-0AA4F87A33F2}"/>
    <dgm:cxn modelId="{423FDD70-6965-48C6-A87A-4953C8650FC0}" type="presOf" srcId="{E7A38B97-D454-4842-8B1D-736A45518ADC}" destId="{0DCB617A-696D-4092-B106-0C855B744048}" srcOrd="0" destOrd="0" presId="urn:microsoft.com/office/officeart/2005/8/layout/radial5"/>
    <dgm:cxn modelId="{2B3C9ECB-A433-4487-9C17-706736683744}" type="presOf" srcId="{56D2F0A7-6DED-484B-9897-872CCD8957AB}" destId="{AD9C8FC1-B8D0-443B-BDDB-AFFB3E737510}" srcOrd="0" destOrd="0" presId="urn:microsoft.com/office/officeart/2005/8/layout/radial5"/>
    <dgm:cxn modelId="{0FB742A3-0956-4035-9478-FE97BCC482FB}" type="presOf" srcId="{8CE62005-2D62-45F4-850E-56F30F7730D6}" destId="{3362F3A4-E3ED-42EC-92CB-C3FBD0B099DF}" srcOrd="0" destOrd="0" presId="urn:microsoft.com/office/officeart/2005/8/layout/radial5"/>
    <dgm:cxn modelId="{1206A513-08C4-4C46-AFB4-5071B119C642}" type="presOf" srcId="{F24E5743-CC6F-44CB-9335-A62370C753F8}" destId="{3D01CFCA-921C-4EDB-A2F3-FBAA55392A77}" srcOrd="1" destOrd="0" presId="urn:microsoft.com/office/officeart/2005/8/layout/radial5"/>
    <dgm:cxn modelId="{B5839B9E-3797-4EFC-99C9-FBEECB33D5CE}" srcId="{8CE62005-2D62-45F4-850E-56F30F7730D6}" destId="{A0C916F0-355C-482D-8E72-F81CEFF0ABB4}" srcOrd="0" destOrd="0" parTransId="{B15CBD7F-5238-4F6E-85D5-6DDD7DEF745F}" sibTransId="{7CD3FA62-730D-4171-9EF3-BF5D81519EE6}"/>
    <dgm:cxn modelId="{CD401F6A-F533-4A4A-899E-685EA5F1A60F}" type="presParOf" srcId="{175330E7-7193-46E8-B35C-6515A9281118}" destId="{3362F3A4-E3ED-42EC-92CB-C3FBD0B099DF}" srcOrd="0" destOrd="0" presId="urn:microsoft.com/office/officeart/2005/8/layout/radial5"/>
    <dgm:cxn modelId="{9E470397-1CAD-4558-AE13-7364CB4F0840}" type="presParOf" srcId="{175330E7-7193-46E8-B35C-6515A9281118}" destId="{934D3BC8-7F6E-4C3E-BF99-9F08FB0FA571}" srcOrd="1" destOrd="0" presId="urn:microsoft.com/office/officeart/2005/8/layout/radial5"/>
    <dgm:cxn modelId="{C709E123-2444-4429-B961-9600CC9F0FB7}" type="presParOf" srcId="{934D3BC8-7F6E-4C3E-BF99-9F08FB0FA571}" destId="{B50DB0A6-4608-4720-97B7-2E6610F956FB}" srcOrd="0" destOrd="0" presId="urn:microsoft.com/office/officeart/2005/8/layout/radial5"/>
    <dgm:cxn modelId="{E2CFD3B0-5F99-46EE-B569-4572FD441ECA}" type="presParOf" srcId="{175330E7-7193-46E8-B35C-6515A9281118}" destId="{507FE77B-4B4E-4122-A4D9-6708FE549DAE}" srcOrd="2" destOrd="0" presId="urn:microsoft.com/office/officeart/2005/8/layout/radial5"/>
    <dgm:cxn modelId="{6C4587A5-C308-4D22-A939-B4DD26DA4B98}" type="presParOf" srcId="{175330E7-7193-46E8-B35C-6515A9281118}" destId="{B7DD8B8A-C78A-464D-8BB2-3383A95A7E39}" srcOrd="3" destOrd="0" presId="urn:microsoft.com/office/officeart/2005/8/layout/radial5"/>
    <dgm:cxn modelId="{C45E70F6-DD84-4C68-8B6C-E2F8BD2E7235}" type="presParOf" srcId="{B7DD8B8A-C78A-464D-8BB2-3383A95A7E39}" destId="{5FB08994-06DE-415C-9E8C-F81C719CB381}" srcOrd="0" destOrd="0" presId="urn:microsoft.com/office/officeart/2005/8/layout/radial5"/>
    <dgm:cxn modelId="{65B8C1D1-9BBB-4941-AF8A-BDC3DA3C6DD8}" type="presParOf" srcId="{175330E7-7193-46E8-B35C-6515A9281118}" destId="{AD9C8FC1-B8D0-443B-BDDB-AFFB3E737510}" srcOrd="4" destOrd="0" presId="urn:microsoft.com/office/officeart/2005/8/layout/radial5"/>
    <dgm:cxn modelId="{C8379829-6534-47A7-BC7B-E6CEB59277BE}" type="presParOf" srcId="{175330E7-7193-46E8-B35C-6515A9281118}" destId="{845ED177-9E65-429C-9654-D6257C66E44D}" srcOrd="5" destOrd="0" presId="urn:microsoft.com/office/officeart/2005/8/layout/radial5"/>
    <dgm:cxn modelId="{B0B10CC1-EF59-46AC-9B1D-4295748F8F8D}" type="presParOf" srcId="{845ED177-9E65-429C-9654-D6257C66E44D}" destId="{51065304-130F-42F0-86E5-26D5FCF10305}" srcOrd="0" destOrd="0" presId="urn:microsoft.com/office/officeart/2005/8/layout/radial5"/>
    <dgm:cxn modelId="{0FCC90B0-D314-442B-B166-D77D9E8DEA01}" type="presParOf" srcId="{175330E7-7193-46E8-B35C-6515A9281118}" destId="{0AD934CD-BD26-496A-B22A-26D2A39AEF6D}" srcOrd="6" destOrd="0" presId="urn:microsoft.com/office/officeart/2005/8/layout/radial5"/>
    <dgm:cxn modelId="{C0B7EBF0-7737-4BF2-B733-97B2F5C1FC34}" type="presParOf" srcId="{175330E7-7193-46E8-B35C-6515A9281118}" destId="{0DCB617A-696D-4092-B106-0C855B744048}" srcOrd="7" destOrd="0" presId="urn:microsoft.com/office/officeart/2005/8/layout/radial5"/>
    <dgm:cxn modelId="{9060A23A-544B-4447-905A-E966ABD4EF88}" type="presParOf" srcId="{0DCB617A-696D-4092-B106-0C855B744048}" destId="{8E21CAD6-47F8-4EED-9F67-A3DB6619EB1B}" srcOrd="0" destOrd="0" presId="urn:microsoft.com/office/officeart/2005/8/layout/radial5"/>
    <dgm:cxn modelId="{86EEBE1A-D6E4-4FF1-8966-6D6D3F273D51}" type="presParOf" srcId="{175330E7-7193-46E8-B35C-6515A9281118}" destId="{89FFA0C4-D7DD-4F2D-AD0D-013943F7C500}" srcOrd="8" destOrd="0" presId="urn:microsoft.com/office/officeart/2005/8/layout/radial5"/>
    <dgm:cxn modelId="{BF1A52DF-5F46-4DB2-95D5-FCC3172A2368}" type="presParOf" srcId="{175330E7-7193-46E8-B35C-6515A9281118}" destId="{31E17AFF-DD79-4B2B-950B-E9430BEECEED}" srcOrd="9" destOrd="0" presId="urn:microsoft.com/office/officeart/2005/8/layout/radial5"/>
    <dgm:cxn modelId="{8A5B6718-016A-4CC4-A697-4C337EB71221}" type="presParOf" srcId="{31E17AFF-DD79-4B2B-950B-E9430BEECEED}" destId="{3D01CFCA-921C-4EDB-A2F3-FBAA55392A77}" srcOrd="0" destOrd="0" presId="urn:microsoft.com/office/officeart/2005/8/layout/radial5"/>
    <dgm:cxn modelId="{67895C0C-0C0B-4D1F-90C4-D9930EF6BFB7}" type="presParOf" srcId="{175330E7-7193-46E8-B35C-6515A9281118}" destId="{5D8A7F31-C6BE-4B9E-87F0-A450ABCE949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92E16-AB44-496A-BF28-5DDDF64BBFFF}">
      <dsp:nvSpPr>
        <dsp:cNvPr id="0" name=""/>
        <dsp:cNvSpPr/>
      </dsp:nvSpPr>
      <dsp:spPr>
        <a:xfrm>
          <a:off x="1137857" y="2727155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078" y="2752376"/>
        <a:ext cx="1671770" cy="810664"/>
      </dsp:txXfrm>
    </dsp:sp>
    <dsp:sp modelId="{8BA323A1-CE13-4FB1-842E-B5EC3B7F68D1}">
      <dsp:nvSpPr>
        <dsp:cNvPr id="0" name=""/>
        <dsp:cNvSpPr/>
      </dsp:nvSpPr>
      <dsp:spPr>
        <a:xfrm rot="17500715">
          <a:off x="2272073" y="2277905"/>
          <a:ext cx="18648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64877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890" y="2244598"/>
        <a:ext cx="93243" cy="93243"/>
      </dsp:txXfrm>
    </dsp:sp>
    <dsp:sp modelId="{89E8018B-7A5C-4EBA-BF9E-B2FCB6AE9F3B}">
      <dsp:nvSpPr>
        <dsp:cNvPr id="0" name=""/>
        <dsp:cNvSpPr/>
      </dsp:nvSpPr>
      <dsp:spPr>
        <a:xfrm>
          <a:off x="3548954" y="994179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4175" y="1019400"/>
        <a:ext cx="1671770" cy="810664"/>
      </dsp:txXfrm>
    </dsp:sp>
    <dsp:sp modelId="{738285C3-9C3F-4BA7-8F4C-5E9231724531}">
      <dsp:nvSpPr>
        <dsp:cNvPr id="0" name=""/>
        <dsp:cNvSpPr/>
      </dsp:nvSpPr>
      <dsp:spPr>
        <a:xfrm rot="18289469">
          <a:off x="5012450" y="916281"/>
          <a:ext cx="12063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631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5451" y="899438"/>
        <a:ext cx="60315" cy="60315"/>
      </dsp:txXfrm>
    </dsp:sp>
    <dsp:sp modelId="{609DB5ED-ED8D-4701-B476-B53D12B6DDC9}">
      <dsp:nvSpPr>
        <dsp:cNvPr id="0" name=""/>
        <dsp:cNvSpPr/>
      </dsp:nvSpPr>
      <dsp:spPr>
        <a:xfrm>
          <a:off x="5960051" y="3907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আরোহিনী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5272" y="29128"/>
        <a:ext cx="1671770" cy="810664"/>
      </dsp:txXfrm>
    </dsp:sp>
    <dsp:sp modelId="{372B3B9D-8C00-44FA-8493-037D30AAD092}">
      <dsp:nvSpPr>
        <dsp:cNvPr id="0" name=""/>
        <dsp:cNvSpPr/>
      </dsp:nvSpPr>
      <dsp:spPr>
        <a:xfrm>
          <a:off x="5271166" y="1411417"/>
          <a:ext cx="68888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888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8386" y="1407510"/>
        <a:ext cx="34444" cy="34444"/>
      </dsp:txXfrm>
    </dsp:sp>
    <dsp:sp modelId="{CFEFE7F6-AF60-4496-8018-97B83AD692CF}">
      <dsp:nvSpPr>
        <dsp:cNvPr id="0" name=""/>
        <dsp:cNvSpPr/>
      </dsp:nvSpPr>
      <dsp:spPr>
        <a:xfrm>
          <a:off x="5960051" y="994179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শয়ান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5272" y="1019400"/>
        <a:ext cx="1671770" cy="810664"/>
      </dsp:txXfrm>
    </dsp:sp>
    <dsp:sp modelId="{BADEDC9C-55B5-4A85-8281-FD66BB68C82E}">
      <dsp:nvSpPr>
        <dsp:cNvPr id="0" name=""/>
        <dsp:cNvSpPr/>
      </dsp:nvSpPr>
      <dsp:spPr>
        <a:xfrm rot="3310531">
          <a:off x="5012450" y="1906553"/>
          <a:ext cx="12063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631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5451" y="1889710"/>
        <a:ext cx="60315" cy="60315"/>
      </dsp:txXfrm>
    </dsp:sp>
    <dsp:sp modelId="{7FF16200-6E8C-4F88-BAD2-B29FD99651BD}">
      <dsp:nvSpPr>
        <dsp:cNvPr id="0" name=""/>
        <dsp:cNvSpPr/>
      </dsp:nvSpPr>
      <dsp:spPr>
        <a:xfrm>
          <a:off x="5960051" y="1984451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লতানু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5272" y="2009672"/>
        <a:ext cx="1671770" cy="810664"/>
      </dsp:txXfrm>
    </dsp:sp>
    <dsp:sp modelId="{A6CFF4A0-DECC-4A35-9CA1-71AF5C15C262}">
      <dsp:nvSpPr>
        <dsp:cNvPr id="0" name=""/>
        <dsp:cNvSpPr/>
      </dsp:nvSpPr>
      <dsp:spPr>
        <a:xfrm rot="4099285">
          <a:off x="2272073" y="4010880"/>
          <a:ext cx="18648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64877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890" y="3977574"/>
        <a:ext cx="93243" cy="93243"/>
      </dsp:txXfrm>
    </dsp:sp>
    <dsp:sp modelId="{465BFAB5-D357-432B-A73D-647CC333328B}">
      <dsp:nvSpPr>
        <dsp:cNvPr id="0" name=""/>
        <dsp:cNvSpPr/>
      </dsp:nvSpPr>
      <dsp:spPr>
        <a:xfrm>
          <a:off x="3548954" y="4460131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4175" y="4485352"/>
        <a:ext cx="1671770" cy="810664"/>
      </dsp:txXfrm>
    </dsp:sp>
    <dsp:sp modelId="{39C03837-B490-47B5-8E74-A0A336FD2A53}">
      <dsp:nvSpPr>
        <dsp:cNvPr id="0" name=""/>
        <dsp:cNvSpPr/>
      </dsp:nvSpPr>
      <dsp:spPr>
        <a:xfrm rot="19457599">
          <a:off x="5191426" y="4629800"/>
          <a:ext cx="8483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836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4399" y="4621907"/>
        <a:ext cx="42418" cy="42418"/>
      </dsp:txXfrm>
    </dsp:sp>
    <dsp:sp modelId="{26DFE092-9ADF-4B57-8758-8336F5C79BC2}">
      <dsp:nvSpPr>
        <dsp:cNvPr id="0" name=""/>
        <dsp:cNvSpPr/>
      </dsp:nvSpPr>
      <dsp:spPr>
        <a:xfrm>
          <a:off x="5960051" y="3964995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শাখান্বিত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5272" y="3990216"/>
        <a:ext cx="1671770" cy="810664"/>
      </dsp:txXfrm>
    </dsp:sp>
    <dsp:sp modelId="{1B7A3508-8E8A-4379-82AE-816D6F598722}">
      <dsp:nvSpPr>
        <dsp:cNvPr id="0" name=""/>
        <dsp:cNvSpPr/>
      </dsp:nvSpPr>
      <dsp:spPr>
        <a:xfrm rot="18289469">
          <a:off x="7423547" y="3887097"/>
          <a:ext cx="12063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631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96547" y="3870254"/>
        <a:ext cx="60315" cy="60315"/>
      </dsp:txXfrm>
    </dsp:sp>
    <dsp:sp modelId="{3B4CAA8F-0770-4921-9E26-CCFA077213C7}">
      <dsp:nvSpPr>
        <dsp:cNvPr id="0" name=""/>
        <dsp:cNvSpPr/>
      </dsp:nvSpPr>
      <dsp:spPr>
        <a:xfrm>
          <a:off x="8371148" y="2974723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তৃণ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6369" y="2999944"/>
        <a:ext cx="1671770" cy="810664"/>
      </dsp:txXfrm>
    </dsp:sp>
    <dsp:sp modelId="{929BA9DC-2B04-467C-9BB3-7BA4BA7678F8}">
      <dsp:nvSpPr>
        <dsp:cNvPr id="0" name=""/>
        <dsp:cNvSpPr/>
      </dsp:nvSpPr>
      <dsp:spPr>
        <a:xfrm>
          <a:off x="7682263" y="4382232"/>
          <a:ext cx="68888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888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09483" y="4378326"/>
        <a:ext cx="34444" cy="34444"/>
      </dsp:txXfrm>
    </dsp:sp>
    <dsp:sp modelId="{4135B776-B7A5-4D6A-A6D0-B0E3E2BA8D1C}">
      <dsp:nvSpPr>
        <dsp:cNvPr id="0" name=""/>
        <dsp:cNvSpPr/>
      </dsp:nvSpPr>
      <dsp:spPr>
        <a:xfrm>
          <a:off x="8371148" y="3964995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গম্বুজ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আকৃতি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6369" y="3990216"/>
        <a:ext cx="1671770" cy="810664"/>
      </dsp:txXfrm>
    </dsp:sp>
    <dsp:sp modelId="{15D2DB4A-C5A4-407C-AD14-706157B4B118}">
      <dsp:nvSpPr>
        <dsp:cNvPr id="0" name=""/>
        <dsp:cNvSpPr/>
      </dsp:nvSpPr>
      <dsp:spPr>
        <a:xfrm rot="3310531">
          <a:off x="7423547" y="4877368"/>
          <a:ext cx="12063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631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96547" y="4860526"/>
        <a:ext cx="60315" cy="60315"/>
      </dsp:txXfrm>
    </dsp:sp>
    <dsp:sp modelId="{D8FA13ED-8FE6-44E9-AFE1-6092289B818B}">
      <dsp:nvSpPr>
        <dsp:cNvPr id="0" name=""/>
        <dsp:cNvSpPr/>
      </dsp:nvSpPr>
      <dsp:spPr>
        <a:xfrm>
          <a:off x="8371148" y="4955267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মঠ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আকৃতি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6369" y="4980488"/>
        <a:ext cx="1671770" cy="810664"/>
      </dsp:txXfrm>
    </dsp:sp>
    <dsp:sp modelId="{536448C8-3DF8-4ECF-AD0A-6C63BECC1747}">
      <dsp:nvSpPr>
        <dsp:cNvPr id="0" name=""/>
        <dsp:cNvSpPr/>
      </dsp:nvSpPr>
      <dsp:spPr>
        <a:xfrm rot="2142401">
          <a:off x="5191426" y="5124936"/>
          <a:ext cx="8483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836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4399" y="5117043"/>
        <a:ext cx="42418" cy="42418"/>
      </dsp:txXfrm>
    </dsp:sp>
    <dsp:sp modelId="{2C18806D-C2E3-4D66-A0F7-7A278E50F031}">
      <dsp:nvSpPr>
        <dsp:cNvPr id="0" name=""/>
        <dsp:cNvSpPr/>
      </dsp:nvSpPr>
      <dsp:spPr>
        <a:xfrm>
          <a:off x="5960051" y="4955267"/>
          <a:ext cx="1722212" cy="86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অশাখ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5272" y="4980488"/>
        <a:ext cx="1671770" cy="81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8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1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F8D6-7975-4454-A2BA-C35A0FC4AF5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041C-17B9-4DED-AE03-1D0D972C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478" y="0"/>
            <a:ext cx="4617203" cy="1325563"/>
          </a:xfrm>
        </p:spPr>
        <p:txBody>
          <a:bodyPr>
            <a:no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41" y="1488258"/>
            <a:ext cx="7516678" cy="5002008"/>
          </a:xfrm>
        </p:spPr>
      </p:pic>
    </p:spTree>
    <p:extLst>
      <p:ext uri="{BB962C8B-B14F-4D97-AF65-F5344CB8AC3E}">
        <p14:creationId xmlns:p14="http://schemas.microsoft.com/office/powerpoint/2010/main" val="37340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20" y="509931"/>
            <a:ext cx="3637380" cy="3637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6" y="118821"/>
            <a:ext cx="809625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786" y="4881966"/>
            <a:ext cx="322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দেবদারু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686441" y="4538421"/>
            <a:ext cx="187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ঝাউ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49492" y="5966847"/>
            <a:ext cx="475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" y="172013"/>
            <a:ext cx="5652624" cy="376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60" y="172013"/>
            <a:ext cx="5528186" cy="3067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107051"/>
            <a:ext cx="252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9153" y="3673098"/>
            <a:ext cx="18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7512" y="5021451"/>
            <a:ext cx="758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98" y="162246"/>
            <a:ext cx="5806484" cy="301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" y="162247"/>
            <a:ext cx="5806483" cy="3014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6807" y="3471620"/>
            <a:ext cx="283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8705" y="3611105"/>
            <a:ext cx="244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163" y="4633993"/>
            <a:ext cx="576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" y="0"/>
            <a:ext cx="5718725" cy="2973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" y="3548449"/>
            <a:ext cx="4453019" cy="2826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8" y="83068"/>
            <a:ext cx="5359098" cy="3001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8" y="3548449"/>
            <a:ext cx="3896371" cy="2154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2793" y="6199322"/>
            <a:ext cx="317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0497" y="677917"/>
            <a:ext cx="146619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7090" y="1047249"/>
            <a:ext cx="138736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566" y="3925614"/>
            <a:ext cx="162384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3931" y="3925614"/>
            <a:ext cx="1371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3469236"/>
              </p:ext>
            </p:extLst>
          </p:nvPr>
        </p:nvGraphicFramePr>
        <p:xfrm>
          <a:off x="147908" y="922486"/>
          <a:ext cx="11231218" cy="58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2068" y="154983"/>
            <a:ext cx="4525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92E16-AB44-496A-BF28-5DDDF64BB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9F92E16-AB44-496A-BF28-5DDDF64BB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323A1-CE13-4FB1-842E-B5EC3B7F6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BA323A1-CE13-4FB1-842E-B5EC3B7F6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8018B-7A5C-4EBA-BF9E-B2FCB6AE9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9E8018B-7A5C-4EBA-BF9E-B2FCB6AE9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FF4A0-DECC-4A35-9CA1-71AF5C15C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6CFF4A0-DECC-4A35-9CA1-71AF5C15C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BFAB5-D357-432B-A73D-647CC333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65BFAB5-D357-432B-A73D-647CC3333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285C3-9C3F-4BA7-8F4C-5E9231724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738285C3-9C3F-4BA7-8F4C-5E9231724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9DB5ED-ED8D-4701-B476-B53D12B6D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09DB5ED-ED8D-4701-B476-B53D12B6D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B3B9D-8C00-44FA-8493-037D30AAD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72B3B9D-8C00-44FA-8493-037D30AAD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FE7F6-AF60-4496-8018-97B83AD69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FEFE7F6-AF60-4496-8018-97B83AD69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EDC9C-55B5-4A85-8281-FD66BB68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ADEDC9C-55B5-4A85-8281-FD66BB68C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16200-6E8C-4F88-BAD2-B29FD9965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7FF16200-6E8C-4F88-BAD2-B29FD9965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03837-B490-47B5-8E74-A0A336FD2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39C03837-B490-47B5-8E74-A0A336FD2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FE092-9ADF-4B57-8758-8336F5C79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26DFE092-9ADF-4B57-8758-8336F5C79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6448C8-3DF8-4ECF-AD0A-6C63BECC1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536448C8-3DF8-4ECF-AD0A-6C63BECC1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18806D-C2E3-4D66-A0F7-7A278E50F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C18806D-C2E3-4D66-A0F7-7A278E50F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A3508-8E8A-4379-82AE-816D6F598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1B7A3508-8E8A-4379-82AE-816D6F598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CAA8F-0770-4921-9E26-CCFA07721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3B4CAA8F-0770-4921-9E26-CCFA07721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BA9DC-2B04-467C-9BB3-7BA4BA76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929BA9DC-2B04-467C-9BB3-7BA4BA767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5B776-B7A5-4D6A-A6D0-B0E3E2BA8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4135B776-B7A5-4D6A-A6D0-B0E3E2BA8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2DB4A-C5A4-407C-AD14-706157B4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15D2DB4A-C5A4-407C-AD14-706157B4B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FA13ED-8FE6-44E9-AFE1-6092289B8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D8FA13ED-8FE6-44E9-AFE1-6092289B8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7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2573251"/>
              </p:ext>
            </p:extLst>
          </p:nvPr>
        </p:nvGraphicFramePr>
        <p:xfrm>
          <a:off x="437322" y="874643"/>
          <a:ext cx="10956235" cy="584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6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2F3A4-E3ED-42EC-92CB-C3FBD0B09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3362F3A4-E3ED-42EC-92CB-C3FBD0B09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D3BC8-7F6E-4C3E-BF99-9F08FB0FA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934D3BC8-7F6E-4C3E-BF99-9F08FB0FA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7FE77B-4B4E-4122-A4D9-6708FE549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507FE77B-4B4E-4122-A4D9-6708FE549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D8B8A-C78A-464D-8BB2-3383A95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B7DD8B8A-C78A-464D-8BB2-3383A95A7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C8FC1-B8D0-443B-BDDB-AFFB3E73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AD9C8FC1-B8D0-443B-BDDB-AFFB3E737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D177-9E65-429C-9654-D6257C66E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845ED177-9E65-429C-9654-D6257C66E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934CD-BD26-496A-B22A-26D2A39AE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0AD934CD-BD26-496A-B22A-26D2A39AE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B617A-696D-4092-B106-0C855B74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0DCB617A-696D-4092-B106-0C855B744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FFA0C4-D7DD-4F2D-AD0D-013943F7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89FFA0C4-D7DD-4F2D-AD0D-013943F7C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17AFF-DD79-4B2B-950B-E9430BEEC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31E17AFF-DD79-4B2B-950B-E9430BEEC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A7F31-C6BE-4B9E-87F0-A450ABCE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5D8A7F31-C6BE-4B9E-87F0-A450ABCE9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3843"/>
            <a:ext cx="10515600" cy="92362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7" y="1240089"/>
            <a:ext cx="4207241" cy="233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7" y="3761849"/>
            <a:ext cx="4110750" cy="230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7" y="1377832"/>
            <a:ext cx="3965028" cy="2058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7" y="3761849"/>
            <a:ext cx="3895873" cy="2191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965" y="2000386"/>
            <a:ext cx="19864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955" y="2383775"/>
            <a:ext cx="160808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013" y="4377018"/>
            <a:ext cx="17184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9912" y="4562523"/>
            <a:ext cx="19076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7821" y="6150114"/>
            <a:ext cx="971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কোনটি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ধরনের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কান্ড</a:t>
            </a:r>
            <a:r>
              <a:rPr lang="en-US" sz="4000" dirty="0" smtClean="0"/>
              <a:t> </a:t>
            </a:r>
            <a:r>
              <a:rPr lang="en-US" sz="4000" dirty="0" err="1" smtClean="0"/>
              <a:t>পৃথক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smtClean="0"/>
              <a:t>,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35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1" y="2093639"/>
            <a:ext cx="10515600" cy="933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1" y="3796315"/>
            <a:ext cx="10515600" cy="996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37" y="1825625"/>
            <a:ext cx="4540526" cy="4351338"/>
          </a:xfrm>
        </p:spPr>
      </p:pic>
    </p:spTree>
    <p:extLst>
      <p:ext uri="{BB962C8B-B14F-4D97-AF65-F5344CB8AC3E}">
        <p14:creationId xmlns:p14="http://schemas.microsoft.com/office/powerpoint/2010/main" val="13503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5" y="0"/>
            <a:ext cx="10723536" cy="1541167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7" y="2039266"/>
            <a:ext cx="5118767" cy="42220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718875" y="2039265"/>
            <a:ext cx="5842861" cy="42220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রজব আলী 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মুকুল একাডেমী উচ্চ বিদ্যালয় 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ঘাটাইল,টাঙ্গাইল।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720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5" y="818873"/>
            <a:ext cx="2433234" cy="572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45" y="307874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46" y="93014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83" y="1047750"/>
            <a:ext cx="6361299" cy="38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68" y="1690688"/>
            <a:ext cx="781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142" y="365125"/>
            <a:ext cx="8083658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" y="442371"/>
            <a:ext cx="2712203" cy="6386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1654" y="2634712"/>
            <a:ext cx="8725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34" y="2595400"/>
            <a:ext cx="4876800" cy="3248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15159" y="1925381"/>
            <a:ext cx="2092272" cy="836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86359" y="4448014"/>
            <a:ext cx="3585275" cy="123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62793" y="4602997"/>
            <a:ext cx="1968285" cy="46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400800" y="4060556"/>
            <a:ext cx="294468" cy="110038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87878" y="2092271"/>
            <a:ext cx="2035444" cy="1069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45817" y="2929180"/>
            <a:ext cx="1689315" cy="681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8319" y="1408995"/>
            <a:ext cx="195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অগ্রমুকুল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24" y="4218057"/>
            <a:ext cx="172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পত্র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042329" y="4295549"/>
            <a:ext cx="137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5020" y="2595400"/>
            <a:ext cx="182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4909" y="1401221"/>
            <a:ext cx="251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কাক্ষিক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মুকুল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1071" y="6106332"/>
            <a:ext cx="480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" y="162641"/>
            <a:ext cx="4312021" cy="4913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68" y="1472339"/>
            <a:ext cx="4842505" cy="2542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1" y="350999"/>
            <a:ext cx="21336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493" y="5563892"/>
            <a:ext cx="315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7369" y="4014654"/>
            <a:ext cx="13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849" y="4383986"/>
            <a:ext cx="33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মেহেগুনি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912" y="5825502"/>
            <a:ext cx="4959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208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শিক্ষক পরিচিতি </vt:lpstr>
      <vt:lpstr>পাঠ পরিচিতি</vt:lpstr>
      <vt:lpstr>PowerPoint Presentation</vt:lpstr>
      <vt:lpstr>কান্ড </vt:lpstr>
      <vt:lpstr>শিখনফল</vt:lpstr>
      <vt:lpstr>কান্ড কী?</vt:lpstr>
      <vt:lpstr>কান্ডের বিভিন্ন অংশ</vt:lpstr>
      <vt:lpstr>কান্ডের শ্রেণিকরণঃ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কান্ডের কাজঃ</vt:lpstr>
      <vt:lpstr>দলীয় কাজঃ</vt:lpstr>
      <vt:lpstr>মুল্যায়ন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Path finder</dc:creator>
  <cp:lastModifiedBy>Path finder</cp:lastModifiedBy>
  <cp:revision>82</cp:revision>
  <dcterms:created xsi:type="dcterms:W3CDTF">2018-03-09T10:20:57Z</dcterms:created>
  <dcterms:modified xsi:type="dcterms:W3CDTF">2020-06-10T08:54:36Z</dcterms:modified>
</cp:coreProperties>
</file>