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9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92E4-599C-4D7F-B7D3-8DBAC7CC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5A50B-17FE-4CE2-A5F8-7FA16E8C1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CCE4-9FE3-4257-9CB5-3B7C2CC1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62BD-B2CA-458E-8C5E-6725A4D7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10A1-08B9-43F7-BAF0-68F04504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37BA-59E3-41A4-9088-73D3A653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BA6E5-0F1B-4B00-A798-3AD967769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DF257-A046-4602-9C56-E25AF0DA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BA484-4054-4931-92D4-127863F5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E66C-6E37-4483-BC7A-E326A72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68BFC-BF0D-4494-9284-BFC3CF133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C9956-2134-41F1-BAB7-CCB917E2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002E2-1C2F-443E-80D0-6BDCD4D8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AA6-4A80-43CB-AA73-3103FEAA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1B78F-1932-45CB-B7A5-C032BB0F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A17A-E04E-46E2-AE02-0CA6F3F1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618B-4075-4824-BF61-4EE19047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6235-4A58-4281-A8EF-D4C33FDF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B35A-A418-4D98-BD14-234CD1E3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2766-AFFD-41A0-840F-87CE473C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9B1E-1664-4A6D-A558-DAC63C8F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8101-B62A-47D9-88A8-6A841F8B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D21D-0FFE-41C0-A57C-696C6F2C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86AC-B53A-4902-9957-062A9B44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DC69-C124-4B32-BA54-9DCBFE35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E4B1-3C8F-4C6C-8878-36C052C3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BDD1-F142-4B43-A1CC-B71F251F8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FBED0-F755-498D-A12E-F7BF8197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BB49F-FEA7-4CCA-A0C0-36F7A4B4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1EA96-AF5C-492B-83B9-E7BC9F91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45DD1-2C5B-4B6A-8988-CF5ECBD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FC55-0E5E-4A13-8EC5-874F2D11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1BD04-E1DE-491D-8DC6-B86DE361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6BD63-FFBD-462C-A74F-B1B6EB121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EB5E4-E75C-4C15-908F-7B6D44AD5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42919-27BB-40F8-A88C-37838549D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F9C1D-A8E5-4BBE-BDE5-3E54160D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31D9F-33E6-490E-970D-6A9030FC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687F9-C3B6-4566-9412-426CC0CA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174F-396A-4B64-BD0A-83E250CD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51265-7B82-484B-BC33-4CEF7C80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D6B9-7476-462C-B2B9-5E978B37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8A125-5AD7-48F5-8D72-2393743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7F5C6-29F5-4195-8776-1EA45E9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96160-ADBC-48F8-B4B2-3113E4DA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25293-B936-45FE-B5F6-438C7B6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12DF-7DF0-413E-BEDF-02A27C8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A0A6-2D4B-42E2-9227-36F242D2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D6DD6-9F49-4E66-A490-6686776F9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30EF-2CC0-4122-8A94-62004553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13F1E-1CC8-465F-85A9-44256898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C216E-7883-4749-96F1-E9F7A41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EEDB-952A-4D80-9F31-4DE455CE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CF059-ADA0-407B-B79B-125FBB5B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80A64-145A-41FC-848B-0BADCE7A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A58A2-4D43-41F2-AE12-62331532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570B8-90FF-4B27-9F91-D6A5DE1C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B5184-0DE0-4A75-BDC5-AAB8553A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26156-988C-4255-BBBC-59F5EE0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98183-2C62-4B86-B524-7327227B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61CFE-CA56-4F7B-8F3B-38C5085EE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C527-E4C5-4205-B04C-3063831004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93699-9E0D-48D3-8EDF-8A593E0D6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ADD6-ED16-4441-B16A-4A95F0757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B57E-3CBC-450D-9EA8-109C79032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D4C75-E176-4DE6-93DC-6671994A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8" y="1814732"/>
            <a:ext cx="8440615" cy="433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1FE87-3E12-4967-97DF-F86BBFA69DA1}"/>
              </a:ext>
            </a:extLst>
          </p:cNvPr>
          <p:cNvSpPr txBox="1"/>
          <p:nvPr/>
        </p:nvSpPr>
        <p:spPr>
          <a:xfrm>
            <a:off x="1547446" y="492369"/>
            <a:ext cx="896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34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4AA57-116B-4C33-BAC3-0519BA1B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7" y="1799224"/>
            <a:ext cx="4623191" cy="3002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B843D-7062-4266-9A86-5991492F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764836"/>
            <a:ext cx="4857653" cy="3037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62CC8-7FE4-4588-A4A2-DBD7D5939D09}"/>
              </a:ext>
            </a:extLst>
          </p:cNvPr>
          <p:cNvSpPr txBox="1"/>
          <p:nvPr/>
        </p:nvSpPr>
        <p:spPr>
          <a:xfrm>
            <a:off x="1941342" y="5416062"/>
            <a:ext cx="787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ভয়াবহ সামাজিক সমস্যা বর্তমান সময়ের মাদক দ্রব্য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A4838-AF9C-4FF6-9DC8-A3812E0F389B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21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75AE1-77F4-4B2E-AD9A-65F0D77A43D8}"/>
              </a:ext>
            </a:extLst>
          </p:cNvPr>
          <p:cNvSpPr txBox="1"/>
          <p:nvPr/>
        </p:nvSpPr>
        <p:spPr>
          <a:xfrm>
            <a:off x="4056185" y="647114"/>
            <a:ext cx="20398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0128E-6AFE-4289-800D-5B7544E86A0A}"/>
              </a:ext>
            </a:extLst>
          </p:cNvPr>
          <p:cNvSpPr txBox="1"/>
          <p:nvPr/>
        </p:nvSpPr>
        <p:spPr>
          <a:xfrm>
            <a:off x="2616591" y="2166425"/>
            <a:ext cx="676656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সমাজে নৈরাজ্য সৃষ্টি হতে পারে?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02776-D39A-4D62-B347-9E100312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0" y="3077308"/>
            <a:ext cx="6260122" cy="29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B6D17-3069-4D3F-AE27-1CAC6D5A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7" y="1871002"/>
            <a:ext cx="4984653" cy="2883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9B31E-3A95-4926-8917-EDFF40C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53" y="1871003"/>
            <a:ext cx="4984650" cy="2883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E2DBA-A9AC-4EB4-AF9C-766020BE792D}"/>
              </a:ext>
            </a:extLst>
          </p:cNvPr>
          <p:cNvSpPr txBox="1"/>
          <p:nvPr/>
        </p:nvSpPr>
        <p:spPr>
          <a:xfrm>
            <a:off x="740897" y="5401994"/>
            <a:ext cx="1071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জন্য মোবাইল কম্পিউটার গেম বর্তমান সময়ের মারাক্তোক সামাজিক সমস্যা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28AEE-E781-4B8F-9807-4BAFE59FBDAD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30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88F5C-EB1F-49F5-957B-242726AA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8" y="1226892"/>
            <a:ext cx="6879100" cy="3021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B11DA-9CF9-421F-9B2C-CE8377AF596D}"/>
              </a:ext>
            </a:extLst>
          </p:cNvPr>
          <p:cNvSpPr txBox="1"/>
          <p:nvPr/>
        </p:nvSpPr>
        <p:spPr>
          <a:xfrm>
            <a:off x="2996418" y="4937760"/>
            <a:ext cx="703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প্রতিনিয়োত সড়ক দূর্ঘটনা একটি সামাজিক সমস্যা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B47F8-F734-4DC0-865B-FE8CC5285485}"/>
              </a:ext>
            </a:extLst>
          </p:cNvPr>
          <p:cNvSpPr/>
          <p:nvPr/>
        </p:nvSpPr>
        <p:spPr>
          <a:xfrm>
            <a:off x="4476587" y="472999"/>
            <a:ext cx="3876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39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2C969-A32D-4DC4-A7B8-D79CAE7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9" y="1611922"/>
            <a:ext cx="4681788" cy="291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3C115-E958-431C-9EC6-E0738AEC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1611922"/>
            <a:ext cx="4881490" cy="2819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B8CF5-0D39-4576-8DE7-39631BFE3482}"/>
              </a:ext>
            </a:extLst>
          </p:cNvPr>
          <p:cNvSpPr txBox="1"/>
          <p:nvPr/>
        </p:nvSpPr>
        <p:spPr>
          <a:xfrm>
            <a:off x="2321169" y="5106572"/>
            <a:ext cx="765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A5FA5-CE9B-43DC-A5F1-6089BA7187AA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42F24-4D72-4AD9-97C5-D85FC0244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74" y="1235539"/>
            <a:ext cx="4672525" cy="2912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2E56F-973E-49E3-AD83-B0F147D16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31" y="1235539"/>
            <a:ext cx="4571512" cy="2912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EC820-3FFF-477F-8CAE-0F9F231AED04}"/>
              </a:ext>
            </a:extLst>
          </p:cNvPr>
          <p:cNvSpPr txBox="1"/>
          <p:nvPr/>
        </p:nvSpPr>
        <p:spPr>
          <a:xfrm>
            <a:off x="2321169" y="5106572"/>
            <a:ext cx="765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 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63EE2-1BC0-4B01-AE1E-56BA6DE2AEC3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08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09F61-63D9-4D1C-9BE5-14F53233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1" y="1399515"/>
            <a:ext cx="4539028" cy="334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E7224-7CDF-4CE3-BA2B-B2DEA71ED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1399514"/>
            <a:ext cx="5364333" cy="3341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EC80C-5FD1-4E48-A714-67C71C234A3F}"/>
              </a:ext>
            </a:extLst>
          </p:cNvPr>
          <p:cNvSpPr txBox="1"/>
          <p:nvPr/>
        </p:nvSpPr>
        <p:spPr>
          <a:xfrm>
            <a:off x="2321169" y="5106572"/>
            <a:ext cx="765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1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C292-E5C8-4B8B-9E7C-DAE4FCD30F85}"/>
              </a:ext>
            </a:extLst>
          </p:cNvPr>
          <p:cNvSpPr txBox="1">
            <a:spLocks/>
          </p:cNvSpPr>
          <p:nvPr/>
        </p:nvSpPr>
        <p:spPr>
          <a:xfrm>
            <a:off x="838200" y="974361"/>
            <a:ext cx="10515600" cy="716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 সহিংসতার মুল কারন কোনটি?</a:t>
            </a:r>
            <a:b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1605D-4D04-48C7-A65F-D1326AE8DE0E}"/>
              </a:ext>
            </a:extLst>
          </p:cNvPr>
          <p:cNvSpPr txBox="1"/>
          <p:nvPr/>
        </p:nvSpPr>
        <p:spPr>
          <a:xfrm>
            <a:off x="4656407" y="188783"/>
            <a:ext cx="2363372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FA248-2087-4C0A-9A5D-2AD6FE1B25A8}"/>
              </a:ext>
            </a:extLst>
          </p:cNvPr>
          <p:cNvSpPr txBox="1"/>
          <p:nvPr/>
        </p:nvSpPr>
        <p:spPr>
          <a:xfrm>
            <a:off x="992583" y="2215974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যৌতুক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61752-2650-48EF-80EA-A488C1D1B268}"/>
              </a:ext>
            </a:extLst>
          </p:cNvPr>
          <p:cNvSpPr txBox="1"/>
          <p:nvPr/>
        </p:nvSpPr>
        <p:spPr>
          <a:xfrm>
            <a:off x="970604" y="2970121"/>
            <a:ext cx="205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বাল্যবিবাহ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6C68B-53EA-42C0-B76C-85BA70493134}"/>
              </a:ext>
            </a:extLst>
          </p:cNvPr>
          <p:cNvSpPr txBox="1"/>
          <p:nvPr/>
        </p:nvSpPr>
        <p:spPr>
          <a:xfrm>
            <a:off x="970605" y="3737273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দারিদ্রতা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A815F-26F2-412F-B96C-F40DA5D9A459}"/>
              </a:ext>
            </a:extLst>
          </p:cNvPr>
          <p:cNvSpPr txBox="1"/>
          <p:nvPr/>
        </p:nvSpPr>
        <p:spPr>
          <a:xfrm>
            <a:off x="942506" y="4552162"/>
            <a:ext cx="253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বহুবিবাহ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14DBB6AC-F4D0-4B95-AB58-3A80AAA1695D}"/>
              </a:ext>
            </a:extLst>
          </p:cNvPr>
          <p:cNvSpPr/>
          <p:nvPr/>
        </p:nvSpPr>
        <p:spPr>
          <a:xfrm rot="19492448">
            <a:off x="4360786" y="3722878"/>
            <a:ext cx="740446" cy="312509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FACFD41-1FBC-4B73-B8E8-1057B9E0FF30}"/>
              </a:ext>
            </a:extLst>
          </p:cNvPr>
          <p:cNvSpPr/>
          <p:nvPr/>
        </p:nvSpPr>
        <p:spPr>
          <a:xfrm>
            <a:off x="4331266" y="2322095"/>
            <a:ext cx="597717" cy="4548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9E69167A-A893-46EF-BFA6-FEDE8A3638CD}"/>
              </a:ext>
            </a:extLst>
          </p:cNvPr>
          <p:cNvSpPr/>
          <p:nvPr/>
        </p:nvSpPr>
        <p:spPr>
          <a:xfrm>
            <a:off x="4379392" y="2939884"/>
            <a:ext cx="597717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FFC31D8B-5DCB-4ECD-970A-FDBD8BC309EA}"/>
              </a:ext>
            </a:extLst>
          </p:cNvPr>
          <p:cNvSpPr/>
          <p:nvPr/>
        </p:nvSpPr>
        <p:spPr>
          <a:xfrm>
            <a:off x="4338303" y="4451372"/>
            <a:ext cx="636208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CE378-7998-44F3-9147-87FE2F705F5B}"/>
              </a:ext>
            </a:extLst>
          </p:cNvPr>
          <p:cNvSpPr txBox="1"/>
          <p:nvPr/>
        </p:nvSpPr>
        <p:spPr>
          <a:xfrm>
            <a:off x="1424066" y="215779"/>
            <a:ext cx="686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কোনটিতে এইডস ছড়ায়?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01BA3-1310-4413-92DE-DACF4B36DF29}"/>
              </a:ext>
            </a:extLst>
          </p:cNvPr>
          <p:cNvSpPr txBox="1"/>
          <p:nvPr/>
        </p:nvSpPr>
        <p:spPr>
          <a:xfrm>
            <a:off x="1424065" y="843986"/>
            <a:ext cx="192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 কাপ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2B2C7-B6A8-4D2D-8293-159E1AEDBBCA}"/>
              </a:ext>
            </a:extLst>
          </p:cNvPr>
          <p:cNvSpPr txBox="1"/>
          <p:nvPr/>
        </p:nvSpPr>
        <p:spPr>
          <a:xfrm>
            <a:off x="1424065" y="2753778"/>
            <a:ext cx="273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অবৈধ মেলামেশা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2DA88-A575-40D4-9B8C-4A864BEA9594}"/>
              </a:ext>
            </a:extLst>
          </p:cNvPr>
          <p:cNvSpPr txBox="1"/>
          <p:nvPr/>
        </p:nvSpPr>
        <p:spPr>
          <a:xfrm>
            <a:off x="1424066" y="2056968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কাপড়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8D9F0-5C09-4743-B3C8-E20E5353ECD6}"/>
              </a:ext>
            </a:extLst>
          </p:cNvPr>
          <p:cNvSpPr txBox="1"/>
          <p:nvPr/>
        </p:nvSpPr>
        <p:spPr>
          <a:xfrm>
            <a:off x="1424066" y="1472193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গ্লাস</a:t>
            </a:r>
            <a:endParaRPr lang="en-US" sz="3200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EBE000C-6544-4C75-9068-859F8CE9A42F}"/>
              </a:ext>
            </a:extLst>
          </p:cNvPr>
          <p:cNvSpPr/>
          <p:nvPr/>
        </p:nvSpPr>
        <p:spPr>
          <a:xfrm>
            <a:off x="4342610" y="2118377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D7E0CC9-684C-44C5-8AB2-29501B716B74}"/>
              </a:ext>
            </a:extLst>
          </p:cNvPr>
          <p:cNvSpPr/>
          <p:nvPr/>
        </p:nvSpPr>
        <p:spPr>
          <a:xfrm>
            <a:off x="4382107" y="1519141"/>
            <a:ext cx="597717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E27B995-29DC-4C21-B64E-55E6108557AB}"/>
              </a:ext>
            </a:extLst>
          </p:cNvPr>
          <p:cNvSpPr/>
          <p:nvPr/>
        </p:nvSpPr>
        <p:spPr>
          <a:xfrm>
            <a:off x="4417297" y="907315"/>
            <a:ext cx="597717" cy="5540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7D0E474B-9FEE-4FDE-A116-C8A979FEB797}"/>
              </a:ext>
            </a:extLst>
          </p:cNvPr>
          <p:cNvSpPr/>
          <p:nvPr/>
        </p:nvSpPr>
        <p:spPr>
          <a:xfrm rot="19492448">
            <a:off x="4345612" y="2766379"/>
            <a:ext cx="606489" cy="288323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BB37A-C4FC-4880-A8D0-A54EE295CE5C}"/>
              </a:ext>
            </a:extLst>
          </p:cNvPr>
          <p:cNvSpPr txBox="1"/>
          <p:nvPr/>
        </p:nvSpPr>
        <p:spPr>
          <a:xfrm>
            <a:off x="1439057" y="3502769"/>
            <a:ext cx="959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বর্তমান সময়ে বাংলাদেশে অন্যতম সামাজিক সমস্যা?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6917E-68E0-4491-9D1D-54C2D43C1D9A}"/>
              </a:ext>
            </a:extLst>
          </p:cNvPr>
          <p:cNvSpPr txBox="1"/>
          <p:nvPr/>
        </p:nvSpPr>
        <p:spPr>
          <a:xfrm>
            <a:off x="1560852" y="4407289"/>
            <a:ext cx="236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যৌন হয়রানি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F7D05-F1EB-40B2-B359-F0054548A154}"/>
              </a:ext>
            </a:extLst>
          </p:cNvPr>
          <p:cNvSpPr txBox="1"/>
          <p:nvPr/>
        </p:nvSpPr>
        <p:spPr>
          <a:xfrm>
            <a:off x="1577717" y="5009480"/>
            <a:ext cx="258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এসিড নিক্ষেপ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3A89C-485C-4C3D-B59D-BDD94329D69E}"/>
              </a:ext>
            </a:extLst>
          </p:cNvPr>
          <p:cNvSpPr txBox="1"/>
          <p:nvPr/>
        </p:nvSpPr>
        <p:spPr>
          <a:xfrm>
            <a:off x="1579593" y="5569659"/>
            <a:ext cx="234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শিশু পাচার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07B0C-8AA0-4160-B6C2-C70C459399FF}"/>
              </a:ext>
            </a:extLst>
          </p:cNvPr>
          <p:cNvSpPr txBox="1"/>
          <p:nvPr/>
        </p:nvSpPr>
        <p:spPr>
          <a:xfrm>
            <a:off x="1577717" y="6184867"/>
            <a:ext cx="291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সড়ক দুর্ঘটনা</a:t>
            </a:r>
            <a:endParaRPr lang="en-US" sz="3200" dirty="0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22446AE5-6B0B-4863-A459-1E2E4DAC0F6E}"/>
              </a:ext>
            </a:extLst>
          </p:cNvPr>
          <p:cNvSpPr/>
          <p:nvPr/>
        </p:nvSpPr>
        <p:spPr>
          <a:xfrm rot="19492448">
            <a:off x="4482372" y="4454093"/>
            <a:ext cx="483054" cy="208906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E05CFF30-B99D-4D5A-A0C8-0BDC2CB69F18}"/>
              </a:ext>
            </a:extLst>
          </p:cNvPr>
          <p:cNvSpPr/>
          <p:nvPr/>
        </p:nvSpPr>
        <p:spPr>
          <a:xfrm>
            <a:off x="4425040" y="5025518"/>
            <a:ext cx="51528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DB18DFA6-97C0-46E0-8252-450D6118699B}"/>
              </a:ext>
            </a:extLst>
          </p:cNvPr>
          <p:cNvSpPr/>
          <p:nvPr/>
        </p:nvSpPr>
        <p:spPr>
          <a:xfrm>
            <a:off x="4382107" y="6146097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AC986A1-8F82-4257-9217-E1B96B60D5E9}"/>
              </a:ext>
            </a:extLst>
          </p:cNvPr>
          <p:cNvSpPr/>
          <p:nvPr/>
        </p:nvSpPr>
        <p:spPr>
          <a:xfrm>
            <a:off x="4390400" y="5652013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1C4A7-CD4F-41AD-956F-3F35EFE706FF}"/>
              </a:ext>
            </a:extLst>
          </p:cNvPr>
          <p:cNvSpPr txBox="1"/>
          <p:nvPr/>
        </p:nvSpPr>
        <p:spPr>
          <a:xfrm>
            <a:off x="5233183" y="675249"/>
            <a:ext cx="3052688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DB412-60E9-4D4D-B77D-0DCC2B82E84B}"/>
              </a:ext>
            </a:extLst>
          </p:cNvPr>
          <p:cNvSpPr/>
          <p:nvPr/>
        </p:nvSpPr>
        <p:spPr>
          <a:xfrm>
            <a:off x="1199276" y="3509890"/>
            <a:ext cx="2391507" cy="2335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01394CD-81B6-4B80-B1F7-CEFFA8DCC6D0}"/>
              </a:ext>
            </a:extLst>
          </p:cNvPr>
          <p:cNvSpPr/>
          <p:nvPr/>
        </p:nvSpPr>
        <p:spPr>
          <a:xfrm>
            <a:off x="583816" y="1828800"/>
            <a:ext cx="3622431" cy="1681089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FF0A7-456D-414D-B64B-91A7E3DF7D87}"/>
              </a:ext>
            </a:extLst>
          </p:cNvPr>
          <p:cNvSpPr/>
          <p:nvPr/>
        </p:nvSpPr>
        <p:spPr>
          <a:xfrm>
            <a:off x="2198083" y="4009292"/>
            <a:ext cx="393895" cy="183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669FF-DBA4-40EF-B6EE-B25623D0140C}"/>
              </a:ext>
            </a:extLst>
          </p:cNvPr>
          <p:cNvSpPr txBox="1"/>
          <p:nvPr/>
        </p:nvSpPr>
        <p:spPr>
          <a:xfrm>
            <a:off x="4821707" y="3010486"/>
            <a:ext cx="58416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 গুলো বর্ণনা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073C6E-710C-4B2D-830A-1F1FA61ADE8E}"/>
              </a:ext>
            </a:extLst>
          </p:cNvPr>
          <p:cNvSpPr txBox="1"/>
          <p:nvPr/>
        </p:nvSpPr>
        <p:spPr>
          <a:xfrm>
            <a:off x="6126706" y="2303092"/>
            <a:ext cx="44662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রাজ্জাক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(সমাজ বিজ্ঞান)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রতনগঞ্জ বহুমুখী উচ্চ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বেড়া,পাবনা।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razpabna@gmail.com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BEAB6-997C-4FAE-BA07-6884003F6325}"/>
              </a:ext>
            </a:extLst>
          </p:cNvPr>
          <p:cNvSpPr txBox="1"/>
          <p:nvPr/>
        </p:nvSpPr>
        <p:spPr>
          <a:xfrm>
            <a:off x="4207044" y="721895"/>
            <a:ext cx="3072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5284-AEA5-4EF2-833C-FA67A5153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86" y="2336392"/>
            <a:ext cx="2711057" cy="27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9ECE94-79F4-4E2F-8046-E3AE108BA780}"/>
              </a:ext>
            </a:extLst>
          </p:cNvPr>
          <p:cNvSpPr txBox="1"/>
          <p:nvPr/>
        </p:nvSpPr>
        <p:spPr>
          <a:xfrm>
            <a:off x="2813538" y="1012874"/>
            <a:ext cx="585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থাকো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4B483-3FC9-4D20-A12E-D1FEA03D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2" y="1980028"/>
            <a:ext cx="3432352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22C02-2C2E-43F2-805D-09456B034B8F}"/>
              </a:ext>
            </a:extLst>
          </p:cNvPr>
          <p:cNvSpPr txBox="1"/>
          <p:nvPr/>
        </p:nvSpPr>
        <p:spPr>
          <a:xfrm>
            <a:off x="5317588" y="2686929"/>
            <a:ext cx="4529797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3945C-A7BF-4AFC-B606-43CF73CF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89" y="2047646"/>
            <a:ext cx="2810947" cy="29885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9BBF95-680B-463F-BA41-27F8574D4750}"/>
              </a:ext>
            </a:extLst>
          </p:cNvPr>
          <p:cNvSpPr/>
          <p:nvPr/>
        </p:nvSpPr>
        <p:spPr>
          <a:xfrm>
            <a:off x="5886404" y="2047646"/>
            <a:ext cx="50221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৯ম/১০ম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দশ 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সামাজিক সমস্যা ও এর প্রতিকার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সামাজিক সমস্যা।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১0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E98CD-F8C1-4B77-894A-5A16B71617B3}"/>
              </a:ext>
            </a:extLst>
          </p:cNvPr>
          <p:cNvSpPr txBox="1"/>
          <p:nvPr/>
        </p:nvSpPr>
        <p:spPr>
          <a:xfrm>
            <a:off x="4207044" y="721895"/>
            <a:ext cx="3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AE6A0-A1E9-4AEF-B6F8-0EB74B3FA0E9}"/>
              </a:ext>
            </a:extLst>
          </p:cNvPr>
          <p:cNvSpPr txBox="1"/>
          <p:nvPr/>
        </p:nvSpPr>
        <p:spPr>
          <a:xfrm>
            <a:off x="2947737" y="445168"/>
            <a:ext cx="595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লক্ষ্য 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BB950-6626-4466-A213-52DB6AA2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22" y="1491916"/>
            <a:ext cx="4752474" cy="3188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F2E47-0847-4F18-BDA8-2591C8A7CEE0}"/>
              </a:ext>
            </a:extLst>
          </p:cNvPr>
          <p:cNvSpPr txBox="1"/>
          <p:nvPr/>
        </p:nvSpPr>
        <p:spPr>
          <a:xfrm>
            <a:off x="2273967" y="5964016"/>
            <a:ext cx="809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পারবে এগুলো আমাদের কি ধরনের সমস্যা?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CB064-5CB0-4E65-B59A-13E096F1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77" y="1434857"/>
            <a:ext cx="4922923" cy="32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934DB-DB20-4147-B85C-9F6914DF2B1D}"/>
              </a:ext>
            </a:extLst>
          </p:cNvPr>
          <p:cNvSpPr/>
          <p:nvPr/>
        </p:nvSpPr>
        <p:spPr>
          <a:xfrm>
            <a:off x="3248525" y="1391472"/>
            <a:ext cx="6617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D5901D-C0D4-4061-9EAA-65CBF007394B}"/>
              </a:ext>
            </a:extLst>
          </p:cNvPr>
          <p:cNvSpPr/>
          <p:nvPr/>
        </p:nvSpPr>
        <p:spPr>
          <a:xfrm>
            <a:off x="837998" y="3244334"/>
            <a:ext cx="10516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978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E74F8E-735D-4E88-B32B-E698B33427B1}"/>
              </a:ext>
            </a:extLst>
          </p:cNvPr>
          <p:cNvSpPr/>
          <p:nvPr/>
        </p:nvSpPr>
        <p:spPr>
          <a:xfrm>
            <a:off x="1540042" y="1195353"/>
            <a:ext cx="84100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ুশ্রম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আইভি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জঙ্গিবাদের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্নীতির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3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9560B-5F39-474F-9EDC-E9E8FB0B9374}"/>
              </a:ext>
            </a:extLst>
          </p:cNvPr>
          <p:cNvSpPr/>
          <p:nvPr/>
        </p:nvSpPr>
        <p:spPr>
          <a:xfrm>
            <a:off x="3470770" y="392849"/>
            <a:ext cx="4841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E7278-93B9-427D-A8D9-D6D185FF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7" y="1374268"/>
            <a:ext cx="4619309" cy="3063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347CD1-80B7-4B37-8B43-0DA9B62C2B74}"/>
              </a:ext>
            </a:extLst>
          </p:cNvPr>
          <p:cNvSpPr txBox="1"/>
          <p:nvPr/>
        </p:nvSpPr>
        <p:spPr>
          <a:xfrm>
            <a:off x="1624263" y="4764505"/>
            <a:ext cx="799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নারী নির্যাতন বাংলাদেশের একটি সামাজিক সমস্যা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AC87E-D4DD-4623-8E9C-6E98C9093D2E}"/>
              </a:ext>
            </a:extLst>
          </p:cNvPr>
          <p:cNvSpPr txBox="1"/>
          <p:nvPr/>
        </p:nvSpPr>
        <p:spPr>
          <a:xfrm>
            <a:off x="2394284" y="5498432"/>
            <a:ext cx="7483642" cy="96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DE532-857E-453C-A3F7-E53C9B39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37" y="1403775"/>
            <a:ext cx="4493186" cy="30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4618B-1CC2-4878-9389-A5CB6F053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6" y="2015042"/>
            <a:ext cx="4534998" cy="2827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5B9EC-368B-4489-BA72-68376A696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47" y="2015042"/>
            <a:ext cx="4713187" cy="28279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47BB2F-7E80-49FB-8A76-E414CB6FDE49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6BD3F-FDDC-4A64-AAB2-348C08C4A08D}"/>
              </a:ext>
            </a:extLst>
          </p:cNvPr>
          <p:cNvSpPr txBox="1"/>
          <p:nvPr/>
        </p:nvSpPr>
        <p:spPr>
          <a:xfrm>
            <a:off x="2461846" y="5514535"/>
            <a:ext cx="807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অসামাজিক কাজে লিপ্ত হয়ে এইডসের মতো মরন রোগের আশংখ্যা থাকে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E7F20-17D4-45E8-9416-1755037B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92" y="1790259"/>
            <a:ext cx="4593808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B5169-2D3B-4BE4-A1CC-CC2D9D440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0" y="1790259"/>
            <a:ext cx="4593808" cy="271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ABFF0-6A31-4910-85A6-68F0B11C6E11}"/>
              </a:ext>
            </a:extLst>
          </p:cNvPr>
          <p:cNvSpPr txBox="1"/>
          <p:nvPr/>
        </p:nvSpPr>
        <p:spPr>
          <a:xfrm>
            <a:off x="2912012" y="5317588"/>
            <a:ext cx="74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বিচ্ছেদ একটি সামাজিক সমস্যার অন্যতম একটি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B7B4D-5AC0-40B4-B361-151298962EDD}"/>
              </a:ext>
            </a:extLst>
          </p:cNvPr>
          <p:cNvSpPr/>
          <p:nvPr/>
        </p:nvSpPr>
        <p:spPr>
          <a:xfrm>
            <a:off x="4476587" y="47299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11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488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54</cp:revision>
  <dcterms:created xsi:type="dcterms:W3CDTF">2020-06-07T14:09:08Z</dcterms:created>
  <dcterms:modified xsi:type="dcterms:W3CDTF">2020-06-11T17:09:21Z</dcterms:modified>
</cp:coreProperties>
</file>