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89" r:id="rId2"/>
    <p:sldId id="256" r:id="rId3"/>
    <p:sldId id="257" r:id="rId4"/>
    <p:sldId id="288" r:id="rId5"/>
    <p:sldId id="264" r:id="rId6"/>
    <p:sldId id="286" r:id="rId7"/>
    <p:sldId id="262" r:id="rId8"/>
    <p:sldId id="260" r:id="rId9"/>
    <p:sldId id="276" r:id="rId10"/>
    <p:sldId id="268" r:id="rId11"/>
    <p:sldId id="269" r:id="rId12"/>
    <p:sldId id="270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75" r:id="rId21"/>
    <p:sldId id="284" r:id="rId22"/>
    <p:sldId id="285" r:id="rId23"/>
    <p:sldId id="287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9F31-D8AC-41DB-9CDD-BC51140475BE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1E22B-ACB5-44EF-8D97-DD9824793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1E22B-ACB5-44EF-8D97-DD9824793F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53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1E22B-ACB5-44EF-8D97-DD9824793FA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235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302204"/>
            <a:ext cx="7315200" cy="1107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   Good Morning</a:t>
            </a:r>
            <a:endParaRPr lang="en-US" sz="6600" dirty="0"/>
          </a:p>
        </p:txBody>
      </p:sp>
      <p:pic>
        <p:nvPicPr>
          <p:cNvPr id="4" name="Picture 3" descr="Picture-12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7543800" cy="3581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7060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The boy is catching fish.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5715000"/>
            <a:ext cx="1371600" cy="838200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1000"/>
            <a:ext cx="7696200" cy="5273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876800"/>
            <a:ext cx="876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They are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runing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5029200"/>
            <a:ext cx="1143000" cy="762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933785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81600"/>
            <a:ext cx="8534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The girl is reading.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5257800"/>
            <a:ext cx="914400" cy="6858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04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Continuous tense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57912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066800"/>
            <a:ext cx="24384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Just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inished 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76200"/>
            <a:ext cx="3352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Present Perfect 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6781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144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530025"/>
            <a:ext cx="5638800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Continue any work for long time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64068"/>
            <a:ext cx="4648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Perfect Continuous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800600" y="2590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800600" y="38100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762000"/>
            <a:ext cx="5791200" cy="2540000"/>
          </a:xfrm>
          <a:prstGeom prst="rect">
            <a:avLst/>
          </a:prstGeom>
        </p:spPr>
      </p:pic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343400"/>
            <a:ext cx="5486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8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59436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Basic structure of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nglish sentence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219200"/>
            <a:ext cx="99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465" y="1233948"/>
            <a:ext cx="1524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143000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219200"/>
            <a:ext cx="1295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0" y="1157748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1244025"/>
            <a:ext cx="193695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172496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10" name="Straight Arrow Connector 9"/>
          <p:cNvCxnSpPr>
            <a:stCxn id="3" idx="2"/>
          </p:cNvCxnSpPr>
          <p:nvPr/>
        </p:nvCxnSpPr>
        <p:spPr>
          <a:xfrm flipH="1">
            <a:off x="1828800" y="1803975"/>
            <a:ext cx="876300" cy="634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2705100" y="1803975"/>
            <a:ext cx="781050" cy="634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2396613"/>
            <a:ext cx="183863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Auxiliary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5708" y="2362200"/>
            <a:ext cx="168869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Principal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553200" y="1760183"/>
            <a:ext cx="0" cy="4351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38800" y="2195297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38800" y="2209800"/>
            <a:ext cx="0" cy="47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2691580"/>
            <a:ext cx="110858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10400" y="2195297"/>
            <a:ext cx="0" cy="47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458200" y="2195297"/>
            <a:ext cx="0" cy="47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72200" y="2677077"/>
            <a:ext cx="16002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Manner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61670" y="2691825"/>
            <a:ext cx="102993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4239" y="3539613"/>
            <a:ext cx="159221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76450" y="4658032"/>
            <a:ext cx="62865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35708" y="3505200"/>
            <a:ext cx="138389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465689" y="3802503"/>
            <a:ext cx="62865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85732" y="3515032"/>
            <a:ext cx="268666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Who, Whose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987" y="4407310"/>
            <a:ext cx="159221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076450" y="3864077"/>
            <a:ext cx="62865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20959" y="4343400"/>
            <a:ext cx="138389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419600" y="4658031"/>
            <a:ext cx="62865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56235" y="4367980"/>
            <a:ext cx="268666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What, Whom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87" y="5181600"/>
            <a:ext cx="8492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  play        football    in   the  field    everyday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21309" y="6174658"/>
            <a:ext cx="138389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4419600" y="5638800"/>
            <a:ext cx="228600" cy="5582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543665" y="6477000"/>
            <a:ext cx="51373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2400" y="6197025"/>
            <a:ext cx="137651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562350" y="6553199"/>
            <a:ext cx="400050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69775" y="6174658"/>
            <a:ext cx="159282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29400" y="5766375"/>
            <a:ext cx="0" cy="396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78013" y="6120580"/>
            <a:ext cx="110858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2419350" y="5638800"/>
            <a:ext cx="40005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90600" y="5724588"/>
            <a:ext cx="0" cy="523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56870" y="6096000"/>
            <a:ext cx="102993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153400" y="5715000"/>
            <a:ext cx="0" cy="3685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 rot="5400000">
            <a:off x="5675209" y="4669373"/>
            <a:ext cx="554295" cy="22684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8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8" grpId="0" animBg="1"/>
      <p:bldP spid="9" grpId="0"/>
      <p:bldP spid="12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9" grpId="0" animBg="1"/>
      <p:bldP spid="31" grpId="0" animBg="1"/>
      <p:bldP spid="32" grpId="0"/>
      <p:bldP spid="33" grpId="0" animBg="1"/>
      <p:bldP spid="36" grpId="0" animBg="1"/>
      <p:bldP spid="38" grpId="0" animBg="1"/>
      <p:bldP spid="40" grpId="0" animBg="1"/>
      <p:bldP spid="43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6400800" cy="107721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the Present  tense </a:t>
            </a:r>
            <a:r>
              <a:rPr lang="en-US" sz="3200" dirty="0"/>
              <a:t>in </a:t>
            </a:r>
            <a:r>
              <a:rPr lang="en-US" sz="3200" dirty="0" smtClean="0"/>
              <a:t>sentences</a:t>
            </a:r>
            <a:endParaRPr lang="en-US" sz="3200" dirty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219200"/>
            <a:ext cx="99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465" y="1233948"/>
            <a:ext cx="1524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143000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219200"/>
            <a:ext cx="1295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0" y="1157748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1244025"/>
            <a:ext cx="193695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172496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2376948"/>
            <a:ext cx="2514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 form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076450" y="1803975"/>
            <a:ext cx="361950" cy="5582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84987" y="2362200"/>
            <a:ext cx="4953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5536" y="2362200"/>
            <a:ext cx="466786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 Indefinite tense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3352800"/>
            <a:ext cx="8667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Play football in the field with my friends everyday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" y="33528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>
            <a:stCxn id="15" idx="7"/>
            <a:endCxn id="10" idx="2"/>
          </p:cNvCxnSpPr>
          <p:nvPr/>
        </p:nvCxnSpPr>
        <p:spPr>
          <a:xfrm flipV="1">
            <a:off x="1096448" y="2961723"/>
            <a:ext cx="313252" cy="5026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4191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Plays football in the field with my friends everyday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00200" y="41148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898" y="5638800"/>
            <a:ext cx="8667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Sub is 3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person and singular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number,verb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will take s/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with it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114800"/>
            <a:ext cx="1371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5726" y="5715002"/>
            <a:ext cx="719674" cy="5333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762000" y="4729609"/>
            <a:ext cx="224374" cy="10615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990600" y="6237982"/>
            <a:ext cx="719674" cy="478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>
            <a:endCxn id="18" idx="4"/>
          </p:cNvCxnSpPr>
          <p:nvPr/>
        </p:nvCxnSpPr>
        <p:spPr>
          <a:xfrm flipV="1">
            <a:off x="1500109" y="4876800"/>
            <a:ext cx="595391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952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/>
      <p:bldP spid="15" grpId="0" animBg="1"/>
      <p:bldP spid="17" grpId="0"/>
      <p:bldP spid="18" grpId="0" animBg="1"/>
      <p:bldP spid="19" grpId="0"/>
      <p:bldP spid="20" grpId="0" animBg="1"/>
      <p:bldP spid="21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19200"/>
            <a:ext cx="99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233948"/>
            <a:ext cx="1524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143000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219200"/>
            <a:ext cx="1295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0" y="1157748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244025"/>
            <a:ext cx="193695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172496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384567"/>
            <a:ext cx="342900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Am/is/are+(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v+ing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3632" y="2362200"/>
            <a:ext cx="4953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5187" y="2362200"/>
            <a:ext cx="466786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 Continuous tense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24100" y="1828800"/>
            <a:ext cx="2667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758625"/>
            <a:ext cx="6248401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    are    catching fish in the pond.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33600" y="37338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0400" y="37338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600200" y="2819400"/>
            <a:ext cx="757774" cy="11891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705100" y="2819400"/>
            <a:ext cx="895498" cy="9906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373713" y="2362200"/>
            <a:ext cx="683687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09800" y="2362200"/>
            <a:ext cx="1219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05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19200"/>
            <a:ext cx="99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233948"/>
            <a:ext cx="1524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143000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219200"/>
            <a:ext cx="1295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0" y="1157748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244025"/>
            <a:ext cx="193695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172496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514600"/>
            <a:ext cx="423278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has+past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1500" y="2514600"/>
            <a:ext cx="4953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514600"/>
            <a:ext cx="37338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 Perfect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endCxn id="9" idx="0"/>
          </p:cNvCxnSpPr>
          <p:nvPr/>
        </p:nvCxnSpPr>
        <p:spPr>
          <a:xfrm flipH="1">
            <a:off x="2268793" y="1828800"/>
            <a:ext cx="322007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8311" y="4250410"/>
            <a:ext cx="5594889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has    done   his duty.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05000" y="41910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48000" y="4191000"/>
            <a:ext cx="14477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705100" y="2819401"/>
            <a:ext cx="895498" cy="1371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62000" y="2819401"/>
            <a:ext cx="1314450" cy="14859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8600" y="24384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05000" y="2438400"/>
            <a:ext cx="24383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0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19200"/>
            <a:ext cx="99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233948"/>
            <a:ext cx="1524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143000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219200"/>
            <a:ext cx="1295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0" y="1157748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244025"/>
            <a:ext cx="193695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172496"/>
            <a:ext cx="49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13" y="2463225"/>
            <a:ext cx="4651887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 been/has been+(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v+ing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2500" y="2640205"/>
            <a:ext cx="4953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438400"/>
            <a:ext cx="3733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 Perfect Continuous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endCxn id="9" idx="0"/>
          </p:cNvCxnSpPr>
          <p:nvPr/>
        </p:nvCxnSpPr>
        <p:spPr>
          <a:xfrm flipH="1">
            <a:off x="2436557" y="1828800"/>
            <a:ext cx="154244" cy="634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4332982"/>
            <a:ext cx="72390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   has been     raining     for two hours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76400" y="4267200"/>
            <a:ext cx="15621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1" y="4267200"/>
            <a:ext cx="12953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048000" y="3224981"/>
            <a:ext cx="1186266" cy="11325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828800" y="3224981"/>
            <a:ext cx="381000" cy="1108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326039" y="2918848"/>
            <a:ext cx="12953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295400" y="2971800"/>
            <a:ext cx="8381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6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239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NikoshBAN" pitchFamily="2" charset="0"/>
              </a:rPr>
              <a:t>Md.Sultan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NikoshBAN" pitchFamily="2" charset="0"/>
              </a:rPr>
              <a:t> Ahmed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Assistant: Teacher </a:t>
            </a:r>
          </a:p>
          <a:p>
            <a:pPr algn="ctr"/>
            <a:r>
              <a:rPr lang="en-US" sz="4400" b="1" dirty="0" err="1" smtClean="0">
                <a:latin typeface="Times New Roman" pitchFamily="18" charset="0"/>
                <a:cs typeface="NikoshBAN" pitchFamily="2" charset="0"/>
              </a:rPr>
              <a:t>Karalya</a:t>
            </a:r>
            <a:r>
              <a:rPr lang="en-US" sz="4400" b="1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NikoshBAN" pitchFamily="2" charset="0"/>
              </a:rPr>
              <a:t>chari</a:t>
            </a:r>
            <a:r>
              <a:rPr lang="en-US" sz="4400" b="1" dirty="0" smtClean="0">
                <a:latin typeface="Times New Roman" pitchFamily="18" charset="0"/>
                <a:cs typeface="NikoshBAN" pitchFamily="2" charset="0"/>
              </a:rPr>
              <a:t> R.S high school</a:t>
            </a: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Langadu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Rangamati</a:t>
            </a:r>
            <a:r>
              <a:rPr lang="en-US" sz="3600" b="1" dirty="0" smtClean="0">
                <a:latin typeface="Times New Roman" pitchFamily="18" charset="0"/>
                <a:cs typeface="NikoshBAN" pitchFamily="2" charset="0"/>
              </a:rPr>
              <a:t>.</a:t>
            </a:r>
            <a:endParaRPr lang="bn-BD" sz="3600" b="1" dirty="0"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5" name="Picture 4" descr="AAuE7mDIiN75iKrjKa0IsWFoa7vOZPsH0U7x6ioxZB_o=s96-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038600"/>
            <a:ext cx="3352800" cy="26808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57046"/>
            <a:ext cx="7848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Now correct the sentences in Present Indefinite Tense.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Sumaiya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(eat) rice.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Snow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on the boughs of the trees.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human beings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dump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waste materials here and there.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the sight of the author, Jerry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with bewilderment.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76200"/>
            <a:ext cx="4038600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Now correct the sentences in Present Continuous Tense.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stars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twinkle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in the dark sky.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Snow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on the boughs of the trees.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human beings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dump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waste materials here and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the sight of the author, Jerry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with bewilderment.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18477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73289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Now correct the sentences in Present Perfect Tense.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stars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twinkle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in the dark sky.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Snow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on the boughs of the trees.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human beings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dump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waste materials here and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the sight of the author, Jerry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with bewilderment.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conspirators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hatch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a conspiracy against the patriots.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old sailor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away the ship to the South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228600"/>
            <a:ext cx="34290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Evalution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7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Now correct the sentences in Present perfect Continuous Tense.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stars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twinkle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in the dark sky.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Snow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on the boughs of the trees.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human beings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dump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waste materials here and there.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the sight of the author, Jerry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with bewilderment.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conspirators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hatch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a conspiracy against the patriots.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old sailor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away the ship to the South</a:t>
            </a:r>
          </a:p>
        </p:txBody>
      </p:sp>
    </p:spTree>
    <p:extLst>
      <p:ext uri="{BB962C8B-B14F-4D97-AF65-F5344CB8AC3E}">
        <p14:creationId xmlns:p14="http://schemas.microsoft.com/office/powerpoint/2010/main" xmlns="" val="224539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871008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Make sentences in present tense form (all) using the below-mentioned words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4419600"/>
          <a:ext cx="893395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61"/>
                <a:gridCol w="1578110"/>
                <a:gridCol w="1341393"/>
                <a:gridCol w="1341393"/>
                <a:gridCol w="1578110"/>
                <a:gridCol w="1339984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Write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sweep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jump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smell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pluck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blow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Pollute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Emit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make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Hang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Throw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clap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152400"/>
            <a:ext cx="51816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Home task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76200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669949">
            <a:off x="2419396" y="3990809"/>
            <a:ext cx="618731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/>
              <a:t>   Thanks All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620000" cy="45858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stellar" pitchFamily="18" charset="0"/>
                <a:cs typeface="NikoshBAN" pitchFamily="2" charset="0"/>
              </a:rPr>
              <a:t>English 2</a:t>
            </a:r>
            <a:r>
              <a:rPr lang="en-US" sz="3200" b="1" baseline="30000" dirty="0" smtClean="0">
                <a:solidFill>
                  <a:srgbClr val="FF0000"/>
                </a:solidFill>
                <a:latin typeface="Castellar" pitchFamily="18" charset="0"/>
                <a:cs typeface="NikoshBAN" pitchFamily="2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Castellar" pitchFamily="18" charset="0"/>
                <a:cs typeface="NikoshBAN" pitchFamily="2" charset="0"/>
              </a:rPr>
              <a:t> Paper</a:t>
            </a:r>
            <a:endParaRPr lang="bn-BD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Class:9-10</a:t>
            </a:r>
            <a:endParaRPr lang="bn-BD" sz="3200" b="1" dirty="0" smtClean="0">
              <a:solidFill>
                <a:srgbClr val="7030A0"/>
              </a:solidFill>
              <a:latin typeface="Times New Roman" pitchFamily="18" charset="0"/>
              <a:cs typeface="NikoshBAN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Duration: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Date : 22-04-2020</a:t>
            </a:r>
            <a:endParaRPr lang="bn-BD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200000"/>
              </a:lnSpc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54864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Let’s see some pictures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7772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90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357733"/>
            <a:ext cx="7086600" cy="61954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76962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Tense(Present Tense)</a:t>
            </a:r>
            <a:endParaRPr lang="en-US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61987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66800" y="228600"/>
            <a:ext cx="7239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FEED BACK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219200"/>
            <a:ext cx="8305800" cy="372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At the end of this class, students can 	easily be able to </a:t>
            </a:r>
            <a:r>
              <a:rPr lang="en-US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Make  sentences according to tense.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write, on the basis of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Explain what is tense 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Correct form of verb ,on the basis of tense.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Classify the tense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219200" y="0"/>
            <a:ext cx="7924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Tense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1600200" y="9906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295400" y="220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Present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4495800" y="9906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7467600" y="9906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219200" y="3371671"/>
            <a:ext cx="2209800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1. Indefinite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2. Continuous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3. Perfect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4. Perfect Continuous</a:t>
            </a:r>
          </a:p>
        </p:txBody>
      </p:sp>
      <p:sp>
        <p:nvSpPr>
          <p:cNvPr id="50" name="Down Arrow 49"/>
          <p:cNvSpPr/>
          <p:nvPr/>
        </p:nvSpPr>
        <p:spPr>
          <a:xfrm>
            <a:off x="1752600" y="25908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038600" y="3276600"/>
            <a:ext cx="1905000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1. Indefinite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2. Continuous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3. Perfect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4. Perfect Continuous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67200" y="2209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Past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0" y="220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Future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4495800" y="2667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7315200" y="2667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858000" y="3352800"/>
            <a:ext cx="2057400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1.Indefinite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2. Continuous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3. Perfect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4. Perfect Continuous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2" grpId="0" animBg="1"/>
      <p:bldP spid="53" grpId="0"/>
      <p:bldP spid="54" grpId="0"/>
      <p:bldP spid="5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"/>
            <a:ext cx="4800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Description of Present Indefinite tense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3124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action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Universal truth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Historical truth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Habitat work</a:t>
            </a:r>
            <a:endParaRPr lang="bn-BD" sz="3200" dirty="0" smtClean="0">
              <a:latin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200400" y="1066800"/>
            <a:ext cx="2853813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325761" y="3048000"/>
            <a:ext cx="1295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29000" y="4038600"/>
            <a:ext cx="2881888" cy="808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71800" y="4953000"/>
            <a:ext cx="457200" cy="7552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54864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Indefinite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999" y="1219200"/>
            <a:ext cx="3352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play in the field.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799" y="3048000"/>
            <a:ext cx="5385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sun set in the west.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286864"/>
            <a:ext cx="5385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Dhaka is the capital of Bangladesh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8380" y="5638800"/>
            <a:ext cx="5385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boy brushes his teeth everyday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28600"/>
            <a:ext cx="1371600" cy="1171911"/>
          </a:xfrm>
          <a:prstGeom prst="rect">
            <a:avLst/>
          </a:prstGeom>
        </p:spPr>
      </p:pic>
      <p:pic>
        <p:nvPicPr>
          <p:cNvPr id="20" name="Picture 19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513" y="1905000"/>
            <a:ext cx="1995487" cy="1173330"/>
          </a:xfrm>
          <a:prstGeom prst="rect">
            <a:avLst/>
          </a:prstGeom>
        </p:spPr>
      </p:pic>
      <p:pic>
        <p:nvPicPr>
          <p:cNvPr id="21" name="Picture 20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581400"/>
            <a:ext cx="1904999" cy="930156"/>
          </a:xfrm>
          <a:prstGeom prst="rect">
            <a:avLst/>
          </a:prstGeom>
        </p:spPr>
      </p:pic>
      <p:pic>
        <p:nvPicPr>
          <p:cNvPr id="22" name="Picture 21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4800600"/>
            <a:ext cx="1447800" cy="104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18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997</TotalTime>
  <Words>623</Words>
  <Application>Microsoft Office PowerPoint</Application>
  <PresentationFormat>On-screen Show (4:3)</PresentationFormat>
  <Paragraphs>171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Techoloy</cp:lastModifiedBy>
  <cp:revision>259</cp:revision>
  <dcterms:created xsi:type="dcterms:W3CDTF">2006-08-16T00:00:00Z</dcterms:created>
  <dcterms:modified xsi:type="dcterms:W3CDTF">2020-06-11T16:30:37Z</dcterms:modified>
</cp:coreProperties>
</file>