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1430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02" y="-96"/>
      </p:cViewPr>
      <p:guideLst>
        <p:guide orient="horz" pos="2160"/>
        <p:guide pos="36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66750" y="1371600"/>
            <a:ext cx="9814560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66750" y="3228536"/>
            <a:ext cx="9818370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86750" y="914402"/>
            <a:ext cx="257175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914402"/>
            <a:ext cx="752475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" y="1316736"/>
            <a:ext cx="97155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940" y="2704664"/>
            <a:ext cx="97155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704088"/>
            <a:ext cx="102870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20085"/>
            <a:ext cx="50482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0250" y="1920085"/>
            <a:ext cx="50482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704088"/>
            <a:ext cx="102870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55248"/>
            <a:ext cx="5050235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806282" y="1859759"/>
            <a:ext cx="5052219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71500" y="2514600"/>
            <a:ext cx="505023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282" y="2514600"/>
            <a:ext cx="5052219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704088"/>
            <a:ext cx="1038225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514352"/>
            <a:ext cx="34290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57250" y="1676400"/>
            <a:ext cx="34290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468813" y="1676400"/>
            <a:ext cx="638968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957192" y="1108077"/>
            <a:ext cx="65722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005167" y="5359769"/>
            <a:ext cx="194310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176998"/>
            <a:ext cx="2766060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828785"/>
            <a:ext cx="276225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96500" y="6356352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357242" y="1199517"/>
            <a:ext cx="577215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1907" y="5816600"/>
            <a:ext cx="11453813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476876" y="6219827"/>
            <a:ext cx="595312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1907" y="-7144"/>
            <a:ext cx="11453813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76876" y="-7144"/>
            <a:ext cx="595312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71500" y="704088"/>
            <a:ext cx="102870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71500" y="1935480"/>
            <a:ext cx="102870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71500" y="6356352"/>
            <a:ext cx="2667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333750" y="6356352"/>
            <a:ext cx="4191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9906000" y="6356352"/>
            <a:ext cx="952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3771" y="202408"/>
            <a:ext cx="11475685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22231" y="609600"/>
            <a:ext cx="7385538" cy="914400"/>
          </a:xfrm>
          <a:prstGeom prst="round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বিসমিল্লাহির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রাহমানির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রাহিম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an 4"/>
          <p:cNvSpPr/>
          <p:nvPr/>
        </p:nvSpPr>
        <p:spPr>
          <a:xfrm>
            <a:off x="615461" y="1752600"/>
            <a:ext cx="10111154" cy="121615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ফুলেল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গোলাপ_ফুলের_ছবি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231" y="3276600"/>
            <a:ext cx="9759462" cy="3200400"/>
          </a:xfrm>
          <a:prstGeom prst="round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2022231" y="838200"/>
            <a:ext cx="7473462" cy="1042416"/>
          </a:xfrm>
          <a:prstGeom prst="bevel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6693" y="2133601"/>
            <a:ext cx="5099538" cy="1743075"/>
          </a:xfrm>
          <a:prstGeom prst="rect">
            <a:avLst/>
          </a:prstGeom>
        </p:spPr>
      </p:pic>
      <p:pic>
        <p:nvPicPr>
          <p:cNvPr id="7" name="Picture 6" descr="download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769" y="2133600"/>
            <a:ext cx="5363308" cy="1752600"/>
          </a:xfrm>
          <a:prstGeom prst="rect">
            <a:avLst/>
          </a:prstGeom>
        </p:spPr>
      </p:pic>
      <p:sp>
        <p:nvSpPr>
          <p:cNvPr id="8" name="Can 7"/>
          <p:cNvSpPr/>
          <p:nvPr/>
        </p:nvSpPr>
        <p:spPr>
          <a:xfrm>
            <a:off x="2373923" y="4191000"/>
            <a:ext cx="6770077" cy="2362200"/>
          </a:xfrm>
          <a:prstGeom prst="can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উল্লেখযোগ্য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যথাঃ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1।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অঙ্কে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পরিমাপযোগ্য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অবস্থার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দ্বৈতস্বত্বা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879231" y="762000"/>
            <a:ext cx="9671538" cy="762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পাচ্ছো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download (4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769" y="1828801"/>
            <a:ext cx="5363308" cy="2133599"/>
          </a:xfrm>
          <a:prstGeom prst="rect">
            <a:avLst/>
          </a:prstGeom>
        </p:spPr>
      </p:pic>
      <p:sp>
        <p:nvSpPr>
          <p:cNvPr id="8" name="Bevel 7"/>
          <p:cNvSpPr/>
          <p:nvPr/>
        </p:nvSpPr>
        <p:spPr>
          <a:xfrm>
            <a:off x="1318846" y="4648200"/>
            <a:ext cx="8264769" cy="104241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বর্ধিত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রুপ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download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2539" y="1752600"/>
            <a:ext cx="4945673" cy="220980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038600" y="838200"/>
            <a:ext cx="3505200" cy="9906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063496"/>
            <a:ext cx="5486399" cy="3072383"/>
          </a:xfrm>
          <a:prstGeom prst="round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685800" y="5486400"/>
            <a:ext cx="10058400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ঘটনা-ব্যাখ্যা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0" y="838200"/>
            <a:ext cx="8534400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2209800"/>
          <a:ext cx="8458200" cy="4028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69169"/>
                <a:gridCol w="74890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2018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জানু-1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জানু-3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জানু-8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জানু-10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জানু-12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জানু-20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জানু-25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জানু-29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জানু-30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50,000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ও 10,000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মূল্যের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একটি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কম্পিউটার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নিয়ে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ফার্মের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কার্যক্রম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শুরু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করেন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প্রথম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আলো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পত্রিকায়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প্রকাশিত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বিজ্ঞাপন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বাবদ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5,000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নিরীক্ষা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কাজের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মাধ্যমে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চেক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প্রাপ্তি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14,000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পাঠাগারের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জন্য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পেশাগত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বই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2,000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নিরীক্ষা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কার্য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সম্পাদিত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হয়েছে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কিন্তু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এর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বিল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বাবদ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20,000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এখনও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পাওয়া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যায়নি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ফার্মের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টেলিফোন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বিদ্যুত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বিল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পরিশোধ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3,000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ফেব্রুয়ারি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মাসে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নিরীক্ষা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কার্য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সম্পন্ন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করার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প্রতিশ্রুতিতে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অগ্রিম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গ্রহণ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10,000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12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তারিখে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সম্পাদিত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কাজের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ফি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পাওয়া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গেল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কর্মচারি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মি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.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জাহনকে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চেকে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বেতন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8,000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ক.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জানুয়ারি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মাসের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সেবা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আয়ের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পরিমাণ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নির্ণয়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খ. 8, 20, 25 ও 29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তারিখের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লেনদেন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গুলো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দ্বারা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সমীকরণে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ছকের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মাধ্যমে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প্রভাব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দেখাও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গ.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জানুয়ারি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মাসের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31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তারিখে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সমাপ্ত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মাসের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জন্য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বিবরণী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তৈরি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962400" y="685800"/>
            <a:ext cx="3429000" cy="10668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9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809605"/>
            <a:ext cx="6019800" cy="301542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828800" y="5562600"/>
            <a:ext cx="7543800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কাল্পনিক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চালান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38600" y="685800"/>
            <a:ext cx="34290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Bevel 4"/>
          <p:cNvSpPr/>
          <p:nvPr/>
        </p:nvSpPr>
        <p:spPr>
          <a:xfrm>
            <a:off x="685800" y="2133600"/>
            <a:ext cx="10058400" cy="4495800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দুতরফা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উৎপত্তি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কাল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	 (ক)* 1494 	(খ) 1594		(গ) 1694		(ঘ) 1794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তথ্যের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অভ্যন্তরীণ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ব্যবহারকারি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ক) *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শেয়ারহুল্ডারগণ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(খ)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কর্তৃপক্ষ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	(গ)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শ্রমিক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সংঘ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	(ঘ)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পাওনাদার</a:t>
            </a:r>
            <a:endParaRPr lang="en-US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চালান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ক)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ক্রেতা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	 	(খ)*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বিক্রেতা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গ)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		(ঘ)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ব্যবস্থাপক</a:t>
            </a:r>
            <a:endParaRPr lang="en-US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43400" y="609600"/>
            <a:ext cx="26670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15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663460"/>
            <a:ext cx="5867400" cy="3137140"/>
          </a:xfrm>
          <a:prstGeom prst="rect">
            <a:avLst/>
          </a:prstGeom>
        </p:spPr>
      </p:pic>
      <p:sp>
        <p:nvSpPr>
          <p:cNvPr id="6" name="Can 5"/>
          <p:cNvSpPr/>
          <p:nvPr/>
        </p:nvSpPr>
        <p:spPr>
          <a:xfrm>
            <a:off x="1828800" y="4953000"/>
            <a:ext cx="7239000" cy="1368552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৬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জানিয়ে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ক্লাশ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করছি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images (57).jf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2152284"/>
            <a:ext cx="6781800" cy="4158026"/>
          </a:xfrm>
          <a:prstGeom prst="roundRect">
            <a:avLst/>
          </a:prstGeo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396154" y="1676400"/>
            <a:ext cx="3253154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Picture 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7539" y="990600"/>
            <a:ext cx="3223846" cy="2514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ound Same Side Corner Rectangle 6"/>
          <p:cNvSpPr/>
          <p:nvPr/>
        </p:nvSpPr>
        <p:spPr>
          <a:xfrm>
            <a:off x="263769" y="4724400"/>
            <a:ext cx="3780692" cy="1828800"/>
          </a:xfrm>
          <a:prstGeom prst="round2Same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মোহাম্মমোহাম্মদ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হারুনুর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রশীদ</a:t>
            </a: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-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শহীদ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জিয়াউর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জামালপুর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01711-378527</a:t>
            </a:r>
          </a:p>
          <a:p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harun4921@gmail.com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 Same Side Corner Rectangle 7"/>
          <p:cNvSpPr/>
          <p:nvPr/>
        </p:nvSpPr>
        <p:spPr>
          <a:xfrm>
            <a:off x="7385539" y="4876800"/>
            <a:ext cx="3780692" cy="1676400"/>
          </a:xfrm>
          <a:prstGeom prst="round2Same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as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একা</a:t>
            </a:r>
            <a:r>
              <a:rPr lang="as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দশ</a:t>
            </a:r>
          </a:p>
          <a:p>
            <a:pPr algn="ctr"/>
            <a:r>
              <a:rPr lang="as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as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হিসাববিজ্ঞান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১ম</a:t>
            </a:r>
            <a:r>
              <a:rPr lang="as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পত্র</a:t>
            </a:r>
          </a:p>
          <a:p>
            <a:pPr algn="ctr"/>
            <a:r>
              <a:rPr lang="as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as-IN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s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সময়: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৫০ মিনিট</a:t>
            </a:r>
          </a:p>
          <a:p>
            <a:pPr algn="ctr"/>
            <a:r>
              <a:rPr lang="as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তারিখ: 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০১</a:t>
            </a:r>
            <a:r>
              <a:rPr lang="as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/০৫/২০২০ ইং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9" name="Picture 8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6846" y="1066801"/>
            <a:ext cx="2857500" cy="2447925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1406769" y="762000"/>
            <a:ext cx="8616462" cy="1216152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ভিডিওটি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769" y="2667000"/>
            <a:ext cx="5187462" cy="3048000"/>
          </a:xfrm>
          <a:prstGeom prst="rect">
            <a:avLst/>
          </a:prstGeom>
        </p:spPr>
      </p:pic>
      <p:pic>
        <p:nvPicPr>
          <p:cNvPr id="10" name="Picture 9" descr="download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2538" y="2667000"/>
            <a:ext cx="4879731" cy="3048000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1758462" y="5943600"/>
            <a:ext cx="8001000" cy="6858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পাচ্ছো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উঠাও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693" y="2057400"/>
            <a:ext cx="5099538" cy="2209800"/>
          </a:xfrm>
          <a:prstGeom prst="rect">
            <a:avLst/>
          </a:prstGeom>
        </p:spPr>
      </p:pic>
      <p:pic>
        <p:nvPicPr>
          <p:cNvPr id="6" name="Picture 5" descr="download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4616" y="2133600"/>
            <a:ext cx="5011615" cy="2133600"/>
          </a:xfrm>
          <a:prstGeom prst="rect">
            <a:avLst/>
          </a:prstGeom>
        </p:spPr>
      </p:pic>
      <p:pic>
        <p:nvPicPr>
          <p:cNvPr id="7" name="Picture 6" descr="download (4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693" y="4648201"/>
            <a:ext cx="5099538" cy="1743075"/>
          </a:xfrm>
          <a:prstGeom prst="rect">
            <a:avLst/>
          </a:prstGeom>
        </p:spPr>
      </p:pic>
      <p:pic>
        <p:nvPicPr>
          <p:cNvPr id="9" name="Picture 8" descr="download (7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4615" y="4572000"/>
            <a:ext cx="5055577" cy="1828800"/>
          </a:xfrm>
          <a:prstGeom prst="rect">
            <a:avLst/>
          </a:prstGeom>
        </p:spPr>
      </p:pic>
      <p:sp>
        <p:nvSpPr>
          <p:cNvPr id="10" name="Can 9"/>
          <p:cNvSpPr/>
          <p:nvPr/>
        </p:nvSpPr>
        <p:spPr>
          <a:xfrm>
            <a:off x="2725616" y="762000"/>
            <a:ext cx="6242538" cy="838200"/>
          </a:xfrm>
          <a:prstGeom prst="can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4000" u="sng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40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সম্পর্কিত</a:t>
            </a:r>
            <a:r>
              <a:rPr lang="en-US" sz="40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endParaRPr lang="en-US" sz="4000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703385" y="2209800"/>
            <a:ext cx="10111154" cy="4419600"/>
          </a:xfrm>
          <a:prstGeom prst="bevel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1।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2।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3।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শ্রেণিবিভাগ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4।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ঘটনার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956538" y="914400"/>
            <a:ext cx="3341077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539" y="1295400"/>
            <a:ext cx="4835769" cy="2019300"/>
          </a:xfrm>
          <a:prstGeom prst="rect">
            <a:avLst/>
          </a:prstGeom>
        </p:spPr>
      </p:pic>
      <p:pic>
        <p:nvPicPr>
          <p:cNvPr id="8" name="Picture 7" descr="download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0846" y="1219200"/>
            <a:ext cx="5099538" cy="205740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2373923" y="4191000"/>
            <a:ext cx="6330462" cy="1905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1।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2।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wnload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2538" y="1066800"/>
            <a:ext cx="4806462" cy="2209800"/>
          </a:xfrm>
          <a:prstGeom prst="rect">
            <a:avLst/>
          </a:prstGeom>
        </p:spPr>
      </p:pic>
      <p:sp>
        <p:nvSpPr>
          <p:cNvPr id="7" name="Bevel 6"/>
          <p:cNvSpPr/>
          <p:nvPr/>
        </p:nvSpPr>
        <p:spPr>
          <a:xfrm>
            <a:off x="1494692" y="4343400"/>
            <a:ext cx="8792308" cy="1447800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 (1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692" y="1066800"/>
            <a:ext cx="5363308" cy="2209800"/>
          </a:xfrm>
          <a:prstGeom prst="rect">
            <a:avLst/>
          </a:prstGeo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images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2133600"/>
            <a:ext cx="5181599" cy="2114550"/>
          </a:xfr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1" y="2133600"/>
            <a:ext cx="4906108" cy="21336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406769" y="4876800"/>
            <a:ext cx="8792308" cy="1676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755</TotalTime>
  <Words>417</Words>
  <Application>Microsoft Office PowerPoint</Application>
  <PresentationFormat>Custom</PresentationFormat>
  <Paragraphs>79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একক কাজ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সবাইকে ধন্যবাদ জানিয়ে আজকের ক্লাশ শেষ করছি।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126</cp:revision>
  <dcterms:created xsi:type="dcterms:W3CDTF">2006-08-16T00:00:00Z</dcterms:created>
  <dcterms:modified xsi:type="dcterms:W3CDTF">2020-06-11T06:24:33Z</dcterms:modified>
</cp:coreProperties>
</file>