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256" r:id="rId4"/>
    <p:sldId id="262" r:id="rId5"/>
    <p:sldId id="263" r:id="rId6"/>
    <p:sldId id="258" r:id="rId7"/>
    <p:sldId id="276" r:id="rId8"/>
    <p:sldId id="277" r:id="rId9"/>
    <p:sldId id="264" r:id="rId10"/>
    <p:sldId id="259" r:id="rId11"/>
    <p:sldId id="265" r:id="rId12"/>
    <p:sldId id="266" r:id="rId13"/>
    <p:sldId id="267" r:id="rId14"/>
    <p:sldId id="268" r:id="rId15"/>
    <p:sldId id="275" r:id="rId16"/>
    <p:sldId id="274" r:id="rId17"/>
    <p:sldId id="271" r:id="rId18"/>
    <p:sldId id="269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30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3779" autoAdjust="0"/>
  </p:normalViewPr>
  <p:slideViewPr>
    <p:cSldViewPr snapToGrid="0">
      <p:cViewPr varScale="1">
        <p:scale>
          <a:sx n="61" d="100"/>
          <a:sy n="61" d="100"/>
        </p:scale>
        <p:origin x="3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39EB2-D405-440D-B89C-4AF6ED63D465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4DC16-0FAB-4914-8DA6-82187C96B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7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2A51-97C1-4C13-854C-44367F2AEE6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531-FE3C-4D25-8EA1-01C33293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3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2A51-97C1-4C13-854C-44367F2AEE6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531-FE3C-4D25-8EA1-01C33293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2A51-97C1-4C13-854C-44367F2AEE6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531-FE3C-4D25-8EA1-01C33293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5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2A51-97C1-4C13-854C-44367F2AEE6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531-FE3C-4D25-8EA1-01C33293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6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2A51-97C1-4C13-854C-44367F2AEE6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531-FE3C-4D25-8EA1-01C33293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1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2A51-97C1-4C13-854C-44367F2AEE6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531-FE3C-4D25-8EA1-01C33293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5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2A51-97C1-4C13-854C-44367F2AEE6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531-FE3C-4D25-8EA1-01C33293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2A51-97C1-4C13-854C-44367F2AEE6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531-FE3C-4D25-8EA1-01C33293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3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2A51-97C1-4C13-854C-44367F2AEE6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531-FE3C-4D25-8EA1-01C33293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5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2A51-97C1-4C13-854C-44367F2AEE6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531-FE3C-4D25-8EA1-01C33293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5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2A51-97C1-4C13-854C-44367F2AEE6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531-FE3C-4D25-8EA1-01C33293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4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2A51-97C1-4C13-854C-44367F2AEE6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68531-FE3C-4D25-8EA1-01C33293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88" t="9841" r="1821" b="18142"/>
          <a:stretch/>
        </p:blipFill>
        <p:spPr>
          <a:xfrm>
            <a:off x="109183" y="0"/>
            <a:ext cx="1225569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1328" y="1339302"/>
            <a:ext cx="9638983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9739" y="2546804"/>
            <a:ext cx="5004845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31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03200"/>
            <a:ext cx="1198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করে থাকে তা দেখব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7" y="2051202"/>
            <a:ext cx="798286" cy="856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41" y="2051202"/>
            <a:ext cx="798286" cy="856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0" y="2051202"/>
            <a:ext cx="798286" cy="856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7" y="2067833"/>
            <a:ext cx="798286" cy="856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6" y="2067833"/>
            <a:ext cx="798286" cy="856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5" y="2067833"/>
            <a:ext cx="798286" cy="856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4" y="2018544"/>
            <a:ext cx="798286" cy="856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112" y="2927803"/>
            <a:ext cx="816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 টি বল সরিয়ে নিই ।কয়টি বল থাকবে 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0" y="4029829"/>
            <a:ext cx="798286" cy="8563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48" y="4029829"/>
            <a:ext cx="798286" cy="856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1" y="4029829"/>
            <a:ext cx="798286" cy="8563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7" y="4029829"/>
            <a:ext cx="798286" cy="8563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6" y="4029829"/>
            <a:ext cx="798286" cy="8563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5" y="4079118"/>
            <a:ext cx="798286" cy="8563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23" y="4029829"/>
            <a:ext cx="798286" cy="85634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6349995" y="3488569"/>
            <a:ext cx="2442030" cy="2012345"/>
          </a:xfrm>
          <a:prstGeom prst="rightArrow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7427" y="5047013"/>
            <a:ext cx="6204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03393" y="5551130"/>
            <a:ext cx="6204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৭   -   ২   =   ৫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Minus 29"/>
          <p:cNvSpPr/>
          <p:nvPr/>
        </p:nvSpPr>
        <p:spPr>
          <a:xfrm>
            <a:off x="8839552" y="1599418"/>
            <a:ext cx="700315" cy="419126"/>
          </a:xfrm>
          <a:prstGeom prst="mathMinus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qual 30"/>
          <p:cNvSpPr/>
          <p:nvPr/>
        </p:nvSpPr>
        <p:spPr>
          <a:xfrm>
            <a:off x="8850245" y="2730671"/>
            <a:ext cx="760021" cy="288429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93779" y="1548461"/>
            <a:ext cx="2144309" cy="67095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817348" y="2507618"/>
            <a:ext cx="2144309" cy="67095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50586 0.6277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35169 0.47431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9" grpId="0" animBg="1"/>
      <p:bldP spid="19" grpId="1" animBg="1"/>
      <p:bldP spid="4" grpId="0"/>
      <p:bldP spid="28" grpId="0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714" y="911051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866100" y="398768"/>
            <a:ext cx="1850982" cy="1587274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85760" y="911051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18806" y="911051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51852" y="911051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84898" y="911051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17936" y="911051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50982" y="911051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67284" y="959061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0330" y="959061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33376" y="959061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66422" y="965762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99468" y="959061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17669" y="1640115"/>
            <a:ext cx="949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2462" y="1640115"/>
            <a:ext cx="949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0913" y="1640115"/>
            <a:ext cx="949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7399" y="1640115"/>
            <a:ext cx="949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42901" y="1813078"/>
            <a:ext cx="1584417" cy="7620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2714" y="2748111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53403" y="2758605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01146" y="2758605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28633" y="2758605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56120" y="2748111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13065" y="2758605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33530" y="2748111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75042" y="2707532"/>
            <a:ext cx="3443015" cy="112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1358905" y="2246322"/>
            <a:ext cx="5014390" cy="1587274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75221" y="3901792"/>
            <a:ext cx="1160108" cy="7620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101015" y="3728828"/>
            <a:ext cx="949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23362" y="3901792"/>
            <a:ext cx="1153191" cy="7620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020347" y="3781212"/>
            <a:ext cx="949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42901" y="3954175"/>
            <a:ext cx="1584417" cy="7620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652714" y="5254834"/>
            <a:ext cx="562837" cy="5515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08159" y="5246028"/>
            <a:ext cx="8554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কতভাবে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সরানো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16853" y="1660855"/>
            <a:ext cx="949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87677" y="3651271"/>
            <a:ext cx="949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76773" y="3751244"/>
            <a:ext cx="949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46980" y="3760910"/>
            <a:ext cx="949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737464" y="2983526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163" y="581186"/>
            <a:ext cx="6987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573443" y="2682753"/>
            <a:ext cx="2820198" cy="158727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" b="52778"/>
          <a:stretch/>
        </p:blipFill>
        <p:spPr>
          <a:xfrm>
            <a:off x="931702" y="1755975"/>
            <a:ext cx="1123404" cy="836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" b="52778"/>
          <a:stretch/>
        </p:blipFill>
        <p:spPr>
          <a:xfrm>
            <a:off x="1830415" y="1688755"/>
            <a:ext cx="1123404" cy="8360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06548" y="3229776"/>
            <a:ext cx="633046" cy="56270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63524" y="3231300"/>
            <a:ext cx="633046" cy="56270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7203" y="3202825"/>
            <a:ext cx="633046" cy="56270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08859" y="3209703"/>
            <a:ext cx="633046" cy="56270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56916" y="3202825"/>
            <a:ext cx="633046" cy="56270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429976" y="4004585"/>
            <a:ext cx="2330560" cy="158727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944720" y="1418221"/>
            <a:ext cx="2820198" cy="158727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" b="52778"/>
          <a:stretch/>
        </p:blipFill>
        <p:spPr>
          <a:xfrm>
            <a:off x="2944720" y="1655367"/>
            <a:ext cx="1123404" cy="8360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" b="52778"/>
          <a:stretch/>
        </p:blipFill>
        <p:spPr>
          <a:xfrm>
            <a:off x="3705928" y="1675059"/>
            <a:ext cx="1123404" cy="836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" b="52778"/>
          <a:stretch/>
        </p:blipFill>
        <p:spPr>
          <a:xfrm>
            <a:off x="4452244" y="1642522"/>
            <a:ext cx="1123404" cy="8360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0536" y="1583798"/>
            <a:ext cx="2866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৫-৩ =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35" y="4545716"/>
            <a:ext cx="693519" cy="6531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31" y="4567750"/>
            <a:ext cx="693519" cy="609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05" y="4565950"/>
            <a:ext cx="693519" cy="6096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26" y="4545716"/>
            <a:ext cx="693519" cy="6096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03" y="4526624"/>
            <a:ext cx="693519" cy="6096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96" y="4496380"/>
            <a:ext cx="693519" cy="6096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89" y="4481188"/>
            <a:ext cx="693519" cy="60963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32591" y="5911613"/>
            <a:ext cx="633046" cy="56270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579502" y="5921190"/>
            <a:ext cx="633046" cy="56270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75594" y="5921190"/>
            <a:ext cx="633046" cy="56270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02998" y="5921190"/>
            <a:ext cx="633046" cy="56270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36044" y="5911613"/>
            <a:ext cx="633046" cy="56270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4059308" y="5534559"/>
            <a:ext cx="1983130" cy="135770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62524" y="5932058"/>
            <a:ext cx="633046" cy="56270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06492" y="5921190"/>
            <a:ext cx="633046" cy="56270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2872" y="5591859"/>
            <a:ext cx="4783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----------------------</a:t>
            </a:r>
          </a:p>
        </p:txBody>
      </p:sp>
      <p:sp>
        <p:nvSpPr>
          <p:cNvPr id="39" name="TextBox 62"/>
          <p:cNvSpPr txBox="1"/>
          <p:nvPr/>
        </p:nvSpPr>
        <p:spPr>
          <a:xfrm>
            <a:off x="2582799" y="-94371"/>
            <a:ext cx="58467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3984" y="1688755"/>
            <a:ext cx="1053342" cy="725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27326" y="178130"/>
            <a:ext cx="2402378" cy="1974461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04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9" y="1126927"/>
            <a:ext cx="1527445" cy="1733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36" y="1104405"/>
            <a:ext cx="1527445" cy="1733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91" y="1104405"/>
            <a:ext cx="1527445" cy="1733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6" y="1104405"/>
            <a:ext cx="1527445" cy="1733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3" y="1104405"/>
            <a:ext cx="1531918" cy="1733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69" y="1104405"/>
            <a:ext cx="1527445" cy="173379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576869" y="3103011"/>
            <a:ext cx="953179" cy="67095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53909" y="3099793"/>
            <a:ext cx="986769" cy="67095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0015" y="249381"/>
            <a:ext cx="11162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0879" y="4172592"/>
            <a:ext cx="1187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7192724" y="2305879"/>
            <a:ext cx="1088097" cy="836600"/>
          </a:xfrm>
          <a:prstGeom prst="right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03543" y="4142851"/>
            <a:ext cx="1187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9719" y="4325101"/>
            <a:ext cx="118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62013" y="4221967"/>
            <a:ext cx="557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37417" y="1097153"/>
            <a:ext cx="2878217" cy="38005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65272" y="4232521"/>
            <a:ext cx="697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3507" y="1083219"/>
            <a:ext cx="6323609" cy="2916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623690" y="3099793"/>
            <a:ext cx="953179" cy="67095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93471" y="3079322"/>
            <a:ext cx="953179" cy="67095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658039" y="3079322"/>
            <a:ext cx="953179" cy="67095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543617" y="3099793"/>
            <a:ext cx="953179" cy="67095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064591" y="5550105"/>
            <a:ext cx="3419590" cy="67095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Minus 32"/>
          <p:cNvSpPr/>
          <p:nvPr/>
        </p:nvSpPr>
        <p:spPr>
          <a:xfrm>
            <a:off x="2714595" y="4654646"/>
            <a:ext cx="681167" cy="2642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89442" y="4123217"/>
            <a:ext cx="557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7883" y="4064944"/>
            <a:ext cx="971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8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32109 0.003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31836 -0.004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21901 0.1673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5" grpId="0"/>
      <p:bldP spid="16" grpId="0" animBg="1"/>
      <p:bldP spid="18" grpId="0"/>
      <p:bldP spid="20" grpId="0"/>
      <p:bldP spid="22" grpId="0"/>
      <p:bldP spid="23" grpId="0" animBg="1"/>
      <p:bldP spid="23" grpId="1" animBg="1"/>
      <p:bldP spid="26" grpId="0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3082914" y="2969477"/>
            <a:ext cx="4137304" cy="196507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060878" y="952725"/>
            <a:ext cx="4100817" cy="180235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79186" y="205520"/>
            <a:ext cx="749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97" y="1497696"/>
            <a:ext cx="1057455" cy="1019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75" y="1477580"/>
            <a:ext cx="1057455" cy="1019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72" y="1411803"/>
            <a:ext cx="1057455" cy="1019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54" y="1380145"/>
            <a:ext cx="1057455" cy="1019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56" y="1405984"/>
            <a:ext cx="1057455" cy="101990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96196" y="3546308"/>
            <a:ext cx="953179" cy="83951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57936" y="3546308"/>
            <a:ext cx="953179" cy="83951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112936" y="3582474"/>
            <a:ext cx="953179" cy="83951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40885" y="3574840"/>
            <a:ext cx="953179" cy="85477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47305" y="3574840"/>
            <a:ext cx="953179" cy="85477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87790" y="5024650"/>
            <a:ext cx="7379046" cy="153470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2470" y="5687698"/>
            <a:ext cx="1074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3381" y="5049717"/>
            <a:ext cx="602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6581" y="5661859"/>
            <a:ext cx="1139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8135" y="5661859"/>
            <a:ext cx="1448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7107" y="5637270"/>
            <a:ext cx="1139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6268" y="5034611"/>
            <a:ext cx="723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3007" y="5664399"/>
            <a:ext cx="1935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বিয়োগ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9870" y="5055839"/>
            <a:ext cx="602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2517" y="5042042"/>
            <a:ext cx="602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4525" y="5068452"/>
            <a:ext cx="602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9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ight Arrow 29"/>
          <p:cNvSpPr/>
          <p:nvPr/>
        </p:nvSpPr>
        <p:spPr>
          <a:xfrm>
            <a:off x="4848472" y="4231285"/>
            <a:ext cx="4594390" cy="252944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323704" y="1728533"/>
            <a:ext cx="3381112" cy="252944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5905" y="2597396"/>
            <a:ext cx="70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5" y="4731364"/>
            <a:ext cx="1180957" cy="1288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42" y="2440416"/>
            <a:ext cx="1122041" cy="1112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76" y="2446052"/>
            <a:ext cx="1122041" cy="1148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14" y="2404938"/>
            <a:ext cx="1122041" cy="1086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44" y="2440416"/>
            <a:ext cx="1122041" cy="1192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08" y="2453450"/>
            <a:ext cx="1122041" cy="1086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75" y="2482993"/>
            <a:ext cx="1122041" cy="1069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26" y="2493340"/>
            <a:ext cx="1122041" cy="963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96" y="2507912"/>
            <a:ext cx="1122041" cy="10792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80265" y="1590909"/>
            <a:ext cx="674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50615" y="2177053"/>
            <a:ext cx="674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9806481" y="3237128"/>
            <a:ext cx="1822448" cy="851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inus 18"/>
          <p:cNvSpPr/>
          <p:nvPr/>
        </p:nvSpPr>
        <p:spPr>
          <a:xfrm>
            <a:off x="9851089" y="2775411"/>
            <a:ext cx="514218" cy="18778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1471" y="5021657"/>
            <a:ext cx="70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760" y="983852"/>
            <a:ext cx="8721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বিয়োগকে সংখ্যার মাধ্যমে প্রকাশ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22" y="4731364"/>
            <a:ext cx="1180957" cy="12884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02" y="4847544"/>
            <a:ext cx="1180957" cy="12884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50" y="4847544"/>
            <a:ext cx="1180957" cy="12884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63" y="4846216"/>
            <a:ext cx="1180957" cy="12884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00" y="4871160"/>
            <a:ext cx="1180957" cy="12884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001" y="4938456"/>
            <a:ext cx="1180957" cy="12884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42" y="4895380"/>
            <a:ext cx="1180957" cy="12884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18" y="4896464"/>
            <a:ext cx="1180957" cy="128847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176544" y="3720645"/>
            <a:ext cx="674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97374" y="4560567"/>
            <a:ext cx="674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9672327" y="5743538"/>
            <a:ext cx="1822448" cy="851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inus 33"/>
          <p:cNvSpPr/>
          <p:nvPr/>
        </p:nvSpPr>
        <p:spPr>
          <a:xfrm>
            <a:off x="9697728" y="5167746"/>
            <a:ext cx="514218" cy="18778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454867" y="26874"/>
            <a:ext cx="43141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672327" y="166255"/>
            <a:ext cx="2119870" cy="1622793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60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14" grpId="1" animBg="1"/>
      <p:bldP spid="4" grpId="0"/>
      <p:bldP spid="15" grpId="0"/>
      <p:bldP spid="16" grpId="0"/>
      <p:bldP spid="19" grpId="0" animBg="1"/>
      <p:bldP spid="20" grpId="0"/>
      <p:bldP spid="21" grpId="0"/>
      <p:bldP spid="31" grpId="0"/>
      <p:bldP spid="32" grpId="0"/>
      <p:bldP spid="34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2751232" y="469375"/>
            <a:ext cx="7227287" cy="108629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39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খোল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5864" t="31170" r="31505" b="15693"/>
          <a:stretch/>
        </p:blipFill>
        <p:spPr>
          <a:xfrm>
            <a:off x="4845132" y="1721922"/>
            <a:ext cx="3039489" cy="38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51" y="407963"/>
            <a:ext cx="7906043" cy="5092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39" y="2954215"/>
            <a:ext cx="4093699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690D4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Callout 24"/>
          <p:cNvSpPr/>
          <p:nvPr/>
        </p:nvSpPr>
        <p:spPr>
          <a:xfrm>
            <a:off x="6996051" y="483353"/>
            <a:ext cx="4551219" cy="647193"/>
          </a:xfrm>
          <a:prstGeom prst="cloudCallou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উওর মিলিয়ে নেই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23210" y="184525"/>
            <a:ext cx="3619233" cy="1308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997528" y="2023007"/>
            <a:ext cx="2339438" cy="89064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 ৩ =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524002" y="2088321"/>
            <a:ext cx="866899" cy="7600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ave 6"/>
          <p:cNvSpPr/>
          <p:nvPr/>
        </p:nvSpPr>
        <p:spPr>
          <a:xfrm>
            <a:off x="914400" y="3420093"/>
            <a:ext cx="2339438" cy="89064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 ১ =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>
            <a:off x="783772" y="4617765"/>
            <a:ext cx="2339438" cy="89064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 ২ =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503217" y="3485407"/>
            <a:ext cx="866899" cy="7600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ave 9"/>
          <p:cNvSpPr/>
          <p:nvPr/>
        </p:nvSpPr>
        <p:spPr>
          <a:xfrm>
            <a:off x="5878287" y="2019170"/>
            <a:ext cx="2339438" cy="89064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 ১ =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524001" y="4728845"/>
            <a:ext cx="866899" cy="7600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/>
          <p:cNvSpPr/>
          <p:nvPr/>
        </p:nvSpPr>
        <p:spPr>
          <a:xfrm>
            <a:off x="8701644" y="2084484"/>
            <a:ext cx="866899" cy="7600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ave 12"/>
          <p:cNvSpPr/>
          <p:nvPr/>
        </p:nvSpPr>
        <p:spPr>
          <a:xfrm>
            <a:off x="5878287" y="3313578"/>
            <a:ext cx="2339438" cy="89064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 ৫ =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Wave 13"/>
          <p:cNvSpPr/>
          <p:nvPr/>
        </p:nvSpPr>
        <p:spPr>
          <a:xfrm>
            <a:off x="5878287" y="4624064"/>
            <a:ext cx="2339438" cy="89064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৮- ৪ =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8838213" y="3313578"/>
            <a:ext cx="866899" cy="7600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8838212" y="4617765"/>
            <a:ext cx="866899" cy="7600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192000" y="-414169"/>
            <a:ext cx="83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607636" y="-414169"/>
            <a:ext cx="83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23272" y="-414169"/>
            <a:ext cx="83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207678" y="169687"/>
            <a:ext cx="83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638992" y="169687"/>
            <a:ext cx="83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085984" y="169687"/>
            <a:ext cx="83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</p:spTree>
    <p:extLst>
      <p:ext uri="{BB962C8B-B14F-4D97-AF65-F5344CB8AC3E}">
        <p14:creationId xmlns:p14="http://schemas.microsoft.com/office/powerpoint/2010/main" val="33909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70755 0.3451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78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74154 0.5590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77526 0.7217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3" y="3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27396 0.2634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30247 0.4393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33919 0.6368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2" t="9294" r="16" b="10390"/>
          <a:stretch/>
        </p:blipFill>
        <p:spPr>
          <a:xfrm>
            <a:off x="1743694" y="1542544"/>
            <a:ext cx="7578435" cy="2858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60664" y="4726379"/>
            <a:ext cx="10117777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গাছে ৫টি পাখি বসেছিল ।একটি পাখি উড়ে গেল । কয়টি পাখি গাছে রইল?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0572" y="695539"/>
            <a:ext cx="5547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সমস্যাটি সমাধান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0691" y="-45346"/>
            <a:ext cx="4108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16086" y="226522"/>
            <a:ext cx="2475914" cy="208058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5442" y="2094623"/>
            <a:ext cx="43923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মোঃ কবির উদ্দিন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 সপ্রাবি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কানাইঘাট,সিলেট।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3322" y="1553030"/>
            <a:ext cx="3098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4598" y="2232105"/>
            <a:ext cx="4887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7485" y="2911180"/>
            <a:ext cx="5353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৮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0475" y="3636537"/>
            <a:ext cx="4181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৮.১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7485" y="4428449"/>
            <a:ext cx="4894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6187" y="-34100"/>
            <a:ext cx="4599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19" y="1319136"/>
            <a:ext cx="1420333" cy="4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7" y="0"/>
            <a:ext cx="12463705" cy="7026813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2339410" y="1943746"/>
            <a:ext cx="8748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থাকো</a:t>
            </a:r>
            <a:endParaRPr lang="en-US" sz="9600" b="1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72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44" y="694361"/>
            <a:ext cx="6079992" cy="4585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43" y="1184237"/>
            <a:ext cx="843148" cy="1061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09" y="1551146"/>
            <a:ext cx="843148" cy="1061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64" y="1020220"/>
            <a:ext cx="843148" cy="1061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55" y="2372660"/>
            <a:ext cx="843148" cy="1061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81" y="1305860"/>
            <a:ext cx="843148" cy="1061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75" y="2372660"/>
            <a:ext cx="843148" cy="10618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65" y="2176068"/>
            <a:ext cx="843148" cy="1061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7428" y="5591057"/>
            <a:ext cx="8075221" cy="7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65946" y="5186252"/>
            <a:ext cx="5119635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6666" y="5304239"/>
            <a:ext cx="3483803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৭ টি পাখি ছিল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2757" y="5250235"/>
            <a:ext cx="4841416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কয়টি পাখি উড়ে গেল?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0037" y="5169743"/>
            <a:ext cx="3033126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৪ টি পাখি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8668" y="5169743"/>
            <a:ext cx="889589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উড়ে যাওয়ার পর কয়টি পাখি অবশিষ্ট থাকল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8676" y="5237581"/>
            <a:ext cx="5240247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৩ টি পাখি উড়ে গেল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52578 -0.2104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9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46 0 L 0.63959 -0.0891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46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72448 -0.1729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24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7857" y="812463"/>
            <a:ext cx="8282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22225">
                  <a:solidFill>
                    <a:srgbClr val="FF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9600" b="1" dirty="0">
                <a:ln w="22225">
                  <a:solidFill>
                    <a:srgbClr val="FF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22225">
                  <a:solidFill>
                    <a:srgbClr val="FF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9600" b="1" dirty="0">
                <a:ln w="22225">
                  <a:solidFill>
                    <a:srgbClr val="FF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22225">
                  <a:solidFill>
                    <a:srgbClr val="FF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9600" b="1" dirty="0">
              <a:ln w="22225">
                <a:solidFill>
                  <a:srgbClr val="FF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077786" y="2382123"/>
            <a:ext cx="3859480" cy="2410691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2583" y="548930"/>
            <a:ext cx="7178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6" name="Rectangle 5"/>
          <p:cNvSpPr/>
          <p:nvPr/>
        </p:nvSpPr>
        <p:spPr>
          <a:xfrm>
            <a:off x="5120409" y="-112790"/>
            <a:ext cx="39359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koshBAN"/>
                <a:cs typeface="NikoshBAN" panose="02000000000000000000" pitchFamily="2" charset="0"/>
              </a:rPr>
              <a:t>শিখনফল</a:t>
            </a:r>
            <a:endParaRPr lang="en-US" sz="8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542" y="1524573"/>
            <a:ext cx="11524208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1.1.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একগুচ্ছ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872" y="4411973"/>
            <a:ext cx="11228924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১.৩. </a:t>
            </a:r>
            <a:r>
              <a:rPr lang="bn-IN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উপকরণের সাহায্যে সংখ্যার যোগ করে প্রতীকের মাধ্যমে প্রকাশ করতে পারবে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3542" y="5852823"/>
            <a:ext cx="11216254" cy="769441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1.৪</a:t>
            </a:r>
            <a:r>
              <a:rPr lang="bn-IN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‘-’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চিহ্নটি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872" y="2965423"/>
            <a:ext cx="11228924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1.২.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একগুচ্ছ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3192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67" y="1487248"/>
            <a:ext cx="949642" cy="1082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71" y="1533376"/>
            <a:ext cx="949642" cy="1082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17" y="1591935"/>
            <a:ext cx="949642" cy="1082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61" y="1591934"/>
            <a:ext cx="949642" cy="1082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07" y="1590431"/>
            <a:ext cx="949642" cy="1082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51" y="1631291"/>
            <a:ext cx="949642" cy="1082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99" y="1685778"/>
            <a:ext cx="949642" cy="108211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51663" y="2863239"/>
            <a:ext cx="9567080" cy="21290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মার্বেলে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668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24" y="295173"/>
            <a:ext cx="6832759" cy="4947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98" y="1069253"/>
            <a:ext cx="996801" cy="825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12" y="1717883"/>
            <a:ext cx="914400" cy="847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84" y="829969"/>
            <a:ext cx="985248" cy="825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9676" y="5059910"/>
            <a:ext cx="6288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3905" y="5169521"/>
            <a:ext cx="3115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3271" y="5126785"/>
            <a:ext cx="5655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3058" y="5096764"/>
            <a:ext cx="8539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9866" y="5156806"/>
            <a:ext cx="3115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4899" y="5065457"/>
            <a:ext cx="3115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8922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1563 0.436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03412 0.5236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77556E-17 L 0.05443 0.5405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92" y="368135"/>
            <a:ext cx="781360" cy="4471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74" y="368135"/>
            <a:ext cx="745734" cy="4471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35" y="368135"/>
            <a:ext cx="781360" cy="4471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87" y="451262"/>
            <a:ext cx="805111" cy="4471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73" y="451262"/>
            <a:ext cx="674483" cy="4471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31" y="368135"/>
            <a:ext cx="674484" cy="4471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389" y="451262"/>
            <a:ext cx="674484" cy="44710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17115" y="5024359"/>
            <a:ext cx="4220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8993" y="5060361"/>
            <a:ext cx="10747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উড়ে গেল।কয়টি বেলুন থাকল?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6078" y="4513122"/>
            <a:ext cx="6614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৭  -   ৩    =  ৪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8826" y="5538237"/>
            <a:ext cx="1035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6874" y="5554448"/>
            <a:ext cx="1391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5804" y="5554448"/>
            <a:ext cx="1035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7149" y="5566323"/>
            <a:ext cx="137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3925" y="5554448"/>
            <a:ext cx="1035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568409" y="1755155"/>
            <a:ext cx="3685735" cy="1997613"/>
          </a:xfrm>
          <a:prstGeom prst="rightArrow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5202" y="2433710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88248" y="2433710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21294" y="2433710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54340" y="2420097"/>
            <a:ext cx="633046" cy="56270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87386" y="2419641"/>
            <a:ext cx="633046" cy="56270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36314" y="2428786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69360" y="2436909"/>
            <a:ext cx="633046" cy="5627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2643" y="3725078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643" y="4751138"/>
            <a:ext cx="9629336" cy="17417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75203" y="4877891"/>
            <a:ext cx="7755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২             ৩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1703" y="5621995"/>
            <a:ext cx="133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5221" y="5632419"/>
            <a:ext cx="1470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0118" y="5590504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4144" y="5570667"/>
            <a:ext cx="133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3541" y="5587693"/>
            <a:ext cx="133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Minus 19"/>
          <p:cNvSpPr/>
          <p:nvPr/>
        </p:nvSpPr>
        <p:spPr>
          <a:xfrm>
            <a:off x="3907966" y="5269438"/>
            <a:ext cx="745253" cy="28587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qual 21"/>
          <p:cNvSpPr/>
          <p:nvPr/>
        </p:nvSpPr>
        <p:spPr>
          <a:xfrm>
            <a:off x="6429099" y="5340862"/>
            <a:ext cx="633046" cy="188015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3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36993 -0.010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53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91 -0.00973 L 0.36484 -0.011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26016 -0.0120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425</Words>
  <Application>Microsoft Office PowerPoint</Application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ikoshBAN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kabir uddin</cp:lastModifiedBy>
  <cp:revision>85</cp:revision>
  <dcterms:created xsi:type="dcterms:W3CDTF">2017-10-10T14:15:01Z</dcterms:created>
  <dcterms:modified xsi:type="dcterms:W3CDTF">2020-06-12T03:52:39Z</dcterms:modified>
</cp:coreProperties>
</file>