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87" r:id="rId4"/>
    <p:sldId id="257" r:id="rId5"/>
    <p:sldId id="288" r:id="rId6"/>
    <p:sldId id="264" r:id="rId7"/>
    <p:sldId id="266" r:id="rId8"/>
    <p:sldId id="276" r:id="rId9"/>
    <p:sldId id="277" r:id="rId10"/>
    <p:sldId id="270" r:id="rId11"/>
    <p:sldId id="272" r:id="rId12"/>
    <p:sldId id="281" r:id="rId13"/>
    <p:sldId id="282" r:id="rId14"/>
    <p:sldId id="274" r:id="rId15"/>
    <p:sldId id="285" r:id="rId16"/>
    <p:sldId id="261" r:id="rId17"/>
    <p:sldId id="286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1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0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4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6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4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E22C-CA00-405F-B6A3-6768715790B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9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8E22C-CA00-405F-B6A3-6768715790B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F864A-D486-4123-81B8-FBAB5665E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138546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4" name="TextBox 5">
            <a:extLst>
              <a:ext uri="{FF2B5EF4-FFF2-40B4-BE49-F238E27FC236}">
                <a16:creationId xmlns="" xmlns:a16="http://schemas.microsoft.com/office/drawing/2014/main" id="{DB02940A-2EE5-4B68-8CA2-4A8620EE96C0}"/>
              </a:ext>
            </a:extLst>
          </p:cNvPr>
          <p:cNvSpPr txBox="1"/>
          <p:nvPr/>
        </p:nvSpPr>
        <p:spPr>
          <a:xfrm>
            <a:off x="1035626" y="0"/>
            <a:ext cx="9843655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000" b="1" dirty="0">
                <a:solidFill>
                  <a:srgbClr val="F414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nline class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596" y="846432"/>
            <a:ext cx="8913125" cy="566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24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2" y="0"/>
            <a:ext cx="11998015" cy="6740435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86603" y="2019312"/>
            <a:ext cx="10834255" cy="26161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rgbClr val="002060"/>
                </a:solidFill>
                <a:latin typeface="Trebuchet MS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Example-  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runs so fast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that---------------------------------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spoke so quietly that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patient is so weak that----------------------------------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walked so quickly that----------------------------------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77311" y="2310962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cannot overtake him.</a:t>
            </a:r>
          </a:p>
        </p:txBody>
      </p:sp>
      <p:sp>
        <p:nvSpPr>
          <p:cNvPr id="6" name="Rectangle 5"/>
          <p:cNvSpPr/>
          <p:nvPr/>
        </p:nvSpPr>
        <p:spPr>
          <a:xfrm>
            <a:off x="4804049" y="2866915"/>
            <a:ext cx="47099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could not understand him.</a:t>
            </a:r>
          </a:p>
        </p:txBody>
      </p:sp>
      <p:sp>
        <p:nvSpPr>
          <p:cNvPr id="7" name="Rectangle 6"/>
          <p:cNvSpPr/>
          <p:nvPr/>
        </p:nvSpPr>
        <p:spPr>
          <a:xfrm>
            <a:off x="4993259" y="3327363"/>
            <a:ext cx="4187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cannot move an inch.</a:t>
            </a:r>
          </a:p>
        </p:txBody>
      </p:sp>
      <p:sp>
        <p:nvSpPr>
          <p:cNvPr id="8" name="Rectangle 7"/>
          <p:cNvSpPr/>
          <p:nvPr/>
        </p:nvSpPr>
        <p:spPr>
          <a:xfrm>
            <a:off x="5018809" y="3883316"/>
            <a:ext cx="3978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couldnot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follow him.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3657600" y="146454"/>
            <a:ext cx="4517409" cy="875206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So+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adv+that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70680" y="974919"/>
            <a:ext cx="5636525" cy="7468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Sub+cannot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/couldnot+V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09433" y="4978949"/>
            <a:ext cx="9894627" cy="150373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Note-present tense+that+sub+cannot+V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tense +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that+Sub+couldnot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03514" y="1047841"/>
            <a:ext cx="2462412" cy="75209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So……that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6565" y="1021660"/>
            <a:ext cx="692469" cy="75209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1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3200"/>
            <a:ext cx="12287535" cy="6807557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-62448" y="3372428"/>
            <a:ext cx="12192000" cy="26161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rgbClr val="002060"/>
                </a:solidFill>
                <a:latin typeface="Trebuchet MS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Example-  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boy studies more so that---------------------------------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farmers worked hard so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lady flattered the writer so that----------------------------------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eat so that----------------------------------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5639" y="5185188"/>
            <a:ext cx="33661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may get energy.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2964" y="4235922"/>
            <a:ext cx="48702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could grow good crops.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12661" y="3683156"/>
            <a:ext cx="47003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can make  a good result.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02371" y="4680479"/>
            <a:ext cx="5985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might exploit the young writer.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3372159" y="26275"/>
            <a:ext cx="5691116" cy="1194738"/>
          </a:xfrm>
          <a:prstGeom prst="down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that/in order that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23582" y="1221013"/>
            <a:ext cx="3985146" cy="6403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tense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5229417" y="962726"/>
            <a:ext cx="1976601" cy="1034059"/>
          </a:xfrm>
          <a:prstGeom prst="left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69484" y="1172810"/>
            <a:ext cx="4487423" cy="70009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Sub+can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/may+V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ext.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01003" y="2155167"/>
            <a:ext cx="3630304" cy="60856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tense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eft-Right Arrow 14"/>
          <p:cNvSpPr/>
          <p:nvPr/>
        </p:nvSpPr>
        <p:spPr>
          <a:xfrm>
            <a:off x="5065951" y="1936187"/>
            <a:ext cx="2017237" cy="1034059"/>
          </a:xfrm>
          <a:prstGeom prst="left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206018" y="2173610"/>
            <a:ext cx="4726675" cy="60856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Sub+could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/might+V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2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/>
      <p:bldP spid="6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533" y="-138546"/>
            <a:ext cx="12469091" cy="6858000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sp>
        <p:nvSpPr>
          <p:cNvPr id="6" name="Down Arrow Callout 5"/>
          <p:cNvSpPr/>
          <p:nvPr/>
        </p:nvSpPr>
        <p:spPr>
          <a:xfrm>
            <a:off x="2954947" y="133065"/>
            <a:ext cx="6632812" cy="1241946"/>
          </a:xfrm>
          <a:prstGeom prst="down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+Gerund(V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+ing)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Up Arrow Callout 6"/>
          <p:cNvSpPr/>
          <p:nvPr/>
        </p:nvSpPr>
        <p:spPr>
          <a:xfrm>
            <a:off x="2142698" y="1241946"/>
            <a:ext cx="3712191" cy="1078173"/>
          </a:xfrm>
          <a:prstGeom prst="up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By+V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+ing+obj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76768" y="1637731"/>
            <a:ext cx="1487606" cy="68238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10" name="Up Arrow Callout 9"/>
          <p:cNvSpPr/>
          <p:nvPr/>
        </p:nvSpPr>
        <p:spPr>
          <a:xfrm>
            <a:off x="7786252" y="1375011"/>
            <a:ext cx="3746105" cy="945108"/>
          </a:xfrm>
          <a:prstGeom prst="up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Sub+can+V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42698" y="2731534"/>
            <a:ext cx="7724633" cy="6823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1.By working hard</a:t>
            </a:r>
            <a:r>
              <a:rPr lang="en-US" dirty="0" smtClean="0"/>
              <a:t>……………………………………………………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05013" y="2705679"/>
            <a:ext cx="4003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you can shine in life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72308" y="3817287"/>
            <a:ext cx="9560050" cy="87345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2.By taking physical exercise……………………….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9050" y="3833676"/>
            <a:ext cx="4377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 can be fit for work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50427" y="5079031"/>
            <a:ext cx="8652681" cy="7233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3.By eating balanced diet,……………………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56942" y="5079031"/>
            <a:ext cx="3551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can be healthy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-88191" y="2261454"/>
            <a:ext cx="2060499" cy="88844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3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3" grpId="0"/>
      <p:bldP spid="12" grpId="0" animBg="1"/>
      <p:bldP spid="14" grpId="0"/>
      <p:bldP spid="15" grpId="0" animBg="1"/>
      <p:bldP spid="16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944"/>
            <a:ext cx="11941792" cy="6706533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sp>
        <p:nvSpPr>
          <p:cNvPr id="3" name="Down Arrow Callout 2"/>
          <p:cNvSpPr/>
          <p:nvPr/>
        </p:nvSpPr>
        <p:spPr>
          <a:xfrm>
            <a:off x="2306472" y="177420"/>
            <a:ext cx="7042244" cy="1364776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Without+Gerund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+ing)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1707210" y="1514346"/>
            <a:ext cx="4667535" cy="818868"/>
          </a:xfrm>
          <a:prstGeom prst="up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Without+V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+ing+Obj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50924" y="1814903"/>
            <a:ext cx="1214651" cy="5868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8" name="Up Arrow Callout 7"/>
          <p:cNvSpPr/>
          <p:nvPr/>
        </p:nvSpPr>
        <p:spPr>
          <a:xfrm>
            <a:off x="7963469" y="1405165"/>
            <a:ext cx="3780429" cy="1037230"/>
          </a:xfrm>
          <a:prstGeom prst="up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Sub+cannot+V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02730" y="2858530"/>
            <a:ext cx="2808960" cy="88844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43199" y="3951447"/>
            <a:ext cx="8830102" cy="76427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1.Without working hard</a:t>
            </a:r>
            <a:r>
              <a:rPr lang="en-US" dirty="0" smtClean="0"/>
              <a:t>,……………………………………………………………………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42246" y="3951447"/>
            <a:ext cx="4531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cannot prosper in life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633466" y="5089488"/>
            <a:ext cx="9834916" cy="70968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1.Without reading attentively….…….……………..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01102" y="5089488"/>
            <a:ext cx="4413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cannot pass the exam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9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  <p:bldP spid="10" grpId="0" animBg="1"/>
      <p:bldP spid="12" grpId="0"/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3" y="23153"/>
            <a:ext cx="12084061" cy="6858000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sp>
        <p:nvSpPr>
          <p:cNvPr id="6" name="Down Arrow Callout 5"/>
          <p:cNvSpPr/>
          <p:nvPr/>
        </p:nvSpPr>
        <p:spPr>
          <a:xfrm>
            <a:off x="2538690" y="-1"/>
            <a:ext cx="6837528" cy="1433015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As/Since/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Because-Reason+Result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285567" y="1433014"/>
            <a:ext cx="3248168" cy="900752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As/Since/Because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46949" y="1490707"/>
            <a:ext cx="1009936" cy="5438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10" name="Down Arrow Callout 9"/>
          <p:cNvSpPr/>
          <p:nvPr/>
        </p:nvSpPr>
        <p:spPr>
          <a:xfrm>
            <a:off x="4742804" y="1433014"/>
            <a:ext cx="2959289" cy="900752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Tense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813291" y="1490707"/>
            <a:ext cx="769134" cy="5438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+</a:t>
            </a:r>
            <a:endParaRPr lang="en-US" sz="6600" dirty="0"/>
          </a:p>
        </p:txBody>
      </p:sp>
      <p:sp>
        <p:nvSpPr>
          <p:cNvPr id="12" name="Down Arrow Callout 11"/>
          <p:cNvSpPr/>
          <p:nvPr/>
        </p:nvSpPr>
        <p:spPr>
          <a:xfrm>
            <a:off x="8693623" y="1493807"/>
            <a:ext cx="2811439" cy="859809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Tense+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6703" y="2232940"/>
            <a:ext cx="2826122" cy="758625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67271" y="2360445"/>
            <a:ext cx="8671084" cy="53019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As/Since he is weak……………………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49525" y="2240562"/>
            <a:ext cx="4053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cannot walk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Down Arrow Callout 15"/>
          <p:cNvSpPr/>
          <p:nvPr/>
        </p:nvSpPr>
        <p:spPr>
          <a:xfrm>
            <a:off x="285567" y="3142007"/>
            <a:ext cx="3248168" cy="900752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As/Since/Because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7753" y="3180231"/>
            <a:ext cx="1009936" cy="5438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18" name="Down Arrow Callout 17"/>
          <p:cNvSpPr/>
          <p:nvPr/>
        </p:nvSpPr>
        <p:spPr>
          <a:xfrm>
            <a:off x="5078643" y="3195439"/>
            <a:ext cx="2959289" cy="900752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Tense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100654" y="3166549"/>
            <a:ext cx="769134" cy="5438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+</a:t>
            </a:r>
            <a:endParaRPr lang="en-US" sz="6600" dirty="0"/>
          </a:p>
        </p:txBody>
      </p:sp>
      <p:sp>
        <p:nvSpPr>
          <p:cNvPr id="22" name="Down Arrow Callout 21"/>
          <p:cNvSpPr/>
          <p:nvPr/>
        </p:nvSpPr>
        <p:spPr>
          <a:xfrm>
            <a:off x="9075132" y="3200512"/>
            <a:ext cx="2811439" cy="859809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203316" y="3918996"/>
            <a:ext cx="2826122" cy="967301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Example-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64024" y="4917653"/>
            <a:ext cx="11041038" cy="56786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As/since he was ill……………………………………….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02967" y="4828421"/>
            <a:ext cx="591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he could not attend the meeting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91570" y="5747600"/>
            <a:ext cx="10194877" cy="70968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may get the job……………………………………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3249" y="5671749"/>
            <a:ext cx="4735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ecause he knows English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1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" grpId="0" animBg="1"/>
      <p:bldP spid="15" grpId="0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6" grpId="0"/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8" y="-155301"/>
            <a:ext cx="12123352" cy="6734913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435171" y="85342"/>
            <a:ext cx="7874757" cy="177421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sooner had……….than+Sub+V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Hardly had………......when+Sub+V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Scarcely had………..when+Sub+V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344253" y="321903"/>
            <a:ext cx="1468484" cy="1073417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041804" y="446421"/>
            <a:ext cx="2092400" cy="61414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4150" y="1902780"/>
            <a:ext cx="2415654" cy="94169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For example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1207827" y="3005107"/>
            <a:ext cx="10515395" cy="60161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1.No sooner had we reached in the station than……………………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196676" y="2919769"/>
            <a:ext cx="2483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 bus left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6447" y="3985791"/>
            <a:ext cx="12007756" cy="7779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2.Hardly had the teacher entered into the room when…...………………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89320" y="4068424"/>
            <a:ext cx="3202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students stood up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67030" y="5065645"/>
            <a:ext cx="10740583" cy="72333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3.Scarcely had the thief seen the police……………………..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89865" y="4976550"/>
            <a:ext cx="4133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 he ran away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6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5" grpId="0" animBg="1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264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90493" y="763063"/>
            <a:ext cx="11963402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there is relative pronoun (who,which,that,whom,whose) in any incomplete sentence ,these kind of sentences can be completed according to the antecedent that used before relative pronoun. For Example---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342894" y="2905893"/>
            <a:ext cx="11118274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I saw the man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who-------------------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14574" y="2719508"/>
            <a:ext cx="5995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 </a:t>
            </a:r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yesterday/ won 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lottery.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42894" y="3652122"/>
            <a:ext cx="9362209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This is the house that 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1330" y="3503442"/>
            <a:ext cx="2849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wants to buy.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2895" y="4423627"/>
            <a:ext cx="9362209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writer took a cabin -----------------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60687" y="4210979"/>
            <a:ext cx="26597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hich is small.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42895" y="5382876"/>
            <a:ext cx="9362209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The boy whom you met yesterday 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93106" y="5252040"/>
            <a:ext cx="2555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my brother.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42896" y="6272813"/>
            <a:ext cx="9362209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Monira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my friend whose -----------------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60687" y="6063456"/>
            <a:ext cx="32397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father is a doctor.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565920" y="68187"/>
            <a:ext cx="4672222" cy="61414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pronoun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24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2" grpId="0" animBg="1"/>
      <p:bldP spid="13" grpId="0"/>
      <p:bldP spid="15" grpId="0" animBg="1"/>
      <p:bldP spid="17" grpId="0"/>
      <p:bldP spid="18" grpId="0" animBg="1"/>
      <p:bldP spid="20" grpId="0"/>
      <p:bldP spid="21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193137"/>
            <a:ext cx="12469091" cy="6858000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593074" y="0"/>
            <a:ext cx="5663821" cy="96899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1194" y="1323833"/>
            <a:ext cx="11505063" cy="458564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1.If you call me………………………………………………….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2.Hardly had he seen me………………………………………..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3.As they played well……………………………………………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4.If I were a king…………………………………………………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5.He  went to  Dhaka  so that……………………………………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6.By reading newspaper…….………………………………….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7.Without reading attentively………….………………………..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8.If he had asked me…….………………………………………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9.The man is so poor…..………………………………………..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10.This is the  boy who….……………………………………….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9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69091" cy="6858000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23165" y="1204415"/>
            <a:ext cx="4572000" cy="457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Continue to content-2</a:t>
            </a:r>
            <a:endParaRPr lang="en-US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856665" y="4688863"/>
            <a:ext cx="6477000" cy="2971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Bye </a:t>
            </a:r>
            <a:endParaRPr lang="en-US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8" name="Picture 2" descr="C:\Users\R.J Computer\Downloads\images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1588"/>
            <a:ext cx="8153400" cy="317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38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179460" y="97871"/>
            <a:ext cx="5029200" cy="646331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5" name="Rectangle 4"/>
          <p:cNvSpPr/>
          <p:nvPr/>
        </p:nvSpPr>
        <p:spPr>
          <a:xfrm>
            <a:off x="3623356" y="937113"/>
            <a:ext cx="6234233" cy="2800767"/>
          </a:xfrm>
          <a:prstGeom prst="rect">
            <a:avLst/>
          </a:prstGeom>
          <a:ln w="381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MD.ALAUDDIN</a:t>
            </a:r>
            <a:endParaRPr lang="en-US" sz="36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kern="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AssistantTeacher</a:t>
            </a:r>
            <a:r>
              <a:rPr lang="en-US" sz="32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kern="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28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Pagla</a:t>
            </a:r>
            <a:r>
              <a:rPr lang="en-US" sz="3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Govt.Model</a:t>
            </a:r>
            <a:r>
              <a:rPr lang="en-US" sz="3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sz="3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School and College</a:t>
            </a:r>
            <a:endParaRPr lang="en-US" sz="36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South </a:t>
            </a:r>
            <a:r>
              <a:rPr lang="en-US" sz="3200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Sunamganj,Sunamgan</a:t>
            </a:r>
            <a:endParaRPr lang="en-US" sz="280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4956" y="4213921"/>
            <a:ext cx="5278425" cy="1631216"/>
          </a:xfrm>
          <a:prstGeom prst="rect">
            <a:avLst/>
          </a:prstGeom>
          <a:solidFill>
            <a:srgbClr val="AE9E7C">
              <a:lumMod val="40000"/>
              <a:lumOff val="60000"/>
            </a:srgb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3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Class : Nine-Ten</a:t>
            </a:r>
          </a:p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 : English </a:t>
            </a:r>
            <a:r>
              <a:rPr lang="en-US" sz="320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Grammar</a:t>
            </a:r>
            <a:r>
              <a:rPr lang="en-US" sz="3200" kern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kern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Date : </a:t>
            </a:r>
            <a:r>
              <a:rPr lang="en-US" sz="32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00/00/2020</a:t>
            </a:r>
            <a:endParaRPr lang="en-US" sz="32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95" r="23872"/>
          <a:stretch/>
        </p:blipFill>
        <p:spPr>
          <a:xfrm>
            <a:off x="7818636" y="3930791"/>
            <a:ext cx="1889140" cy="22890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2073"/>
            <a:ext cx="3346265" cy="233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7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594"/>
            <a:ext cx="12469091" cy="6858000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sp>
        <p:nvSpPr>
          <p:cNvPr id="7" name="Down Arrow Callout 6"/>
          <p:cNvSpPr/>
          <p:nvPr/>
        </p:nvSpPr>
        <p:spPr>
          <a:xfrm>
            <a:off x="1572899" y="112596"/>
            <a:ext cx="9730855" cy="2197290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guess what types of sentences they are?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72899" y="2395184"/>
            <a:ext cx="10242647" cy="342558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1.He reads attentively so that………………………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2.It is high time we ………………………………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3.If you play well…………………………………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74961" y="5924837"/>
            <a:ext cx="6728346" cy="8035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Completing sentence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38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0794" y="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250016" y="224357"/>
            <a:ext cx="748769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is………. </a:t>
            </a:r>
            <a:endParaRPr lang="en-US" sz="4800" dirty="0"/>
          </a:p>
        </p:txBody>
      </p:sp>
      <p:sp>
        <p:nvSpPr>
          <p:cNvPr id="5" name="Rounded Rectangle 4"/>
          <p:cNvSpPr/>
          <p:nvPr/>
        </p:nvSpPr>
        <p:spPr>
          <a:xfrm>
            <a:off x="2313098" y="1397721"/>
            <a:ext cx="7001301" cy="201986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Completing Sentence</a:t>
            </a:r>
          </a:p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Part-1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97845" y="3759957"/>
            <a:ext cx="5431809" cy="143301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no-7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91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5" y="0"/>
            <a:ext cx="12469091" cy="6858000"/>
          </a:xfrm>
          <a:prstGeom prst="rect">
            <a:avLst/>
          </a:prstGeom>
          <a:ln w="38100">
            <a:solidFill>
              <a:srgbClr val="FF0066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000834" y="2663040"/>
            <a:ext cx="99992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 this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lesson,students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able to-----</a:t>
            </a:r>
          </a:p>
          <a:p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Complete the sentences by using appropriate clauses.</a:t>
            </a:r>
          </a:p>
          <a:p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2.Understand some important grammatical rules for completing sentence</a:t>
            </a:r>
            <a:r>
              <a:rPr lang="en-US" dirty="0">
                <a:solidFill>
                  <a:srgbClr val="000000"/>
                </a:solidFill>
                <a:latin typeface="SolaimanLipi"/>
              </a:rPr>
              <a:t>'</a:t>
            </a:r>
            <a:endParaRPr lang="en-US" b="0" i="0" dirty="0">
              <a:solidFill>
                <a:srgbClr val="000000"/>
              </a:solidFill>
              <a:effectLst/>
              <a:latin typeface="SolaimanLipi"/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1992574" y="1009934"/>
            <a:ext cx="6701050" cy="1803231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18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343"/>
            <a:ext cx="12246178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272136" y="81343"/>
            <a:ext cx="799407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Conditional Clause (1</a:t>
            </a:r>
            <a:r>
              <a:rPr lang="en-US" sz="3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Condition)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3745" y="1614103"/>
            <a:ext cx="937063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 Simple Present   +  Simple Future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2136" y="3403161"/>
            <a:ext cx="950421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work hard ,----------------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he invites to me, ---------------------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5879" y="3596652"/>
            <a:ext cx="392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shine in life 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7249" y="4181427"/>
            <a:ext cx="3797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shall join his party.</a:t>
            </a:r>
          </a:p>
        </p:txBody>
      </p:sp>
      <p:sp>
        <p:nvSpPr>
          <p:cNvPr id="9" name="Up Arrow Callout 8"/>
          <p:cNvSpPr/>
          <p:nvPr/>
        </p:nvSpPr>
        <p:spPr>
          <a:xfrm>
            <a:off x="1068502" y="2374577"/>
            <a:ext cx="4061657" cy="842143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If+Sub+V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+Obj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569" y="2673091"/>
            <a:ext cx="1156958" cy="50505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12" name="Up Arrow Callout 11"/>
          <p:cNvSpPr/>
          <p:nvPr/>
        </p:nvSpPr>
        <p:spPr>
          <a:xfrm>
            <a:off x="6600017" y="2374578"/>
            <a:ext cx="4631209" cy="754791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Sub+shall/will+V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+Obj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79282" y="5214449"/>
            <a:ext cx="8901754" cy="13647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example-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1.If you read attentively,…………………….....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2.If he comes to me,…………............................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16797" y="5500712"/>
            <a:ext cx="4536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 will pass the exam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3837" y="5937606"/>
            <a:ext cx="307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shall help him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04003" y="788086"/>
            <a:ext cx="2659834" cy="67056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Clause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16797" y="890982"/>
            <a:ext cx="1083220" cy="54565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+</a:t>
            </a:r>
            <a:endParaRPr lang="en-US" sz="4800" dirty="0"/>
          </a:p>
        </p:txBody>
      </p:sp>
      <p:sp>
        <p:nvSpPr>
          <p:cNvPr id="16" name="Rounded Rectangle 15"/>
          <p:cNvSpPr/>
          <p:nvPr/>
        </p:nvSpPr>
        <p:spPr>
          <a:xfrm>
            <a:off x="7052977" y="884870"/>
            <a:ext cx="2628184" cy="56596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Clause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83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/>
      <p:bldP spid="8" grpId="0"/>
      <p:bldP spid="9" grpId="0" animBg="1"/>
      <p:bldP spid="11" grpId="0" animBg="1"/>
      <p:bldP spid="12" grpId="0" animBg="1"/>
      <p:bldP spid="13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237" y="81950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01090" y="238998"/>
            <a:ext cx="778625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Present Indefinite+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8327" y="2055635"/>
            <a:ext cx="8465346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help me,          ------------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 support us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-------------------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5563" y="3421735"/>
            <a:ext cx="778625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Present Indefinite+ possibility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2147" y="4942646"/>
            <a:ext cx="9919853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it rains, -------------------</a:t>
            </a:r>
            <a:endParaRPr lang="en-US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wind blows strongly,--------------------.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32073" y="1910201"/>
            <a:ext cx="3159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 do the work.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66890" y="1763247"/>
            <a:ext cx="242887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53144" y="2412644"/>
            <a:ext cx="44839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solve the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53908" y="5319174"/>
            <a:ext cx="3102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may not go out.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72128" y="5727476"/>
            <a:ext cx="46800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plane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take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off.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Up Arrow Callout 5"/>
          <p:cNvSpPr/>
          <p:nvPr/>
        </p:nvSpPr>
        <p:spPr>
          <a:xfrm>
            <a:off x="1855681" y="986152"/>
            <a:ext cx="3603009" cy="747417"/>
          </a:xfrm>
          <a:prstGeom prst="up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If+Sub+V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+Obj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94217" y="1189116"/>
            <a:ext cx="958927" cy="4944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6985247" y="908925"/>
            <a:ext cx="3507474" cy="823796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Sub+can+V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Down Arrow Callout 16"/>
          <p:cNvSpPr/>
          <p:nvPr/>
        </p:nvSpPr>
        <p:spPr>
          <a:xfrm>
            <a:off x="1565563" y="4176582"/>
            <a:ext cx="3238449" cy="672215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If+Sub+V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+Obj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008256" y="4190830"/>
            <a:ext cx="1165424" cy="4620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19" name="Down Arrow Callout 18"/>
          <p:cNvSpPr/>
          <p:nvPr/>
        </p:nvSpPr>
        <p:spPr>
          <a:xfrm>
            <a:off x="6377924" y="4161915"/>
            <a:ext cx="4728467" cy="751816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Sub+may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/maynot+V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97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6" grpId="0" animBg="1"/>
      <p:bldP spid="7" grpId="0" animBg="1"/>
      <p:bldP spid="8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85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066801" y="-13855"/>
            <a:ext cx="799407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Conditional Clause (2nd Condition)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1" y="3069695"/>
            <a:ext cx="9019308" cy="28007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knew her, ------------------------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he invited to me,----------------------.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had a typewriter, ----------------------.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were a king,---------------------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4618" y="881858"/>
            <a:ext cx="931604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Past Indefinite     +     Past Conditional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1433" y="3361073"/>
            <a:ext cx="37062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talk with her.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4963300" y="3860843"/>
            <a:ext cx="3896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 his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party.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02053" y="4403816"/>
            <a:ext cx="39581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could type the letters.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1124" y="5036092"/>
            <a:ext cx="3717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help the poor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1274618" y="1620095"/>
            <a:ext cx="4102600" cy="1242215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If+ Sub+V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+Obj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77715" y="1939114"/>
            <a:ext cx="1173708" cy="92319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13" name="Up Arrow Callout 12"/>
          <p:cNvSpPr/>
          <p:nvPr/>
        </p:nvSpPr>
        <p:spPr>
          <a:xfrm>
            <a:off x="6851176" y="1713345"/>
            <a:ext cx="4831308" cy="1148967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Sub+would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/could+V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+Obj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9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4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091" y="-180109"/>
            <a:ext cx="12469091" cy="6858000"/>
          </a:xfrm>
          <a:prstGeom prst="rect">
            <a:avLst/>
          </a:prstGeom>
          <a:ln w="76200">
            <a:solidFill>
              <a:srgbClr val="FF0066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960418" y="-38065"/>
            <a:ext cx="799407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+ Conditional Clause (3rd Condition)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744" y="2779603"/>
            <a:ext cx="11485419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had known her, ----------------------------------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he had invited to me, -----------------------------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they had started earlier, -------------------------------------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 had been a king, ---------------------------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1591" y="3138196"/>
            <a:ext cx="4972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have talked with her.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07122" y="3604109"/>
            <a:ext cx="50599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joined his party.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1654" y="4056876"/>
            <a:ext cx="4972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could have got the train.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6171" y="4578797"/>
            <a:ext cx="51666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have helped the poor. </a:t>
            </a:r>
          </a:p>
        </p:txBody>
      </p:sp>
      <p:sp>
        <p:nvSpPr>
          <p:cNvPr id="10" name="Up Arrow Callout 9"/>
          <p:cNvSpPr/>
          <p:nvPr/>
        </p:nvSpPr>
        <p:spPr>
          <a:xfrm>
            <a:off x="549271" y="1772906"/>
            <a:ext cx="3957851" cy="925928"/>
          </a:xfrm>
          <a:prstGeom prst="up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If+Sub+had+V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+Obj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55543" y="2047164"/>
            <a:ext cx="1117460" cy="6251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12" name="Up Arrow Callout 11"/>
          <p:cNvSpPr/>
          <p:nvPr/>
        </p:nvSpPr>
        <p:spPr>
          <a:xfrm>
            <a:off x="6009650" y="1705970"/>
            <a:ext cx="5690513" cy="966313"/>
          </a:xfrm>
          <a:prstGeom prst="up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Sub+would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have/could have+V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+Obj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617511" y="655139"/>
            <a:ext cx="3889611" cy="1097704"/>
          </a:xfrm>
          <a:prstGeom prst="up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If+ past perfect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03515" y="1048214"/>
            <a:ext cx="1469924" cy="6577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Up Arrow Callout 13"/>
          <p:cNvSpPr/>
          <p:nvPr/>
        </p:nvSpPr>
        <p:spPr>
          <a:xfrm>
            <a:off x="6369833" y="750309"/>
            <a:ext cx="4615856" cy="912827"/>
          </a:xfrm>
          <a:prstGeom prst="up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Perfect Conditional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5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5" grpId="0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882</Words>
  <Application>Microsoft Office PowerPoint</Application>
  <PresentationFormat>Widescreen</PresentationFormat>
  <Paragraphs>194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Book Antiqua</vt:lpstr>
      <vt:lpstr>Calibri</vt:lpstr>
      <vt:lpstr>Calibri Light</vt:lpstr>
      <vt:lpstr>SolaimanLipi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MOHAMMAD ALAUDDIN</cp:lastModifiedBy>
  <cp:revision>172</cp:revision>
  <dcterms:created xsi:type="dcterms:W3CDTF">2019-12-24T15:53:38Z</dcterms:created>
  <dcterms:modified xsi:type="dcterms:W3CDTF">2020-06-11T17:23:25Z</dcterms:modified>
</cp:coreProperties>
</file>