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1.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3.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 id="2147483732" r:id="rId4"/>
  </p:sldMasterIdLst>
  <p:notesMasterIdLst>
    <p:notesMasterId r:id="rId22"/>
  </p:notesMasterIdLst>
  <p:sldIdLst>
    <p:sldId id="299" r:id="rId5"/>
    <p:sldId id="258" r:id="rId6"/>
    <p:sldId id="270" r:id="rId7"/>
    <p:sldId id="291" r:id="rId8"/>
    <p:sldId id="292" r:id="rId9"/>
    <p:sldId id="278" r:id="rId10"/>
    <p:sldId id="293" r:id="rId11"/>
    <p:sldId id="274" r:id="rId12"/>
    <p:sldId id="280" r:id="rId13"/>
    <p:sldId id="281" r:id="rId14"/>
    <p:sldId id="286" r:id="rId15"/>
    <p:sldId id="288" r:id="rId16"/>
    <p:sldId id="283" r:id="rId17"/>
    <p:sldId id="289" r:id="rId18"/>
    <p:sldId id="272" r:id="rId19"/>
    <p:sldId id="297"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669900"/>
    <a:srgbClr val="A7C02A"/>
    <a:srgbClr val="183B15"/>
    <a:srgbClr val="0000FF"/>
    <a:srgbClr val="195216"/>
    <a:srgbClr val="95EF63"/>
    <a:srgbClr val="66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9913057742795"/>
          <c:y val="0.17610162401574767"/>
          <c:w val="0.67701902887139165"/>
          <c:h val="0.71483070866141762"/>
        </c:manualLayout>
      </c:layout>
      <c:bubbleChart>
        <c:varyColors val="0"/>
        <c:dLbls>
          <c:showLegendKey val="0"/>
          <c:showVal val="0"/>
          <c:showCatName val="0"/>
          <c:showSerName val="0"/>
          <c:showPercent val="0"/>
          <c:showBubbleSize val="0"/>
        </c:dLbls>
        <c:bubbleScale val="100"/>
        <c:showNegBubbles val="0"/>
        <c:axId val="36061760"/>
        <c:axId val="36062336"/>
      </c:bubbleChart>
      <c:valAx>
        <c:axId val="36061760"/>
        <c:scaling>
          <c:orientation val="minMax"/>
        </c:scaling>
        <c:delete val="0"/>
        <c:axPos val="b"/>
        <c:numFmt formatCode="General" sourceLinked="1"/>
        <c:majorTickMark val="out"/>
        <c:minorTickMark val="none"/>
        <c:tickLblPos val="nextTo"/>
        <c:crossAx val="36062336"/>
        <c:crosses val="autoZero"/>
        <c:crossBetween val="midCat"/>
      </c:valAx>
      <c:valAx>
        <c:axId val="36062336"/>
        <c:scaling>
          <c:orientation val="minMax"/>
        </c:scaling>
        <c:delete val="0"/>
        <c:axPos val="l"/>
        <c:majorGridlines/>
        <c:numFmt formatCode="General" sourceLinked="1"/>
        <c:majorTickMark val="out"/>
        <c:minorTickMark val="none"/>
        <c:tickLblPos val="nextTo"/>
        <c:crossAx val="36061760"/>
        <c:crosses val="autoZero"/>
        <c:crossBetween val="midCat"/>
      </c:valAx>
      <c:spPr>
        <a:noFill/>
        <a:ln w="25400">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F2AB6-CC4D-4D3D-ADF9-C852DA4282B6}" type="doc">
      <dgm:prSet loTypeId="urn:microsoft.com/office/officeart/2005/8/layout/pyramid2" loCatId="list" qsTypeId="urn:microsoft.com/office/officeart/2005/8/quickstyle/3d5" qsCatId="3D" csTypeId="urn:microsoft.com/office/officeart/2005/8/colors/accent3_2" csCatId="accent3" phldr="1"/>
      <dgm:spPr/>
      <dgm:t>
        <a:bodyPr/>
        <a:lstStyle/>
        <a:p>
          <a:endParaRPr lang="en-US"/>
        </a:p>
      </dgm:t>
    </dgm:pt>
    <dgm:pt modelId="{20719037-14E5-4A7B-A76B-DE6842C4241B}">
      <dgm:prSet phldrT="[Text]" custT="1"/>
      <dgm:spPr>
        <a:solidFill>
          <a:srgbClr val="99FFCC">
            <a:alpha val="90000"/>
          </a:srgbClr>
        </a:solidFill>
      </dgm:spPr>
      <dgm:t>
        <a:bodyPr/>
        <a:lstStyle/>
        <a:p>
          <a:r>
            <a:rPr lang="bn-IN" sz="1800" b="1" dirty="0" smtClean="0">
              <a:solidFill>
                <a:srgbClr val="0000FF"/>
              </a:solidFill>
              <a:effectLst>
                <a:outerShdw blurRad="38100" dist="38100" dir="2700000" algn="tl">
                  <a:srgbClr val="000000">
                    <a:alpha val="43137"/>
                  </a:srgbClr>
                </a:outerShdw>
              </a:effectLst>
            </a:rPr>
            <a:t>১। নিজ দেশের খাদ্য চাহিদা নিরূপণ।</a:t>
          </a:r>
          <a:endParaRPr lang="en-US" sz="1800" b="1" dirty="0">
            <a:solidFill>
              <a:srgbClr val="0000FF"/>
            </a:solidFill>
            <a:effectLst>
              <a:outerShdw blurRad="38100" dist="38100" dir="2700000" algn="tl">
                <a:srgbClr val="000000">
                  <a:alpha val="43137"/>
                </a:srgbClr>
              </a:outerShdw>
            </a:effectLst>
          </a:endParaRPr>
        </a:p>
      </dgm:t>
    </dgm:pt>
    <dgm:pt modelId="{988B043F-BA38-4678-A407-D48ECC1DE9E1}" type="parTrans" cxnId="{1BD216C9-240E-4208-9C12-D010EB6E802C}">
      <dgm:prSet/>
      <dgm:spPr/>
      <dgm:t>
        <a:bodyPr/>
        <a:lstStyle/>
        <a:p>
          <a:endParaRPr lang="en-US"/>
        </a:p>
      </dgm:t>
    </dgm:pt>
    <dgm:pt modelId="{BA53D223-B080-4492-8722-180BBACF5A37}" type="sibTrans" cxnId="{1BD216C9-240E-4208-9C12-D010EB6E802C}">
      <dgm:prSet/>
      <dgm:spPr/>
      <dgm:t>
        <a:bodyPr/>
        <a:lstStyle/>
        <a:p>
          <a:endParaRPr lang="en-US"/>
        </a:p>
      </dgm:t>
    </dgm:pt>
    <dgm:pt modelId="{BBFB3F82-A906-4627-B148-720C11DA4826}">
      <dgm:prSet phldrT="[Text]" custT="1"/>
      <dgm:spPr>
        <a:solidFill>
          <a:srgbClr val="99FFCC">
            <a:alpha val="90000"/>
          </a:srgbClr>
        </a:solidFill>
      </dgm:spPr>
      <dgm:t>
        <a:bodyPr/>
        <a:lstStyle/>
        <a:p>
          <a:r>
            <a:rPr lang="bn-IN" sz="1800" b="1" dirty="0" smtClean="0">
              <a:solidFill>
                <a:srgbClr val="0000FF"/>
              </a:solidFill>
              <a:effectLst>
                <a:outerShdw blurRad="38100" dist="38100" dir="2700000" algn="tl">
                  <a:srgbClr val="000000">
                    <a:alpha val="43137"/>
                  </a:srgbClr>
                </a:outerShdw>
              </a:effectLst>
            </a:rPr>
            <a:t>২। খাদ্য চাহিদা ও যোগান নিশ্চিত করা।</a:t>
          </a:r>
          <a:endParaRPr lang="en-US" sz="1800" b="1" dirty="0">
            <a:solidFill>
              <a:srgbClr val="0000FF"/>
            </a:solidFill>
            <a:effectLst>
              <a:outerShdw blurRad="38100" dist="38100" dir="2700000" algn="tl">
                <a:srgbClr val="000000">
                  <a:alpha val="43137"/>
                </a:srgbClr>
              </a:outerShdw>
            </a:effectLst>
          </a:endParaRPr>
        </a:p>
      </dgm:t>
    </dgm:pt>
    <dgm:pt modelId="{8C681D1C-33A6-4403-B69A-6FF79545D300}" type="parTrans" cxnId="{B9B21556-C073-4B47-B4C0-22BEC9ADA36D}">
      <dgm:prSet/>
      <dgm:spPr/>
      <dgm:t>
        <a:bodyPr/>
        <a:lstStyle/>
        <a:p>
          <a:endParaRPr lang="en-US"/>
        </a:p>
      </dgm:t>
    </dgm:pt>
    <dgm:pt modelId="{9E41ADA4-05FF-48EB-B550-96B54DFF2ED2}" type="sibTrans" cxnId="{B9B21556-C073-4B47-B4C0-22BEC9ADA36D}">
      <dgm:prSet/>
      <dgm:spPr/>
      <dgm:t>
        <a:bodyPr/>
        <a:lstStyle/>
        <a:p>
          <a:endParaRPr lang="en-US"/>
        </a:p>
      </dgm:t>
    </dgm:pt>
    <dgm:pt modelId="{0FA19871-74E6-43E8-8A18-D85BD5A839EE}">
      <dgm:prSet custT="1"/>
      <dgm:spPr>
        <a:solidFill>
          <a:srgbClr val="99FFCC">
            <a:alpha val="90000"/>
          </a:srgbClr>
        </a:solidFill>
      </dgm:spPr>
      <dgm:t>
        <a:bodyPr/>
        <a:lstStyle/>
        <a:p>
          <a:r>
            <a:rPr lang="bn-IN" sz="1800" b="1" dirty="0" smtClean="0">
              <a:solidFill>
                <a:srgbClr val="0000FF"/>
              </a:solidFill>
              <a:effectLst>
                <a:outerShdw blurRad="38100" dist="38100" dir="2700000" algn="tl">
                  <a:srgbClr val="000000">
                    <a:alpha val="43137"/>
                  </a:srgbClr>
                </a:outerShdw>
              </a:effectLst>
            </a:rPr>
            <a:t>৩। অভ্যন্তরীণ ও আন্তর্জাতিক বাজারে খাদ্যের মূল্য পর্যবেক্ষণ।</a:t>
          </a:r>
          <a:endParaRPr lang="en-US" sz="1800" b="1" dirty="0">
            <a:solidFill>
              <a:srgbClr val="0000FF"/>
            </a:solidFill>
            <a:effectLst>
              <a:outerShdw blurRad="38100" dist="38100" dir="2700000" algn="tl">
                <a:srgbClr val="000000">
                  <a:alpha val="43137"/>
                </a:srgbClr>
              </a:outerShdw>
            </a:effectLst>
          </a:endParaRPr>
        </a:p>
      </dgm:t>
    </dgm:pt>
    <dgm:pt modelId="{4BCDFB65-6663-4223-8C0A-F8AD3D46D34B}" type="parTrans" cxnId="{3E13A0CF-D630-4E12-A8BF-91D96B5BA64B}">
      <dgm:prSet/>
      <dgm:spPr/>
      <dgm:t>
        <a:bodyPr/>
        <a:lstStyle/>
        <a:p>
          <a:endParaRPr lang="en-US"/>
        </a:p>
      </dgm:t>
    </dgm:pt>
    <dgm:pt modelId="{E9B50426-C182-4C4A-ACC4-2CC61E3EE0E8}" type="sibTrans" cxnId="{3E13A0CF-D630-4E12-A8BF-91D96B5BA64B}">
      <dgm:prSet/>
      <dgm:spPr/>
      <dgm:t>
        <a:bodyPr/>
        <a:lstStyle/>
        <a:p>
          <a:endParaRPr lang="en-US"/>
        </a:p>
      </dgm:t>
    </dgm:pt>
    <dgm:pt modelId="{C7C4038F-61ED-4EA0-BEB9-670A1C0904A3}">
      <dgm:prSet custT="1"/>
      <dgm:spPr>
        <a:solidFill>
          <a:srgbClr val="99FFCC">
            <a:alpha val="90000"/>
          </a:srgbClr>
        </a:solidFill>
      </dgm:spPr>
      <dgm:t>
        <a:bodyPr/>
        <a:lstStyle/>
        <a:p>
          <a:r>
            <a:rPr lang="bn-IN" sz="1800" b="1" dirty="0" smtClean="0">
              <a:solidFill>
                <a:srgbClr val="0000FF"/>
              </a:solidFill>
              <a:effectLst>
                <a:outerShdw blurRad="38100" dist="38100" dir="2700000" algn="tl">
                  <a:srgbClr val="000000">
                    <a:alpha val="43137"/>
                  </a:srgbClr>
                </a:outerShdw>
              </a:effectLst>
            </a:rPr>
            <a:t>৪। আন্তর্জাতিক বাজার থেকে সময়মতো খাদ্য আমদানির জন্য পদক্ষেপ গ্রহণ।</a:t>
          </a:r>
          <a:endParaRPr lang="en-US" sz="1800" b="1" dirty="0">
            <a:solidFill>
              <a:srgbClr val="0000FF"/>
            </a:solidFill>
            <a:effectLst>
              <a:outerShdw blurRad="38100" dist="38100" dir="2700000" algn="tl">
                <a:srgbClr val="000000">
                  <a:alpha val="43137"/>
                </a:srgbClr>
              </a:outerShdw>
            </a:effectLst>
          </a:endParaRPr>
        </a:p>
      </dgm:t>
    </dgm:pt>
    <dgm:pt modelId="{38AA97A4-5AB2-4AC5-9A77-CF4DB7360BFD}" type="parTrans" cxnId="{1C710255-A149-4CC9-B9F3-5831E9E29B3D}">
      <dgm:prSet/>
      <dgm:spPr/>
      <dgm:t>
        <a:bodyPr/>
        <a:lstStyle/>
        <a:p>
          <a:endParaRPr lang="en-US"/>
        </a:p>
      </dgm:t>
    </dgm:pt>
    <dgm:pt modelId="{4C06D5AE-C37E-407E-B6FE-126542790CBA}" type="sibTrans" cxnId="{1C710255-A149-4CC9-B9F3-5831E9E29B3D}">
      <dgm:prSet/>
      <dgm:spPr/>
      <dgm:t>
        <a:bodyPr/>
        <a:lstStyle/>
        <a:p>
          <a:endParaRPr lang="en-US"/>
        </a:p>
      </dgm:t>
    </dgm:pt>
    <dgm:pt modelId="{A8E09E98-8851-47E5-A574-C6834E92C8F9}">
      <dgm:prSet custT="1"/>
      <dgm:spPr>
        <a:solidFill>
          <a:srgbClr val="99FFCC">
            <a:alpha val="90000"/>
          </a:srgbClr>
        </a:solidFill>
      </dgm:spPr>
      <dgm:t>
        <a:bodyPr/>
        <a:lstStyle/>
        <a:p>
          <a:r>
            <a:rPr lang="bn-IN" sz="1800" b="1" dirty="0" smtClean="0">
              <a:solidFill>
                <a:srgbClr val="0000FF"/>
              </a:solidFill>
              <a:effectLst>
                <a:outerShdw blurRad="38100" dist="38100" dir="2700000" algn="tl">
                  <a:srgbClr val="000000">
                    <a:alpha val="43137"/>
                  </a:srgbClr>
                </a:outerShdw>
              </a:effectLst>
            </a:rPr>
            <a:t>৫। অভ্যন্তরীণ ও আন্তর্জাতিক খাদ্যশস্য উৎপাদন ও পর্যবেক্ষণ করা।</a:t>
          </a:r>
          <a:endParaRPr lang="en-US" sz="1800" b="1" dirty="0">
            <a:solidFill>
              <a:srgbClr val="0000FF"/>
            </a:solidFill>
            <a:effectLst>
              <a:outerShdw blurRad="38100" dist="38100" dir="2700000" algn="tl">
                <a:srgbClr val="000000">
                  <a:alpha val="43137"/>
                </a:srgbClr>
              </a:outerShdw>
            </a:effectLst>
          </a:endParaRPr>
        </a:p>
      </dgm:t>
    </dgm:pt>
    <dgm:pt modelId="{E46800E7-FA4F-4487-BCC1-8649AC0AFBDF}" type="parTrans" cxnId="{2FBE3F52-756F-4964-9D4A-58449A9D3A03}">
      <dgm:prSet/>
      <dgm:spPr/>
      <dgm:t>
        <a:bodyPr/>
        <a:lstStyle/>
        <a:p>
          <a:endParaRPr lang="en-US"/>
        </a:p>
      </dgm:t>
    </dgm:pt>
    <dgm:pt modelId="{AA6E76B3-48FB-49CA-875B-86CCF34CEED5}" type="sibTrans" cxnId="{2FBE3F52-756F-4964-9D4A-58449A9D3A03}">
      <dgm:prSet/>
      <dgm:spPr/>
      <dgm:t>
        <a:bodyPr/>
        <a:lstStyle/>
        <a:p>
          <a:endParaRPr lang="en-US"/>
        </a:p>
      </dgm:t>
    </dgm:pt>
    <dgm:pt modelId="{5724599B-6A40-497D-93F5-41E20CFDCD63}">
      <dgm:prSet custT="1"/>
      <dgm:spPr>
        <a:solidFill>
          <a:srgbClr val="99FFCC">
            <a:alpha val="90000"/>
          </a:srgbClr>
        </a:solidFill>
      </dgm:spPr>
      <dgm:t>
        <a:bodyPr/>
        <a:lstStyle/>
        <a:p>
          <a:r>
            <a:rPr lang="bn-IN" sz="1800" b="1" dirty="0" smtClean="0">
              <a:solidFill>
                <a:srgbClr val="0000FF"/>
              </a:solidFill>
              <a:effectLst>
                <a:outerShdw blurRad="38100" dist="38100" dir="2700000" algn="tl">
                  <a:srgbClr val="000000">
                    <a:alpha val="43137"/>
                  </a:srgbClr>
                </a:outerShdw>
              </a:effectLst>
            </a:rPr>
            <a:t>৬। খাদ্যে ভেজাল রোধ করা ইত্যাদি।</a:t>
          </a:r>
          <a:endParaRPr lang="en-US" sz="1800" b="1" dirty="0">
            <a:solidFill>
              <a:srgbClr val="0000FF"/>
            </a:solidFill>
            <a:effectLst>
              <a:outerShdw blurRad="38100" dist="38100" dir="2700000" algn="tl">
                <a:srgbClr val="000000">
                  <a:alpha val="43137"/>
                </a:srgbClr>
              </a:outerShdw>
            </a:effectLst>
          </a:endParaRPr>
        </a:p>
      </dgm:t>
    </dgm:pt>
    <dgm:pt modelId="{8EF72BDB-2200-4B44-817C-5016B164C367}" type="parTrans" cxnId="{F532BC0E-4E5F-4CDA-A95F-D5FD20D5926D}">
      <dgm:prSet/>
      <dgm:spPr/>
      <dgm:t>
        <a:bodyPr/>
        <a:lstStyle/>
        <a:p>
          <a:endParaRPr lang="en-US"/>
        </a:p>
      </dgm:t>
    </dgm:pt>
    <dgm:pt modelId="{E79AA526-550D-425D-A3B2-A28E8D6E4D8D}" type="sibTrans" cxnId="{F532BC0E-4E5F-4CDA-A95F-D5FD20D5926D}">
      <dgm:prSet/>
      <dgm:spPr/>
      <dgm:t>
        <a:bodyPr/>
        <a:lstStyle/>
        <a:p>
          <a:endParaRPr lang="en-US"/>
        </a:p>
      </dgm:t>
    </dgm:pt>
    <dgm:pt modelId="{DE6F9EF8-464C-46BD-B3ED-AA895C59A48D}" type="pres">
      <dgm:prSet presAssocID="{F84F2AB6-CC4D-4D3D-ADF9-C852DA4282B6}" presName="compositeShape" presStyleCnt="0">
        <dgm:presLayoutVars>
          <dgm:dir/>
          <dgm:resizeHandles/>
        </dgm:presLayoutVars>
      </dgm:prSet>
      <dgm:spPr/>
      <dgm:t>
        <a:bodyPr/>
        <a:lstStyle/>
        <a:p>
          <a:endParaRPr lang="en-US"/>
        </a:p>
      </dgm:t>
    </dgm:pt>
    <dgm:pt modelId="{B2880762-E634-4F6A-B4A6-2D0BA7AF9163}" type="pres">
      <dgm:prSet presAssocID="{F84F2AB6-CC4D-4D3D-ADF9-C852DA4282B6}" presName="pyramid" presStyleLbl="node1" presStyleIdx="0" presStyleCnt="1"/>
      <dgm:spPr>
        <a:solidFill>
          <a:srgbClr val="66FF66"/>
        </a:solidFill>
      </dgm:spPr>
    </dgm:pt>
    <dgm:pt modelId="{A8FB6B18-B926-447B-A11D-A80042BF86D2}" type="pres">
      <dgm:prSet presAssocID="{F84F2AB6-CC4D-4D3D-ADF9-C852DA4282B6}" presName="theList" presStyleCnt="0"/>
      <dgm:spPr/>
    </dgm:pt>
    <dgm:pt modelId="{1E7D94CA-9E43-4E0C-8CEA-629F85D5B8AE}" type="pres">
      <dgm:prSet presAssocID="{20719037-14E5-4A7B-A76B-DE6842C4241B}" presName="aNode" presStyleLbl="fgAcc1" presStyleIdx="0" presStyleCnt="6" custLinFactY="-6209" custLinFactNeighborX="5769" custLinFactNeighborY="-100000">
        <dgm:presLayoutVars>
          <dgm:bulletEnabled val="1"/>
        </dgm:presLayoutVars>
      </dgm:prSet>
      <dgm:spPr/>
      <dgm:t>
        <a:bodyPr/>
        <a:lstStyle/>
        <a:p>
          <a:endParaRPr lang="en-US"/>
        </a:p>
      </dgm:t>
    </dgm:pt>
    <dgm:pt modelId="{47445815-E207-47D8-9945-263FCA74E748}" type="pres">
      <dgm:prSet presAssocID="{20719037-14E5-4A7B-A76B-DE6842C4241B}" presName="aSpace" presStyleCnt="0"/>
      <dgm:spPr/>
    </dgm:pt>
    <dgm:pt modelId="{15B65A77-DEAD-4628-90D6-1966F2D3963B}" type="pres">
      <dgm:prSet presAssocID="{BBFB3F82-A906-4627-B148-720C11DA4826}" presName="aNode" presStyleLbl="fgAcc1" presStyleIdx="1" presStyleCnt="6">
        <dgm:presLayoutVars>
          <dgm:bulletEnabled val="1"/>
        </dgm:presLayoutVars>
      </dgm:prSet>
      <dgm:spPr/>
      <dgm:t>
        <a:bodyPr/>
        <a:lstStyle/>
        <a:p>
          <a:endParaRPr lang="en-US"/>
        </a:p>
      </dgm:t>
    </dgm:pt>
    <dgm:pt modelId="{CD1BACE2-2131-4A56-B8AC-502A163BD92A}" type="pres">
      <dgm:prSet presAssocID="{BBFB3F82-A906-4627-B148-720C11DA4826}" presName="aSpace" presStyleCnt="0"/>
      <dgm:spPr/>
    </dgm:pt>
    <dgm:pt modelId="{7A952374-ED74-4023-9CC6-9C711B1D655D}" type="pres">
      <dgm:prSet presAssocID="{0FA19871-74E6-43E8-8A18-D85BD5A839EE}" presName="aNode" presStyleLbl="fgAcc1" presStyleIdx="2" presStyleCnt="6">
        <dgm:presLayoutVars>
          <dgm:bulletEnabled val="1"/>
        </dgm:presLayoutVars>
      </dgm:prSet>
      <dgm:spPr/>
      <dgm:t>
        <a:bodyPr/>
        <a:lstStyle/>
        <a:p>
          <a:endParaRPr lang="en-US"/>
        </a:p>
      </dgm:t>
    </dgm:pt>
    <dgm:pt modelId="{E1DCD764-190A-4E34-BBC6-40386E9933F6}" type="pres">
      <dgm:prSet presAssocID="{0FA19871-74E6-43E8-8A18-D85BD5A839EE}" presName="aSpace" presStyleCnt="0"/>
      <dgm:spPr/>
    </dgm:pt>
    <dgm:pt modelId="{3BC65EED-503D-42C0-B793-030FAA158FF0}" type="pres">
      <dgm:prSet presAssocID="{C7C4038F-61ED-4EA0-BEB9-670A1C0904A3}" presName="aNode" presStyleLbl="fgAcc1" presStyleIdx="3" presStyleCnt="6">
        <dgm:presLayoutVars>
          <dgm:bulletEnabled val="1"/>
        </dgm:presLayoutVars>
      </dgm:prSet>
      <dgm:spPr/>
      <dgm:t>
        <a:bodyPr/>
        <a:lstStyle/>
        <a:p>
          <a:endParaRPr lang="en-US"/>
        </a:p>
      </dgm:t>
    </dgm:pt>
    <dgm:pt modelId="{893775A0-1E8E-4B76-AEC9-D35A588E8054}" type="pres">
      <dgm:prSet presAssocID="{C7C4038F-61ED-4EA0-BEB9-670A1C0904A3}" presName="aSpace" presStyleCnt="0"/>
      <dgm:spPr/>
    </dgm:pt>
    <dgm:pt modelId="{28A569CE-A68B-43F9-8363-57FD121BDECD}" type="pres">
      <dgm:prSet presAssocID="{A8E09E98-8851-47E5-A574-C6834E92C8F9}" presName="aNode" presStyleLbl="fgAcc1" presStyleIdx="4" presStyleCnt="6">
        <dgm:presLayoutVars>
          <dgm:bulletEnabled val="1"/>
        </dgm:presLayoutVars>
      </dgm:prSet>
      <dgm:spPr/>
      <dgm:t>
        <a:bodyPr/>
        <a:lstStyle/>
        <a:p>
          <a:endParaRPr lang="en-US"/>
        </a:p>
      </dgm:t>
    </dgm:pt>
    <dgm:pt modelId="{577DEBE6-F16B-4C17-930F-85236CAFDC44}" type="pres">
      <dgm:prSet presAssocID="{A8E09E98-8851-47E5-A574-C6834E92C8F9}" presName="aSpace" presStyleCnt="0"/>
      <dgm:spPr/>
    </dgm:pt>
    <dgm:pt modelId="{5E0D0372-87A2-4938-B9DF-D86150BB07C1}" type="pres">
      <dgm:prSet presAssocID="{5724599B-6A40-497D-93F5-41E20CFDCD63}" presName="aNode" presStyleLbl="fgAcc1" presStyleIdx="5" presStyleCnt="6">
        <dgm:presLayoutVars>
          <dgm:bulletEnabled val="1"/>
        </dgm:presLayoutVars>
      </dgm:prSet>
      <dgm:spPr/>
      <dgm:t>
        <a:bodyPr/>
        <a:lstStyle/>
        <a:p>
          <a:endParaRPr lang="en-US"/>
        </a:p>
      </dgm:t>
    </dgm:pt>
    <dgm:pt modelId="{E3128165-BD9E-4C3F-9E96-E5A21C053836}" type="pres">
      <dgm:prSet presAssocID="{5724599B-6A40-497D-93F5-41E20CFDCD63}" presName="aSpace" presStyleCnt="0"/>
      <dgm:spPr/>
    </dgm:pt>
  </dgm:ptLst>
  <dgm:cxnLst>
    <dgm:cxn modelId="{B9B21556-C073-4B47-B4C0-22BEC9ADA36D}" srcId="{F84F2AB6-CC4D-4D3D-ADF9-C852DA4282B6}" destId="{BBFB3F82-A906-4627-B148-720C11DA4826}" srcOrd="1" destOrd="0" parTransId="{8C681D1C-33A6-4403-B69A-6FF79545D300}" sibTransId="{9E41ADA4-05FF-48EB-B550-96B54DFF2ED2}"/>
    <dgm:cxn modelId="{1BD216C9-240E-4208-9C12-D010EB6E802C}" srcId="{F84F2AB6-CC4D-4D3D-ADF9-C852DA4282B6}" destId="{20719037-14E5-4A7B-A76B-DE6842C4241B}" srcOrd="0" destOrd="0" parTransId="{988B043F-BA38-4678-A407-D48ECC1DE9E1}" sibTransId="{BA53D223-B080-4492-8722-180BBACF5A37}"/>
    <dgm:cxn modelId="{1C710255-A149-4CC9-B9F3-5831E9E29B3D}" srcId="{F84F2AB6-CC4D-4D3D-ADF9-C852DA4282B6}" destId="{C7C4038F-61ED-4EA0-BEB9-670A1C0904A3}" srcOrd="3" destOrd="0" parTransId="{38AA97A4-5AB2-4AC5-9A77-CF4DB7360BFD}" sibTransId="{4C06D5AE-C37E-407E-B6FE-126542790CBA}"/>
    <dgm:cxn modelId="{7F32879A-E6F6-4610-B5FE-50057583A55A}" type="presOf" srcId="{C7C4038F-61ED-4EA0-BEB9-670A1C0904A3}" destId="{3BC65EED-503D-42C0-B793-030FAA158FF0}" srcOrd="0" destOrd="0" presId="urn:microsoft.com/office/officeart/2005/8/layout/pyramid2"/>
    <dgm:cxn modelId="{03B1A639-8212-480C-A425-2D7997916A80}" type="presOf" srcId="{5724599B-6A40-497D-93F5-41E20CFDCD63}" destId="{5E0D0372-87A2-4938-B9DF-D86150BB07C1}" srcOrd="0" destOrd="0" presId="urn:microsoft.com/office/officeart/2005/8/layout/pyramid2"/>
    <dgm:cxn modelId="{3E13A0CF-D630-4E12-A8BF-91D96B5BA64B}" srcId="{F84F2AB6-CC4D-4D3D-ADF9-C852DA4282B6}" destId="{0FA19871-74E6-43E8-8A18-D85BD5A839EE}" srcOrd="2" destOrd="0" parTransId="{4BCDFB65-6663-4223-8C0A-F8AD3D46D34B}" sibTransId="{E9B50426-C182-4C4A-ACC4-2CC61E3EE0E8}"/>
    <dgm:cxn modelId="{F532BC0E-4E5F-4CDA-A95F-D5FD20D5926D}" srcId="{F84F2AB6-CC4D-4D3D-ADF9-C852DA4282B6}" destId="{5724599B-6A40-497D-93F5-41E20CFDCD63}" srcOrd="5" destOrd="0" parTransId="{8EF72BDB-2200-4B44-817C-5016B164C367}" sibTransId="{E79AA526-550D-425D-A3B2-A28E8D6E4D8D}"/>
    <dgm:cxn modelId="{87DEFBCE-BFCA-4309-B47F-62653EB1C52D}" type="presOf" srcId="{20719037-14E5-4A7B-A76B-DE6842C4241B}" destId="{1E7D94CA-9E43-4E0C-8CEA-629F85D5B8AE}" srcOrd="0" destOrd="0" presId="urn:microsoft.com/office/officeart/2005/8/layout/pyramid2"/>
    <dgm:cxn modelId="{73A43087-A5AF-4CAD-BB71-378B927FA40C}" type="presOf" srcId="{A8E09E98-8851-47E5-A574-C6834E92C8F9}" destId="{28A569CE-A68B-43F9-8363-57FD121BDECD}" srcOrd="0" destOrd="0" presId="urn:microsoft.com/office/officeart/2005/8/layout/pyramid2"/>
    <dgm:cxn modelId="{149F82F9-ECF1-47B0-A615-DC7F143B8453}" type="presOf" srcId="{F84F2AB6-CC4D-4D3D-ADF9-C852DA4282B6}" destId="{DE6F9EF8-464C-46BD-B3ED-AA895C59A48D}" srcOrd="0" destOrd="0" presId="urn:microsoft.com/office/officeart/2005/8/layout/pyramid2"/>
    <dgm:cxn modelId="{431D6B19-7D5D-4245-888F-8E7F0735F272}" type="presOf" srcId="{BBFB3F82-A906-4627-B148-720C11DA4826}" destId="{15B65A77-DEAD-4628-90D6-1966F2D3963B}" srcOrd="0" destOrd="0" presId="urn:microsoft.com/office/officeart/2005/8/layout/pyramid2"/>
    <dgm:cxn modelId="{2FBE3F52-756F-4964-9D4A-58449A9D3A03}" srcId="{F84F2AB6-CC4D-4D3D-ADF9-C852DA4282B6}" destId="{A8E09E98-8851-47E5-A574-C6834E92C8F9}" srcOrd="4" destOrd="0" parTransId="{E46800E7-FA4F-4487-BCC1-8649AC0AFBDF}" sibTransId="{AA6E76B3-48FB-49CA-875B-86CCF34CEED5}"/>
    <dgm:cxn modelId="{84C1A8BA-CA8F-4A29-A497-64810862FB21}" type="presOf" srcId="{0FA19871-74E6-43E8-8A18-D85BD5A839EE}" destId="{7A952374-ED74-4023-9CC6-9C711B1D655D}" srcOrd="0" destOrd="0" presId="urn:microsoft.com/office/officeart/2005/8/layout/pyramid2"/>
    <dgm:cxn modelId="{C2C5A0A7-B64E-4BF8-BF61-895A4441621E}" type="presParOf" srcId="{DE6F9EF8-464C-46BD-B3ED-AA895C59A48D}" destId="{B2880762-E634-4F6A-B4A6-2D0BA7AF9163}" srcOrd="0" destOrd="0" presId="urn:microsoft.com/office/officeart/2005/8/layout/pyramid2"/>
    <dgm:cxn modelId="{55B21C31-E3F5-4F45-909C-679E2AB14DF7}" type="presParOf" srcId="{DE6F9EF8-464C-46BD-B3ED-AA895C59A48D}" destId="{A8FB6B18-B926-447B-A11D-A80042BF86D2}" srcOrd="1" destOrd="0" presId="urn:microsoft.com/office/officeart/2005/8/layout/pyramid2"/>
    <dgm:cxn modelId="{3DD01B7A-C7BC-4DC5-B719-1547C5335FFD}" type="presParOf" srcId="{A8FB6B18-B926-447B-A11D-A80042BF86D2}" destId="{1E7D94CA-9E43-4E0C-8CEA-629F85D5B8AE}" srcOrd="0" destOrd="0" presId="urn:microsoft.com/office/officeart/2005/8/layout/pyramid2"/>
    <dgm:cxn modelId="{78CEDF63-AD22-46E0-A3A7-B7370386C829}" type="presParOf" srcId="{A8FB6B18-B926-447B-A11D-A80042BF86D2}" destId="{47445815-E207-47D8-9945-263FCA74E748}" srcOrd="1" destOrd="0" presId="urn:microsoft.com/office/officeart/2005/8/layout/pyramid2"/>
    <dgm:cxn modelId="{8571C567-FCF5-4F35-AB1B-F875619590B0}" type="presParOf" srcId="{A8FB6B18-B926-447B-A11D-A80042BF86D2}" destId="{15B65A77-DEAD-4628-90D6-1966F2D3963B}" srcOrd="2" destOrd="0" presId="urn:microsoft.com/office/officeart/2005/8/layout/pyramid2"/>
    <dgm:cxn modelId="{491E0C12-8FFE-42FD-B858-7778E4B4CC82}" type="presParOf" srcId="{A8FB6B18-B926-447B-A11D-A80042BF86D2}" destId="{CD1BACE2-2131-4A56-B8AC-502A163BD92A}" srcOrd="3" destOrd="0" presId="urn:microsoft.com/office/officeart/2005/8/layout/pyramid2"/>
    <dgm:cxn modelId="{A24B1266-7555-4C25-817B-D800961B33F0}" type="presParOf" srcId="{A8FB6B18-B926-447B-A11D-A80042BF86D2}" destId="{7A952374-ED74-4023-9CC6-9C711B1D655D}" srcOrd="4" destOrd="0" presId="urn:microsoft.com/office/officeart/2005/8/layout/pyramid2"/>
    <dgm:cxn modelId="{2D7909AB-E6C2-4341-955D-887CBC2866B6}" type="presParOf" srcId="{A8FB6B18-B926-447B-A11D-A80042BF86D2}" destId="{E1DCD764-190A-4E34-BBC6-40386E9933F6}" srcOrd="5" destOrd="0" presId="urn:microsoft.com/office/officeart/2005/8/layout/pyramid2"/>
    <dgm:cxn modelId="{59698AE3-5E48-4B2E-AC6B-90D816BEF859}" type="presParOf" srcId="{A8FB6B18-B926-447B-A11D-A80042BF86D2}" destId="{3BC65EED-503D-42C0-B793-030FAA158FF0}" srcOrd="6" destOrd="0" presId="urn:microsoft.com/office/officeart/2005/8/layout/pyramid2"/>
    <dgm:cxn modelId="{7C243D52-BB21-476D-BBEB-90CAD7711DC4}" type="presParOf" srcId="{A8FB6B18-B926-447B-A11D-A80042BF86D2}" destId="{893775A0-1E8E-4B76-AEC9-D35A588E8054}" srcOrd="7" destOrd="0" presId="urn:microsoft.com/office/officeart/2005/8/layout/pyramid2"/>
    <dgm:cxn modelId="{F94CE656-FC51-4659-BF8C-0291EC1342A2}" type="presParOf" srcId="{A8FB6B18-B926-447B-A11D-A80042BF86D2}" destId="{28A569CE-A68B-43F9-8363-57FD121BDECD}" srcOrd="8" destOrd="0" presId="urn:microsoft.com/office/officeart/2005/8/layout/pyramid2"/>
    <dgm:cxn modelId="{0E09EFBD-AAC2-440D-853D-D0052F4F5BDE}" type="presParOf" srcId="{A8FB6B18-B926-447B-A11D-A80042BF86D2}" destId="{577DEBE6-F16B-4C17-930F-85236CAFDC44}" srcOrd="9" destOrd="0" presId="urn:microsoft.com/office/officeart/2005/8/layout/pyramid2"/>
    <dgm:cxn modelId="{7975F5DD-0120-40C3-812F-862A3A1AA46B}" type="presParOf" srcId="{A8FB6B18-B926-447B-A11D-A80042BF86D2}" destId="{5E0D0372-87A2-4938-B9DF-D86150BB07C1}" srcOrd="10" destOrd="0" presId="urn:microsoft.com/office/officeart/2005/8/layout/pyramid2"/>
    <dgm:cxn modelId="{53C80F18-B0E2-4361-BB3F-2422A192AB7F}" type="presParOf" srcId="{A8FB6B18-B926-447B-A11D-A80042BF86D2}" destId="{E3128165-BD9E-4C3F-9E96-E5A21C053836}" srcOrd="11" destOrd="0" presId="urn:microsoft.com/office/officeart/2005/8/layout/pyramid2"/>
  </dgm:cxnLst>
  <dgm:bg>
    <a:pattFill prst="pct90">
      <a:fgClr>
        <a:srgbClr val="669900"/>
      </a:fgClr>
      <a:bgClr>
        <a:srgbClr val="99FFCC"/>
      </a:bgClr>
    </a:patt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F8C9C7-CE93-45D9-B04E-789452A0D15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AA862CE-6BE9-4275-A9E5-998B5A42BB19}">
      <dgm:prSet phldrT="[Text]"/>
      <dgm:spPr>
        <a:solidFill>
          <a:srgbClr val="66FF66">
            <a:alpha val="60000"/>
          </a:srgbClr>
        </a:solidFill>
        <a:ln w="28575">
          <a:solidFill>
            <a:srgbClr val="195216"/>
          </a:solidFill>
        </a:ln>
      </dgm:spPr>
      <dgm:t>
        <a:bodyPr/>
        <a:lstStyle/>
        <a:p>
          <a:endParaRPr lang="en-US" dirty="0"/>
        </a:p>
      </dgm:t>
    </dgm:pt>
    <dgm:pt modelId="{E0E810AF-6658-4A3B-8F5D-35E025B0CF7F}" type="parTrans" cxnId="{D058E4E0-6FF9-408A-8BC0-E3D03445F97D}">
      <dgm:prSet/>
      <dgm:spPr/>
      <dgm:t>
        <a:bodyPr/>
        <a:lstStyle/>
        <a:p>
          <a:endParaRPr lang="en-US"/>
        </a:p>
      </dgm:t>
    </dgm:pt>
    <dgm:pt modelId="{22C0B973-8736-4BC3-900C-10E98B85B266}" type="sibTrans" cxnId="{D058E4E0-6FF9-408A-8BC0-E3D03445F97D}">
      <dgm:prSet/>
      <dgm:spPr/>
      <dgm:t>
        <a:bodyPr/>
        <a:lstStyle/>
        <a:p>
          <a:endParaRPr lang="en-US"/>
        </a:p>
      </dgm:t>
    </dgm:pt>
    <dgm:pt modelId="{7ADD3B5F-A073-4E32-AD47-7E0C78AC04EF}">
      <dgm:prSet phldrT="[Text]" custT="1"/>
      <dgm:spPr>
        <a:solidFill>
          <a:srgbClr val="99FFCC"/>
        </a:solidFill>
        <a:ln w="28575">
          <a:solidFill>
            <a:srgbClr val="669900"/>
          </a:solidFill>
        </a:ln>
      </dgm:spPr>
      <dgm:t>
        <a:bodyPr/>
        <a:lstStyle/>
        <a:p>
          <a:pPr algn="ctr"/>
          <a:r>
            <a:rPr lang="bn-IN" sz="1800" b="1" dirty="0" smtClean="0">
              <a:solidFill>
                <a:srgbClr val="0000FF"/>
              </a:solidFill>
              <a:effectLst>
                <a:outerShdw blurRad="38100" dist="38100" dir="2700000" algn="tl">
                  <a:srgbClr val="000000">
                    <a:alpha val="43137"/>
                  </a:srgbClr>
                </a:outerShdw>
              </a:effectLst>
            </a:rPr>
            <a:t>১</a:t>
          </a:r>
          <a:r>
            <a:rPr lang="en-US" sz="1800" b="1" dirty="0" smtClean="0">
              <a:solidFill>
                <a:srgbClr val="0000FF"/>
              </a:solidFill>
              <a:effectLst>
                <a:outerShdw blurRad="38100" dist="38100" dir="2700000" algn="tl">
                  <a:srgbClr val="000000">
                    <a:alpha val="43137"/>
                  </a:srgbClr>
                </a:outerShdw>
              </a:effectLst>
            </a:rPr>
            <a:t> . </a:t>
          </a:r>
          <a:r>
            <a:rPr lang="bn-IN" sz="1800" b="1" dirty="0" smtClean="0">
              <a:solidFill>
                <a:srgbClr val="0000FF"/>
              </a:solidFill>
              <a:effectLst>
                <a:outerShdw blurRad="38100" dist="38100" dir="2700000" algn="tl">
                  <a:srgbClr val="000000">
                    <a:alpha val="43137"/>
                  </a:srgbClr>
                </a:outerShdw>
              </a:effectLst>
            </a:rPr>
            <a:t>নিশ্চিত দিকসমূহ </a:t>
          </a:r>
        </a:p>
        <a:p>
          <a:pPr algn="ctr"/>
          <a:r>
            <a:rPr lang="bn-IN" sz="1400" b="1" dirty="0" smtClean="0">
              <a:solidFill>
                <a:srgbClr val="0000FF"/>
              </a:solidFill>
              <a:effectLst>
                <a:outerShdw blurRad="38100" dist="38100" dir="2700000" algn="tl">
                  <a:srgbClr val="000000">
                    <a:alpha val="43137"/>
                  </a:srgbClr>
                </a:outerShdw>
              </a:effectLst>
            </a:rPr>
            <a:t>ক) বাস্তব</a:t>
          </a:r>
          <a:r>
            <a:rPr lang="en-US" sz="1400" b="1" dirty="0" smtClean="0">
              <a:solidFill>
                <a:srgbClr val="0000FF"/>
              </a:solidFill>
              <a:effectLst>
                <a:outerShdw blurRad="38100" dist="38100" dir="2700000" algn="tl">
                  <a:srgbClr val="000000">
                    <a:alpha val="43137"/>
                  </a:srgbClr>
                </a:outerShdw>
              </a:effectLst>
            </a:rPr>
            <a:t>(Physical)</a:t>
          </a:r>
          <a:r>
            <a:rPr lang="bn-IN" sz="1400" b="1" dirty="0" smtClean="0">
              <a:solidFill>
                <a:srgbClr val="0000FF"/>
              </a:solidFill>
              <a:effectLst>
                <a:outerShdw blurRad="38100" dist="38100" dir="2700000" algn="tl">
                  <a:srgbClr val="000000">
                    <a:alpha val="43137"/>
                  </a:srgbClr>
                </a:outerShdw>
              </a:effectLst>
            </a:rPr>
            <a:t>নির্ণায়ক</a:t>
          </a:r>
          <a:r>
            <a:rPr lang="en-US" sz="1400" b="1" dirty="0" smtClean="0">
              <a:solidFill>
                <a:srgbClr val="0000FF"/>
              </a:solidFill>
              <a:effectLst>
                <a:outerShdw blurRad="38100" dist="38100" dir="2700000" algn="tl">
                  <a:srgbClr val="000000">
                    <a:alpha val="43137"/>
                  </a:srgbClr>
                </a:outerShdw>
              </a:effectLst>
            </a:rPr>
            <a:t> :</a:t>
          </a:r>
        </a:p>
        <a:p>
          <a:pPr algn="ctr"/>
          <a:r>
            <a:rPr lang="en-US" sz="1400" b="1" dirty="0" smtClean="0">
              <a:solidFill>
                <a:srgbClr val="0000FF"/>
              </a:solidFill>
              <a:effectLst>
                <a:outerShdw blurRad="38100" dist="38100" dir="2700000" algn="tl">
                  <a:srgbClr val="000000">
                    <a:alpha val="43137"/>
                  </a:srgbClr>
                </a:outerShdw>
              </a:effectLst>
            </a:rPr>
            <a:t> i.</a:t>
          </a:r>
          <a:r>
            <a:rPr lang="bn-IN" sz="1400" b="1" dirty="0" smtClean="0">
              <a:solidFill>
                <a:srgbClr val="0000FF"/>
              </a:solidFill>
              <a:effectLst>
                <a:outerShdw blurRad="38100" dist="38100" dir="2700000" algn="tl">
                  <a:srgbClr val="000000">
                    <a:alpha val="43137"/>
                  </a:srgbClr>
                </a:outerShdw>
              </a:effectLst>
            </a:rPr>
            <a:t> খাদ্যের প্রাপ্যতা</a:t>
          </a:r>
        </a:p>
        <a:p>
          <a:pPr algn="ctr"/>
          <a:r>
            <a:rPr lang="en-US" sz="1400" b="1" dirty="0" smtClean="0">
              <a:solidFill>
                <a:srgbClr val="0000FF"/>
              </a:solidFill>
              <a:effectLst>
                <a:outerShdw blurRad="38100" dist="38100" dir="2700000" algn="tl">
                  <a:srgbClr val="000000">
                    <a:alpha val="43137"/>
                  </a:srgbClr>
                </a:outerShdw>
              </a:effectLst>
            </a:rPr>
            <a:t>      </a:t>
          </a:r>
          <a:r>
            <a:rPr lang="bn-IN" sz="1400" b="1" dirty="0" smtClean="0">
              <a:solidFill>
                <a:srgbClr val="0000FF"/>
              </a:solidFill>
              <a:effectLst>
                <a:outerShdw blurRad="38100" dist="38100" dir="2700000" algn="tl">
                  <a:srgbClr val="000000">
                    <a:alpha val="43137"/>
                  </a:srgbClr>
                </a:outerShdw>
              </a:effectLst>
            </a:rPr>
            <a:t> </a:t>
          </a:r>
          <a:r>
            <a:rPr lang="en-US" sz="1400" b="1" dirty="0" smtClean="0">
              <a:solidFill>
                <a:srgbClr val="0000FF"/>
              </a:solidFill>
              <a:effectLst>
                <a:outerShdw blurRad="38100" dist="38100" dir="2700000" algn="tl">
                  <a:srgbClr val="000000">
                    <a:alpha val="43137"/>
                  </a:srgbClr>
                </a:outerShdw>
              </a:effectLst>
            </a:rPr>
            <a:t>ii.</a:t>
          </a:r>
          <a:r>
            <a:rPr lang="bn-IN" sz="1400" b="1" dirty="0" smtClean="0">
              <a:solidFill>
                <a:srgbClr val="0000FF"/>
              </a:solidFill>
              <a:effectLst>
                <a:outerShdw blurRad="38100" dist="38100" dir="2700000" algn="tl">
                  <a:srgbClr val="000000">
                    <a:alpha val="43137"/>
                  </a:srgbClr>
                </a:outerShdw>
              </a:effectLst>
            </a:rPr>
            <a:t> খাদ্যের ক্রয়যোগ্যতা</a:t>
          </a:r>
        </a:p>
        <a:p>
          <a:pPr algn="ctr"/>
          <a:r>
            <a:rPr lang="en-US" sz="1400" b="1" dirty="0" smtClean="0">
              <a:solidFill>
                <a:srgbClr val="0000FF"/>
              </a:solidFill>
              <a:effectLst>
                <a:outerShdw blurRad="38100" dist="38100" dir="2700000" algn="tl">
                  <a:srgbClr val="000000">
                    <a:alpha val="43137"/>
                  </a:srgbClr>
                </a:outerShdw>
              </a:effectLst>
            </a:rPr>
            <a:t>     </a:t>
          </a:r>
          <a:r>
            <a:rPr lang="bn-IN" sz="1400" b="1" dirty="0" smtClean="0">
              <a:solidFill>
                <a:srgbClr val="0000FF"/>
              </a:solidFill>
              <a:effectLst>
                <a:outerShdw blurRad="38100" dist="38100" dir="2700000" algn="tl">
                  <a:srgbClr val="000000">
                    <a:alpha val="43137"/>
                  </a:srgbClr>
                </a:outerShdw>
              </a:effectLst>
            </a:rPr>
            <a:t> </a:t>
          </a:r>
          <a:r>
            <a:rPr lang="en-US" sz="1400" b="1" dirty="0" smtClean="0">
              <a:solidFill>
                <a:srgbClr val="0000FF"/>
              </a:solidFill>
              <a:effectLst>
                <a:outerShdw blurRad="38100" dist="38100" dir="2700000" algn="tl">
                  <a:srgbClr val="000000">
                    <a:alpha val="43137"/>
                  </a:srgbClr>
                </a:outerShdw>
              </a:effectLst>
            </a:rPr>
            <a:t>iii.</a:t>
          </a:r>
          <a:r>
            <a:rPr lang="bn-IN" sz="1400" b="1" dirty="0" smtClean="0">
              <a:solidFill>
                <a:srgbClr val="0000FF"/>
              </a:solidFill>
              <a:effectLst>
                <a:outerShdw blurRad="38100" dist="38100" dir="2700000" algn="tl">
                  <a:srgbClr val="000000">
                    <a:alpha val="43137"/>
                  </a:srgbClr>
                </a:outerShdw>
              </a:effectLst>
            </a:rPr>
            <a:t>খাদ্যের ব্যবহার</a:t>
          </a:r>
          <a:r>
            <a:rPr lang="en-US" sz="1400" b="1" dirty="0" smtClean="0">
              <a:solidFill>
                <a:srgbClr val="0000FF"/>
              </a:solidFill>
              <a:effectLst>
                <a:outerShdw blurRad="38100" dist="38100" dir="2700000" algn="tl">
                  <a:srgbClr val="000000">
                    <a:alpha val="43137"/>
                  </a:srgbClr>
                </a:outerShdw>
              </a:effectLst>
            </a:rPr>
            <a:t>    &amp;</a:t>
          </a:r>
          <a:endParaRPr lang="bn-IN" sz="1400" b="1" dirty="0" smtClean="0">
            <a:solidFill>
              <a:srgbClr val="0000FF"/>
            </a:solidFill>
            <a:effectLst>
              <a:outerShdw blurRad="38100" dist="38100" dir="2700000" algn="tl">
                <a:srgbClr val="000000">
                  <a:alpha val="43137"/>
                </a:srgbClr>
              </a:outerShdw>
            </a:effectLst>
          </a:endParaRPr>
        </a:p>
        <a:p>
          <a:pPr algn="ctr"/>
          <a:r>
            <a:rPr lang="en-US" sz="1400" b="1" dirty="0" smtClean="0">
              <a:solidFill>
                <a:srgbClr val="0000FF"/>
              </a:solidFill>
              <a:effectLst>
                <a:outerShdw blurRad="38100" dist="38100" dir="2700000" algn="tl">
                  <a:srgbClr val="000000">
                    <a:alpha val="43137"/>
                  </a:srgbClr>
                </a:outerShdw>
              </a:effectLst>
            </a:rPr>
            <a:t>       </a:t>
          </a:r>
          <a:r>
            <a:rPr lang="bn-IN" sz="1400" b="1" dirty="0" smtClean="0">
              <a:solidFill>
                <a:srgbClr val="0000FF"/>
              </a:solidFill>
              <a:effectLst>
                <a:outerShdw blurRad="38100" dist="38100" dir="2700000" algn="tl">
                  <a:srgbClr val="000000">
                    <a:alpha val="43137"/>
                  </a:srgbClr>
                </a:outerShdw>
              </a:effectLst>
            </a:rPr>
            <a:t>খ) সময়গত</a:t>
          </a:r>
          <a:r>
            <a:rPr lang="en-US" sz="1400" b="1" dirty="0" smtClean="0">
              <a:solidFill>
                <a:srgbClr val="0000FF"/>
              </a:solidFill>
              <a:effectLst>
                <a:outerShdw blurRad="38100" dist="38100" dir="2700000" algn="tl">
                  <a:srgbClr val="000000">
                    <a:alpha val="43137"/>
                  </a:srgbClr>
                </a:outerShdw>
              </a:effectLst>
            </a:rPr>
            <a:t> (temporal)</a:t>
          </a:r>
          <a:r>
            <a:rPr lang="bn-IN" sz="1400" b="1" dirty="0" smtClean="0">
              <a:solidFill>
                <a:srgbClr val="0000FF"/>
              </a:solidFill>
              <a:effectLst>
                <a:outerShdw blurRad="38100" dist="38100" dir="2700000" algn="tl">
                  <a:srgbClr val="000000">
                    <a:alpha val="43137"/>
                  </a:srgbClr>
                </a:outerShdw>
              </a:effectLst>
            </a:rPr>
            <a:t> নির্ণায়ক</a:t>
          </a:r>
          <a:r>
            <a:rPr lang="en-US" sz="1400" b="1" dirty="0" smtClean="0">
              <a:solidFill>
                <a:srgbClr val="0000FF"/>
              </a:solidFill>
              <a:effectLst>
                <a:outerShdw blurRad="38100" dist="38100" dir="2700000" algn="tl">
                  <a:srgbClr val="000000">
                    <a:alpha val="43137"/>
                  </a:srgbClr>
                </a:outerShdw>
              </a:effectLst>
            </a:rPr>
            <a:t>: </a:t>
          </a:r>
          <a:endParaRPr lang="bn-IN" sz="1400" b="1" dirty="0" smtClean="0">
            <a:solidFill>
              <a:srgbClr val="0000FF"/>
            </a:solidFill>
            <a:effectLst>
              <a:outerShdw blurRad="38100" dist="38100" dir="2700000" algn="tl">
                <a:srgbClr val="000000">
                  <a:alpha val="43137"/>
                </a:srgbClr>
              </a:outerShdw>
            </a:effectLst>
          </a:endParaRPr>
        </a:p>
        <a:p>
          <a:pPr algn="ctr"/>
          <a:r>
            <a:rPr lang="bn-IN" sz="1400" b="1" dirty="0" smtClean="0">
              <a:solidFill>
                <a:srgbClr val="0000FF"/>
              </a:solidFill>
              <a:effectLst>
                <a:outerShdw blurRad="38100" dist="38100" dir="2700000" algn="tl">
                  <a:srgbClr val="000000">
                    <a:alpha val="43137"/>
                  </a:srgbClr>
                </a:outerShdw>
              </a:effectLst>
            </a:rPr>
            <a:t>প্রকৃতি ও মানবসৃষ্ট দুর্যোগ</a:t>
          </a:r>
          <a:endParaRPr lang="en-US" sz="1400" b="1" dirty="0" smtClean="0">
            <a:solidFill>
              <a:srgbClr val="0000FF"/>
            </a:solidFill>
            <a:effectLst>
              <a:outerShdw blurRad="38100" dist="38100" dir="2700000" algn="tl">
                <a:srgbClr val="000000">
                  <a:alpha val="43137"/>
                </a:srgbClr>
              </a:outerShdw>
            </a:effectLst>
          </a:endParaRPr>
        </a:p>
      </dgm:t>
    </dgm:pt>
    <dgm:pt modelId="{B05B3EBA-6FA6-4DE4-921D-8DF99807B2E6}" type="parTrans" cxnId="{1ED5C6C8-D4F7-440A-8504-955BDD42AD34}">
      <dgm:prSet/>
      <dgm:spPr/>
      <dgm:t>
        <a:bodyPr/>
        <a:lstStyle/>
        <a:p>
          <a:endParaRPr lang="en-US"/>
        </a:p>
      </dgm:t>
    </dgm:pt>
    <dgm:pt modelId="{9E0417FB-EE40-4D1F-A4DA-C494F8A27C0E}" type="sibTrans" cxnId="{1ED5C6C8-D4F7-440A-8504-955BDD42AD34}">
      <dgm:prSet/>
      <dgm:spPr>
        <a:solidFill>
          <a:schemeClr val="tx2">
            <a:lumMod val="20000"/>
            <a:lumOff val="80000"/>
          </a:schemeClr>
        </a:solidFill>
      </dgm:spPr>
      <dgm:t>
        <a:bodyPr/>
        <a:lstStyle/>
        <a:p>
          <a:endParaRPr lang="en-US"/>
        </a:p>
      </dgm:t>
    </dgm:pt>
    <dgm:pt modelId="{201AEE5E-7B77-47D0-972C-17CAA83E2E91}">
      <dgm:prSet phldrT="[Text]" custT="1">
        <dgm:style>
          <a:lnRef idx="1">
            <a:schemeClr val="accent3"/>
          </a:lnRef>
          <a:fillRef idx="2">
            <a:schemeClr val="accent3"/>
          </a:fillRef>
          <a:effectRef idx="1">
            <a:schemeClr val="accent3"/>
          </a:effectRef>
          <a:fontRef idx="minor">
            <a:schemeClr val="dk1"/>
          </a:fontRef>
        </dgm:style>
      </dgm:prSet>
      <dgm:spPr>
        <a:solidFill>
          <a:srgbClr val="99FFCC"/>
        </a:solidFill>
        <a:ln w="19050">
          <a:solidFill>
            <a:srgbClr val="669900"/>
          </a:solidFill>
        </a:ln>
      </dgm:spPr>
      <dgm:t>
        <a:bodyPr/>
        <a:lstStyle/>
        <a:p>
          <a:r>
            <a:rPr lang="bn-IN" sz="1800" b="1" dirty="0" smtClean="0">
              <a:solidFill>
                <a:srgbClr val="0000FF"/>
              </a:solidFill>
              <a:effectLst>
                <a:outerShdw blurRad="38100" dist="38100" dir="2700000" algn="tl">
                  <a:srgbClr val="000000">
                    <a:alpha val="43137"/>
                  </a:srgbClr>
                </a:outerShdw>
              </a:effectLst>
            </a:rPr>
            <a:t>২</a:t>
          </a:r>
          <a:r>
            <a:rPr lang="en-US" sz="1800" b="1" dirty="0" smtClean="0">
              <a:solidFill>
                <a:srgbClr val="0000FF"/>
              </a:solidFill>
              <a:effectLst>
                <a:outerShdw blurRad="38100" dist="38100" dir="2700000" algn="tl">
                  <a:srgbClr val="000000">
                    <a:alpha val="43137"/>
                  </a:srgbClr>
                </a:outerShdw>
              </a:effectLst>
            </a:rPr>
            <a:t> . </a:t>
          </a:r>
          <a:r>
            <a:rPr lang="bn-IN" sz="1800" b="1" dirty="0" smtClean="0">
              <a:solidFill>
                <a:srgbClr val="0000FF"/>
              </a:solidFill>
              <a:effectLst>
                <a:outerShdw blurRad="38100" dist="38100" dir="2700000" algn="tl">
                  <a:srgbClr val="000000">
                    <a:alpha val="43137"/>
                  </a:srgbClr>
                </a:outerShdw>
              </a:effectLst>
            </a:rPr>
            <a:t>সামাজিক-প্রাতিষ্ঠানিক</a:t>
          </a:r>
          <a:r>
            <a:rPr lang="en-US" sz="1800" b="1" dirty="0" smtClean="0">
              <a:solidFill>
                <a:srgbClr val="0000FF"/>
              </a:solidFill>
              <a:effectLst>
                <a:outerShdw blurRad="38100" dist="38100" dir="2700000" algn="tl">
                  <a:srgbClr val="000000">
                    <a:alpha val="43137"/>
                  </a:srgbClr>
                </a:outerShdw>
              </a:effectLst>
            </a:rPr>
            <a:t> </a:t>
          </a:r>
          <a:r>
            <a:rPr lang="bn-IN" sz="1800" b="1" dirty="0" smtClean="0">
              <a:solidFill>
                <a:srgbClr val="0000FF"/>
              </a:solidFill>
              <a:effectLst>
                <a:outerShdw blurRad="38100" dist="38100" dir="2700000" algn="tl">
                  <a:srgbClr val="000000">
                    <a:alpha val="43137"/>
                  </a:srgbClr>
                </a:outerShdw>
              </a:effectLst>
            </a:rPr>
            <a:t>দিকসমূহ</a:t>
          </a:r>
          <a:r>
            <a:rPr lang="en-US" sz="1800" b="1" dirty="0" smtClean="0">
              <a:solidFill>
                <a:srgbClr val="0000FF"/>
              </a:solidFill>
              <a:effectLst>
                <a:outerShdw blurRad="38100" dist="38100" dir="2700000" algn="tl">
                  <a:srgbClr val="000000">
                    <a:alpha val="43137"/>
                  </a:srgbClr>
                </a:outerShdw>
              </a:effectLst>
            </a:rPr>
            <a:t>:</a:t>
          </a:r>
        </a:p>
        <a:p>
          <a:r>
            <a:rPr lang="en-US" sz="1400" b="1" dirty="0" err="1" smtClean="0">
              <a:solidFill>
                <a:srgbClr val="0000FF"/>
              </a:solidFill>
              <a:effectLst>
                <a:outerShdw blurRad="38100" dist="38100" dir="2700000" algn="tl">
                  <a:srgbClr val="000000">
                    <a:alpha val="43137"/>
                  </a:srgbClr>
                </a:outerShdw>
              </a:effectLst>
            </a:rPr>
            <a:t>i.Micro</a:t>
          </a:r>
          <a:r>
            <a:rPr lang="en-US" sz="1400" b="1" dirty="0" smtClean="0">
              <a:solidFill>
                <a:srgbClr val="0000FF"/>
              </a:solidFill>
              <a:effectLst>
                <a:outerShdw blurRad="38100" dist="38100" dir="2700000" algn="tl">
                  <a:srgbClr val="000000">
                    <a:alpha val="43137"/>
                  </a:srgbClr>
                </a:outerShdw>
              </a:effectLst>
            </a:rPr>
            <a:t> level: </a:t>
          </a:r>
          <a:r>
            <a:rPr lang="bn-IN" sz="1400" b="1" dirty="0" smtClean="0">
              <a:solidFill>
                <a:srgbClr val="0000FF"/>
              </a:solidFill>
              <a:effectLst>
                <a:outerShdw blurRad="38100" dist="38100" dir="2700000" algn="tl">
                  <a:srgbClr val="000000">
                    <a:alpha val="43137"/>
                  </a:srgbClr>
                </a:outerShdw>
              </a:effectLst>
            </a:rPr>
            <a:t>ব্যক্তিওপরিবার</a:t>
          </a:r>
          <a:r>
            <a:rPr lang="en-US" sz="1400" b="1" dirty="0" smtClean="0">
              <a:solidFill>
                <a:srgbClr val="0000FF"/>
              </a:solidFill>
              <a:effectLst>
                <a:outerShdw blurRad="38100" dist="38100" dir="2700000" algn="tl">
                  <a:srgbClr val="000000">
                    <a:alpha val="43137"/>
                  </a:srgbClr>
                </a:outerShdw>
              </a:effectLst>
            </a:rPr>
            <a:t> </a:t>
          </a:r>
        </a:p>
        <a:p>
          <a:r>
            <a:rPr lang="en-US" sz="1400" b="1" dirty="0" smtClean="0">
              <a:solidFill>
                <a:srgbClr val="0000FF"/>
              </a:solidFill>
              <a:effectLst>
                <a:outerShdw blurRad="38100" dist="38100" dir="2700000" algn="tl">
                  <a:srgbClr val="000000">
                    <a:alpha val="43137"/>
                  </a:srgbClr>
                </a:outerShdw>
              </a:effectLst>
            </a:rPr>
            <a:t>      </a:t>
          </a:r>
          <a:r>
            <a:rPr lang="en-US" sz="1400" b="1" dirty="0" err="1" smtClean="0">
              <a:solidFill>
                <a:srgbClr val="0000FF"/>
              </a:solidFill>
              <a:effectLst>
                <a:outerShdw blurRad="38100" dist="38100" dir="2700000" algn="tl">
                  <a:srgbClr val="000000">
                    <a:alpha val="43137"/>
                  </a:srgbClr>
                </a:outerShdw>
              </a:effectLst>
            </a:rPr>
            <a:t>ii.Meso</a:t>
          </a:r>
          <a:r>
            <a:rPr lang="en-US" sz="1400" b="1" dirty="0" smtClean="0">
              <a:solidFill>
                <a:srgbClr val="0000FF"/>
              </a:solidFill>
              <a:effectLst>
                <a:outerShdw blurRad="38100" dist="38100" dir="2700000" algn="tl">
                  <a:srgbClr val="000000">
                    <a:alpha val="43137"/>
                  </a:srgbClr>
                </a:outerShdw>
              </a:effectLst>
            </a:rPr>
            <a:t> Level:</a:t>
          </a:r>
          <a:r>
            <a:rPr lang="bn-IN" sz="1400" b="1" dirty="0" smtClean="0">
              <a:solidFill>
                <a:srgbClr val="0000FF"/>
              </a:solidFill>
              <a:effectLst>
                <a:outerShdw blurRad="38100" dist="38100" dir="2700000" algn="tl">
                  <a:srgbClr val="000000">
                    <a:alpha val="43137"/>
                  </a:srgbClr>
                </a:outerShdw>
              </a:effectLst>
            </a:rPr>
            <a:t>উপজেলা,জেলা,রাজ্য ইত্যাদি</a:t>
          </a:r>
          <a:r>
            <a:rPr lang="en-US" sz="1400" b="1" dirty="0" smtClean="0">
              <a:solidFill>
                <a:srgbClr val="0000FF"/>
              </a:solidFill>
              <a:effectLst>
                <a:outerShdw blurRad="38100" dist="38100" dir="2700000" algn="tl">
                  <a:srgbClr val="000000">
                    <a:alpha val="43137"/>
                  </a:srgbClr>
                </a:outerShdw>
              </a:effectLst>
            </a:rPr>
            <a:t> </a:t>
          </a:r>
        </a:p>
        <a:p>
          <a:r>
            <a:rPr lang="en-US" sz="1400" b="1" dirty="0" err="1" smtClean="0">
              <a:solidFill>
                <a:srgbClr val="0000FF"/>
              </a:solidFill>
              <a:effectLst>
                <a:outerShdw blurRad="38100" dist="38100" dir="2700000" algn="tl">
                  <a:srgbClr val="000000">
                    <a:alpha val="43137"/>
                  </a:srgbClr>
                </a:outerShdw>
              </a:effectLst>
            </a:rPr>
            <a:t>iii.Macro</a:t>
          </a:r>
          <a:r>
            <a:rPr lang="en-US" sz="1400" b="1" dirty="0" smtClean="0">
              <a:solidFill>
                <a:srgbClr val="0000FF"/>
              </a:solidFill>
              <a:effectLst>
                <a:outerShdw blurRad="38100" dist="38100" dir="2700000" algn="tl">
                  <a:srgbClr val="000000">
                    <a:alpha val="43137"/>
                  </a:srgbClr>
                </a:outerShdw>
              </a:effectLst>
            </a:rPr>
            <a:t> level:</a:t>
          </a:r>
          <a:r>
            <a:rPr lang="bn-IN" sz="1400" b="1" dirty="0" smtClean="0">
              <a:solidFill>
                <a:srgbClr val="0000FF"/>
              </a:solidFill>
              <a:effectLst>
                <a:outerShdw blurRad="38100" dist="38100" dir="2700000" algn="tl">
                  <a:srgbClr val="000000">
                    <a:alpha val="43137"/>
                  </a:srgbClr>
                </a:outerShdw>
              </a:effectLst>
            </a:rPr>
            <a:t>জাতি,দেশ,বিশ্বকে বোঝায় </a:t>
          </a:r>
          <a:endParaRPr lang="en-US" sz="1400" b="1" dirty="0">
            <a:solidFill>
              <a:srgbClr val="0000FF"/>
            </a:solidFill>
            <a:effectLst>
              <a:outerShdw blurRad="38100" dist="38100" dir="2700000" algn="tl">
                <a:srgbClr val="000000">
                  <a:alpha val="43137"/>
                </a:srgbClr>
              </a:outerShdw>
            </a:effectLst>
          </a:endParaRPr>
        </a:p>
      </dgm:t>
    </dgm:pt>
    <dgm:pt modelId="{1EA11A31-E5CB-4357-979E-8BBA310172F3}" type="parTrans" cxnId="{1E029B6D-DEFD-4F31-99CC-2F840CB1932F}">
      <dgm:prSet/>
      <dgm:spPr/>
      <dgm:t>
        <a:bodyPr/>
        <a:lstStyle/>
        <a:p>
          <a:endParaRPr lang="en-US"/>
        </a:p>
      </dgm:t>
    </dgm:pt>
    <dgm:pt modelId="{2A091937-D6DE-4CFA-AF3C-8EF944520723}" type="sibTrans" cxnId="{1E029B6D-DEFD-4F31-99CC-2F840CB1932F}">
      <dgm:prSet/>
      <dgm:spPr>
        <a:solidFill>
          <a:schemeClr val="tx2">
            <a:lumMod val="20000"/>
            <a:lumOff val="80000"/>
          </a:schemeClr>
        </a:solidFill>
      </dgm:spPr>
      <dgm:t>
        <a:bodyPr/>
        <a:lstStyle/>
        <a:p>
          <a:endParaRPr lang="en-US"/>
        </a:p>
      </dgm:t>
    </dgm:pt>
    <dgm:pt modelId="{C4DF4F37-F2C9-4FA1-AD90-7F772E28BFB5}">
      <dgm:prSet phldrT="[Text]" custT="1"/>
      <dgm:spPr>
        <a:solidFill>
          <a:srgbClr val="99FFCC"/>
        </a:solidFill>
        <a:ln w="19050">
          <a:solidFill>
            <a:srgbClr val="669900"/>
          </a:solidFill>
        </a:ln>
      </dgm:spPr>
      <dgm:t>
        <a:bodyPr/>
        <a:lstStyle/>
        <a:p>
          <a:r>
            <a:rPr lang="bn-IN" sz="1800" b="1" dirty="0" smtClean="0">
              <a:solidFill>
                <a:srgbClr val="0000FF"/>
              </a:solidFill>
              <a:effectLst>
                <a:outerShdw blurRad="38100" dist="38100" dir="2700000" algn="tl">
                  <a:srgbClr val="000000">
                    <a:alpha val="43137"/>
                  </a:srgbClr>
                </a:outerShdw>
              </a:effectLst>
            </a:rPr>
            <a:t>৪</a:t>
          </a:r>
          <a:r>
            <a:rPr lang="en-US" sz="1800" b="1" dirty="0" smtClean="0">
              <a:solidFill>
                <a:srgbClr val="0000FF"/>
              </a:solidFill>
              <a:effectLst>
                <a:outerShdw blurRad="38100" dist="38100" dir="2700000" algn="tl">
                  <a:srgbClr val="000000">
                    <a:alpha val="43137"/>
                  </a:srgbClr>
                </a:outerShdw>
              </a:effectLst>
            </a:rPr>
            <a:t> . </a:t>
          </a:r>
          <a:r>
            <a:rPr lang="bn-IN" sz="1800" b="1" dirty="0" smtClean="0">
              <a:solidFill>
                <a:srgbClr val="0000FF"/>
              </a:solidFill>
              <a:effectLst>
                <a:outerShdw blurRad="38100" dist="38100" dir="2700000" algn="tl">
                  <a:srgbClr val="000000">
                    <a:alpha val="43137"/>
                  </a:srgbClr>
                </a:outerShdw>
              </a:effectLst>
            </a:rPr>
            <a:t>অবস্থা সম্পর্কিত দিকসমূহ</a:t>
          </a:r>
          <a:r>
            <a:rPr lang="en-US" sz="1800" b="1" dirty="0" smtClean="0">
              <a:solidFill>
                <a:srgbClr val="0000FF"/>
              </a:solidFill>
              <a:effectLst>
                <a:outerShdw blurRad="38100" dist="38100" dir="2700000" algn="tl">
                  <a:srgbClr val="000000">
                    <a:alpha val="43137"/>
                  </a:srgbClr>
                </a:outerShdw>
              </a:effectLst>
            </a:rPr>
            <a:t>:</a:t>
          </a:r>
        </a:p>
        <a:p>
          <a:r>
            <a:rPr lang="bn-IN" sz="1400" b="1" dirty="0" smtClean="0">
              <a:solidFill>
                <a:srgbClr val="0000FF"/>
              </a:solidFill>
              <a:effectLst>
                <a:outerShdw blurRad="38100" dist="38100" dir="2700000" algn="tl">
                  <a:srgbClr val="000000">
                    <a:alpha val="43137"/>
                  </a:srgbClr>
                </a:outerShdw>
              </a:effectLst>
            </a:rPr>
            <a:t>দরিদ্র,</a:t>
          </a:r>
          <a:r>
            <a:rPr lang="en-US" sz="1400" b="1" dirty="0" smtClean="0">
              <a:solidFill>
                <a:srgbClr val="0000FF"/>
              </a:solidFill>
              <a:effectLst>
                <a:outerShdw blurRad="38100" dist="38100" dir="2700000" algn="tl">
                  <a:srgbClr val="000000">
                    <a:alpha val="43137"/>
                  </a:srgbClr>
                </a:outerShdw>
              </a:effectLst>
            </a:rPr>
            <a:t> </a:t>
          </a:r>
          <a:r>
            <a:rPr lang="bn-IN" sz="1400" b="1" dirty="0" smtClean="0">
              <a:solidFill>
                <a:srgbClr val="0000FF"/>
              </a:solidFill>
              <a:effectLst>
                <a:outerShdw blurRad="38100" dist="38100" dir="2700000" algn="tl">
                  <a:srgbClr val="000000">
                    <a:alpha val="43137"/>
                  </a:srgbClr>
                </a:outerShdw>
              </a:effectLst>
            </a:rPr>
            <a:t>হতদরিদ্র,</a:t>
          </a:r>
          <a:r>
            <a:rPr lang="en-US" sz="1400" b="1" dirty="0" smtClean="0">
              <a:solidFill>
                <a:srgbClr val="0000FF"/>
              </a:solidFill>
              <a:effectLst>
                <a:outerShdw blurRad="38100" dist="38100" dir="2700000" algn="tl">
                  <a:srgbClr val="000000">
                    <a:alpha val="43137"/>
                  </a:srgbClr>
                </a:outerShdw>
              </a:effectLst>
            </a:rPr>
            <a:t> </a:t>
          </a:r>
          <a:r>
            <a:rPr lang="bn-IN" sz="1400" b="1" dirty="0" smtClean="0">
              <a:solidFill>
                <a:srgbClr val="0000FF"/>
              </a:solidFill>
              <a:effectLst>
                <a:outerShdw blurRad="38100" dist="38100" dir="2700000" algn="tl">
                  <a:srgbClr val="000000">
                    <a:alpha val="43137"/>
                  </a:srgbClr>
                </a:outerShdw>
              </a:effectLst>
            </a:rPr>
            <a:t>বস্তিবাসী,</a:t>
          </a:r>
          <a:r>
            <a:rPr lang="en-US" sz="1400" b="1" dirty="0" smtClean="0">
              <a:solidFill>
                <a:srgbClr val="0000FF"/>
              </a:solidFill>
              <a:effectLst>
                <a:outerShdw blurRad="38100" dist="38100" dir="2700000" algn="tl">
                  <a:srgbClr val="000000">
                    <a:alpha val="43137"/>
                  </a:srgbClr>
                </a:outerShdw>
              </a:effectLst>
            </a:rPr>
            <a:t> </a:t>
          </a:r>
          <a:r>
            <a:rPr lang="bn-IN" sz="1400" b="1" dirty="0" smtClean="0">
              <a:solidFill>
                <a:srgbClr val="0000FF"/>
              </a:solidFill>
              <a:effectLst>
                <a:outerShdw blurRad="38100" dist="38100" dir="2700000" algn="tl">
                  <a:srgbClr val="000000">
                    <a:alpha val="43137"/>
                  </a:srgbClr>
                </a:outerShdw>
              </a:effectLst>
            </a:rPr>
            <a:t>ভাসমানমানুষ</a:t>
          </a:r>
          <a:r>
            <a:rPr lang="en-US" b="1" dirty="0" smtClean="0">
              <a:solidFill>
                <a:srgbClr val="0000FF"/>
              </a:solidFill>
              <a:effectLst>
                <a:outerShdw blurRad="38100" dist="38100" dir="2700000" algn="tl">
                  <a:srgbClr val="000000">
                    <a:alpha val="43137"/>
                  </a:srgbClr>
                </a:outerShdw>
              </a:effectLst>
            </a:rPr>
            <a:t> </a:t>
          </a:r>
          <a:endParaRPr lang="en-US" sz="1400" b="1" dirty="0">
            <a:solidFill>
              <a:srgbClr val="0000FF"/>
            </a:solidFill>
            <a:effectLst>
              <a:outerShdw blurRad="38100" dist="38100" dir="2700000" algn="tl">
                <a:srgbClr val="000000">
                  <a:alpha val="43137"/>
                </a:srgbClr>
              </a:outerShdw>
            </a:effectLst>
          </a:endParaRPr>
        </a:p>
      </dgm:t>
    </dgm:pt>
    <dgm:pt modelId="{162AB6B8-F789-4FB7-B56B-9B9BB25DB694}" type="parTrans" cxnId="{D85DD485-4F1C-413D-B983-1F729422B641}">
      <dgm:prSet/>
      <dgm:spPr/>
      <dgm:t>
        <a:bodyPr/>
        <a:lstStyle/>
        <a:p>
          <a:endParaRPr lang="en-US"/>
        </a:p>
      </dgm:t>
    </dgm:pt>
    <dgm:pt modelId="{188F1727-78F1-48A5-8BD7-C6D0473ED35B}" type="sibTrans" cxnId="{D85DD485-4F1C-413D-B983-1F729422B641}">
      <dgm:prSet/>
      <dgm:spPr>
        <a:solidFill>
          <a:schemeClr val="tx2">
            <a:lumMod val="20000"/>
            <a:lumOff val="80000"/>
          </a:schemeClr>
        </a:solidFill>
      </dgm:spPr>
      <dgm:t>
        <a:bodyPr/>
        <a:lstStyle/>
        <a:p>
          <a:endParaRPr lang="en-US"/>
        </a:p>
      </dgm:t>
    </dgm:pt>
    <dgm:pt modelId="{E117473E-41DA-4FCD-A3D6-32EF2918726E}">
      <dgm:prSet phldrT="[Text]" custT="1"/>
      <dgm:spPr>
        <a:solidFill>
          <a:srgbClr val="99FFCC"/>
        </a:solidFill>
        <a:ln w="19050">
          <a:solidFill>
            <a:srgbClr val="669900"/>
          </a:solidFill>
        </a:ln>
      </dgm:spPr>
      <dgm:t>
        <a:bodyPr/>
        <a:lstStyle/>
        <a:p>
          <a:r>
            <a:rPr lang="bn-IN" sz="1800" b="1" dirty="0" smtClean="0">
              <a:solidFill>
                <a:srgbClr val="0000FF"/>
              </a:solidFill>
              <a:effectLst>
                <a:outerShdw blurRad="38100" dist="38100" dir="2700000" algn="tl">
                  <a:srgbClr val="000000">
                    <a:alpha val="43137"/>
                  </a:srgbClr>
                </a:outerShdw>
              </a:effectLst>
            </a:rPr>
            <a:t>৩</a:t>
          </a:r>
          <a:r>
            <a:rPr lang="en-US" sz="1800" b="1" dirty="0" smtClean="0">
              <a:solidFill>
                <a:srgbClr val="0000FF"/>
              </a:solidFill>
              <a:effectLst>
                <a:outerShdw blurRad="38100" dist="38100" dir="2700000" algn="tl">
                  <a:srgbClr val="000000">
                    <a:alpha val="43137"/>
                  </a:srgbClr>
                </a:outerShdw>
              </a:effectLst>
            </a:rPr>
            <a:t> . </a:t>
          </a:r>
          <a:r>
            <a:rPr lang="bn-IN" sz="1800" b="1" dirty="0" smtClean="0">
              <a:solidFill>
                <a:srgbClr val="0000FF"/>
              </a:solidFill>
              <a:effectLst>
                <a:outerShdw blurRad="38100" dist="38100" dir="2700000" algn="tl">
                  <a:srgbClr val="000000">
                    <a:alpha val="43137"/>
                  </a:srgbClr>
                </a:outerShdw>
              </a:effectLst>
            </a:rPr>
            <a:t>ব্যবস্থাপকীয় দিকসমূহ </a:t>
          </a:r>
          <a:r>
            <a:rPr lang="en-US" sz="1800" b="1" dirty="0" smtClean="0">
              <a:solidFill>
                <a:srgbClr val="0000FF"/>
              </a:solidFill>
              <a:effectLst>
                <a:outerShdw blurRad="38100" dist="38100" dir="2700000" algn="tl">
                  <a:srgbClr val="000000">
                    <a:alpha val="43137"/>
                  </a:srgbClr>
                </a:outerShdw>
              </a:effectLst>
            </a:rPr>
            <a:t>: </a:t>
          </a:r>
        </a:p>
        <a:p>
          <a:r>
            <a:rPr lang="en-US" sz="1400" b="1" dirty="0" smtClean="0">
              <a:solidFill>
                <a:srgbClr val="0000FF"/>
              </a:solidFill>
              <a:effectLst>
                <a:outerShdw blurRad="38100" dist="38100" dir="2700000" algn="tl">
                  <a:srgbClr val="000000">
                    <a:alpha val="43137"/>
                  </a:srgbClr>
                </a:outerShdw>
              </a:effectLst>
            </a:rPr>
            <a:t>i. </a:t>
          </a:r>
          <a:r>
            <a:rPr lang="bn-IN" sz="1400" b="1" dirty="0" smtClean="0">
              <a:solidFill>
                <a:srgbClr val="0000FF"/>
              </a:solidFill>
              <a:effectLst>
                <a:outerShdw blurRad="38100" dist="38100" dir="2700000" algn="tl">
                  <a:srgbClr val="000000">
                    <a:alpha val="43137"/>
                  </a:srgbClr>
                </a:outerShdw>
              </a:effectLst>
            </a:rPr>
            <a:t>মূল্যায়ন</a:t>
          </a:r>
          <a:r>
            <a:rPr lang="en-US" sz="1400" b="1" dirty="0" smtClean="0">
              <a:solidFill>
                <a:srgbClr val="0000FF"/>
              </a:solidFill>
              <a:effectLst>
                <a:outerShdw blurRad="38100" dist="38100" dir="2700000" algn="tl">
                  <a:srgbClr val="000000">
                    <a:alpha val="43137"/>
                  </a:srgbClr>
                </a:outerShdw>
              </a:effectLst>
            </a:rPr>
            <a:t> </a:t>
          </a:r>
          <a:r>
            <a:rPr lang="bn-IN" sz="1400" b="1" dirty="0" smtClean="0">
              <a:solidFill>
                <a:srgbClr val="0000FF"/>
              </a:solidFill>
              <a:effectLst>
                <a:outerShdw blurRad="38100" dist="38100" dir="2700000" algn="tl">
                  <a:srgbClr val="000000">
                    <a:alpha val="43137"/>
                  </a:srgbClr>
                </a:outerShdw>
              </a:effectLst>
            </a:rPr>
            <a:t> </a:t>
          </a:r>
          <a:endParaRPr lang="en-US" sz="1400" b="1" dirty="0" smtClean="0">
            <a:solidFill>
              <a:srgbClr val="0000FF"/>
            </a:solidFill>
            <a:effectLst>
              <a:outerShdw blurRad="38100" dist="38100" dir="2700000" algn="tl">
                <a:srgbClr val="000000">
                  <a:alpha val="43137"/>
                </a:srgbClr>
              </a:outerShdw>
            </a:effectLst>
          </a:endParaRPr>
        </a:p>
        <a:p>
          <a:r>
            <a:rPr lang="en-US" sz="1400" b="1" dirty="0" smtClean="0">
              <a:solidFill>
                <a:srgbClr val="0000FF"/>
              </a:solidFill>
              <a:effectLst>
                <a:outerShdw blurRad="38100" dist="38100" dir="2700000" algn="tl">
                  <a:srgbClr val="000000">
                    <a:alpha val="43137"/>
                  </a:srgbClr>
                </a:outerShdw>
              </a:effectLst>
            </a:rPr>
            <a:t>ii. </a:t>
          </a:r>
          <a:r>
            <a:rPr lang="bn-IN" sz="1400" b="1" dirty="0" smtClean="0">
              <a:solidFill>
                <a:srgbClr val="0000FF"/>
              </a:solidFill>
              <a:effectLst>
                <a:outerShdw blurRad="38100" dist="38100" dir="2700000" algn="tl">
                  <a:srgbClr val="000000">
                    <a:alpha val="43137"/>
                  </a:srgbClr>
                </a:outerShdw>
              </a:effectLst>
            </a:rPr>
            <a:t>বিশ্লষণ </a:t>
          </a:r>
          <a:endParaRPr lang="en-US" sz="1400" b="1" dirty="0" smtClean="0">
            <a:solidFill>
              <a:srgbClr val="0000FF"/>
            </a:solidFill>
            <a:effectLst>
              <a:outerShdw blurRad="38100" dist="38100" dir="2700000" algn="tl">
                <a:srgbClr val="000000">
                  <a:alpha val="43137"/>
                </a:srgbClr>
              </a:outerShdw>
            </a:effectLst>
          </a:endParaRPr>
        </a:p>
        <a:p>
          <a:r>
            <a:rPr lang="bn-IN" sz="1400" b="1" dirty="0" smtClean="0">
              <a:solidFill>
                <a:srgbClr val="0000FF"/>
              </a:solidFill>
              <a:effectLst>
                <a:outerShdw blurRad="38100" dist="38100" dir="2700000" algn="tl">
                  <a:srgbClr val="000000">
                    <a:alpha val="43137"/>
                  </a:srgbClr>
                </a:outerShdw>
              </a:effectLst>
            </a:rPr>
            <a:t> </a:t>
          </a:r>
          <a:r>
            <a:rPr lang="en-US" sz="1400" b="1" dirty="0" smtClean="0">
              <a:solidFill>
                <a:srgbClr val="0000FF"/>
              </a:solidFill>
              <a:effectLst>
                <a:outerShdw blurRad="38100" dist="38100" dir="2700000" algn="tl">
                  <a:srgbClr val="000000">
                    <a:alpha val="43137"/>
                  </a:srgbClr>
                </a:outerShdw>
              </a:effectLst>
            </a:rPr>
            <a:t>       iii.</a:t>
          </a:r>
          <a:r>
            <a:rPr lang="bn-IN" sz="1400" b="1" dirty="0" smtClean="0">
              <a:solidFill>
                <a:srgbClr val="0000FF"/>
              </a:solidFill>
              <a:effectLst>
                <a:outerShdw blurRad="38100" dist="38100" dir="2700000" algn="tl">
                  <a:srgbClr val="000000">
                    <a:alpha val="43137"/>
                  </a:srgbClr>
                </a:outerShdw>
              </a:effectLst>
            </a:rPr>
            <a:t> কর্মসম্পাদন</a:t>
          </a:r>
          <a:endParaRPr lang="en-US" sz="1400" b="1" dirty="0">
            <a:solidFill>
              <a:srgbClr val="0000FF"/>
            </a:solidFill>
            <a:effectLst>
              <a:outerShdw blurRad="38100" dist="38100" dir="2700000" algn="tl">
                <a:srgbClr val="000000">
                  <a:alpha val="43137"/>
                </a:srgbClr>
              </a:outerShdw>
            </a:effectLst>
          </a:endParaRPr>
        </a:p>
      </dgm:t>
    </dgm:pt>
    <dgm:pt modelId="{69408133-78F2-4D68-8C84-65FBB8B33217}" type="sibTrans" cxnId="{EE115C2D-E090-4C67-9799-E66EB6C9D37C}">
      <dgm:prSet/>
      <dgm:spPr>
        <a:solidFill>
          <a:schemeClr val="tx2">
            <a:lumMod val="20000"/>
            <a:lumOff val="80000"/>
          </a:schemeClr>
        </a:solidFill>
      </dgm:spPr>
      <dgm:t>
        <a:bodyPr/>
        <a:lstStyle/>
        <a:p>
          <a:endParaRPr lang="en-US"/>
        </a:p>
      </dgm:t>
    </dgm:pt>
    <dgm:pt modelId="{AB1F2CBB-C54E-4B07-88A1-1D8769DFDACE}" type="parTrans" cxnId="{EE115C2D-E090-4C67-9799-E66EB6C9D37C}">
      <dgm:prSet/>
      <dgm:spPr/>
      <dgm:t>
        <a:bodyPr/>
        <a:lstStyle/>
        <a:p>
          <a:endParaRPr lang="en-US"/>
        </a:p>
      </dgm:t>
    </dgm:pt>
    <dgm:pt modelId="{43DFD194-98E0-4F8D-AFA0-7FBDBC5EF494}">
      <dgm:prSet/>
      <dgm:spPr/>
      <dgm:t>
        <a:bodyPr/>
        <a:lstStyle/>
        <a:p>
          <a:endParaRPr lang="en-US"/>
        </a:p>
      </dgm:t>
    </dgm:pt>
    <dgm:pt modelId="{C9B35C03-636D-40A1-AE49-26B9928DE6BF}" type="parTrans" cxnId="{CF5A4BE4-32DA-4E58-90D8-5BD181E8FAF3}">
      <dgm:prSet/>
      <dgm:spPr/>
      <dgm:t>
        <a:bodyPr/>
        <a:lstStyle/>
        <a:p>
          <a:endParaRPr lang="en-US"/>
        </a:p>
      </dgm:t>
    </dgm:pt>
    <dgm:pt modelId="{B321F2F6-4433-4444-9CF6-D4EADEFE3A5F}" type="sibTrans" cxnId="{CF5A4BE4-32DA-4E58-90D8-5BD181E8FAF3}">
      <dgm:prSet/>
      <dgm:spPr/>
      <dgm:t>
        <a:bodyPr/>
        <a:lstStyle/>
        <a:p>
          <a:endParaRPr lang="en-US"/>
        </a:p>
      </dgm:t>
    </dgm:pt>
    <dgm:pt modelId="{D59A9A78-7E29-441D-8ADD-AF19CA1C535A}">
      <dgm:prSet/>
      <dgm:spPr/>
      <dgm:t>
        <a:bodyPr/>
        <a:lstStyle/>
        <a:p>
          <a:endParaRPr lang="en-US"/>
        </a:p>
      </dgm:t>
    </dgm:pt>
    <dgm:pt modelId="{AA258A13-75D0-4140-8F11-CECA4AC36590}" type="parTrans" cxnId="{8D793CED-C08E-4E67-9A76-9D85310A34AB}">
      <dgm:prSet/>
      <dgm:spPr/>
      <dgm:t>
        <a:bodyPr/>
        <a:lstStyle/>
        <a:p>
          <a:endParaRPr lang="en-US"/>
        </a:p>
      </dgm:t>
    </dgm:pt>
    <dgm:pt modelId="{907BACCA-E21C-4D00-B5B4-F3DBA8B6C490}" type="sibTrans" cxnId="{8D793CED-C08E-4E67-9A76-9D85310A34AB}">
      <dgm:prSet/>
      <dgm:spPr/>
      <dgm:t>
        <a:bodyPr/>
        <a:lstStyle/>
        <a:p>
          <a:endParaRPr lang="en-US"/>
        </a:p>
      </dgm:t>
    </dgm:pt>
    <dgm:pt modelId="{6F56F22D-A04C-426D-B884-056B12C74923}">
      <dgm:prSet/>
      <dgm:spPr/>
      <dgm:t>
        <a:bodyPr/>
        <a:lstStyle/>
        <a:p>
          <a:endParaRPr lang="en-US"/>
        </a:p>
      </dgm:t>
    </dgm:pt>
    <dgm:pt modelId="{9C723CD4-1330-4D89-B13E-E49887B61CDF}" type="parTrans" cxnId="{18CF551A-4CCB-475E-A440-EFF92E7D28E5}">
      <dgm:prSet/>
      <dgm:spPr/>
      <dgm:t>
        <a:bodyPr/>
        <a:lstStyle/>
        <a:p>
          <a:endParaRPr lang="en-US"/>
        </a:p>
      </dgm:t>
    </dgm:pt>
    <dgm:pt modelId="{55101AF4-09E8-4BAD-A4D2-4788EC31849A}" type="sibTrans" cxnId="{18CF551A-4CCB-475E-A440-EFF92E7D28E5}">
      <dgm:prSet/>
      <dgm:spPr/>
      <dgm:t>
        <a:bodyPr/>
        <a:lstStyle/>
        <a:p>
          <a:endParaRPr lang="en-US"/>
        </a:p>
      </dgm:t>
    </dgm:pt>
    <dgm:pt modelId="{EBB250D1-B40D-41F6-ADE8-4767217E3794}" type="pres">
      <dgm:prSet presAssocID="{3BF8C9C7-CE93-45D9-B04E-789452A0D15C}" presName="Name0" presStyleCnt="0">
        <dgm:presLayoutVars>
          <dgm:chMax val="1"/>
          <dgm:dir/>
          <dgm:animLvl val="ctr"/>
          <dgm:resizeHandles val="exact"/>
        </dgm:presLayoutVars>
      </dgm:prSet>
      <dgm:spPr/>
      <dgm:t>
        <a:bodyPr/>
        <a:lstStyle/>
        <a:p>
          <a:endParaRPr lang="en-US"/>
        </a:p>
      </dgm:t>
    </dgm:pt>
    <dgm:pt modelId="{17048F28-3AB1-4FF6-BB0E-50E77400A17D}" type="pres">
      <dgm:prSet presAssocID="{BAA862CE-6BE9-4275-A9E5-998B5A42BB19}" presName="centerShape" presStyleLbl="node0" presStyleIdx="0" presStyleCnt="1" custScaleX="278747" custScaleY="229355" custLinFactNeighborX="-1535" custLinFactNeighborY="4954"/>
      <dgm:spPr/>
      <dgm:t>
        <a:bodyPr/>
        <a:lstStyle/>
        <a:p>
          <a:endParaRPr lang="en-US"/>
        </a:p>
      </dgm:t>
    </dgm:pt>
    <dgm:pt modelId="{AA067C87-4ED0-4C11-BAF8-144EB172F455}" type="pres">
      <dgm:prSet presAssocID="{7ADD3B5F-A073-4E32-AD47-7E0C78AC04EF}" presName="node" presStyleLbl="node1" presStyleIdx="0" presStyleCnt="4" custScaleX="231581" custScaleY="184608" custRadScaleRad="74770" custRadScaleInc="-6667">
        <dgm:presLayoutVars>
          <dgm:bulletEnabled val="1"/>
        </dgm:presLayoutVars>
      </dgm:prSet>
      <dgm:spPr/>
      <dgm:t>
        <a:bodyPr/>
        <a:lstStyle/>
        <a:p>
          <a:endParaRPr lang="en-US"/>
        </a:p>
      </dgm:t>
    </dgm:pt>
    <dgm:pt modelId="{02BC4AAF-D836-462E-B693-6C6A51322B6F}" type="pres">
      <dgm:prSet presAssocID="{7ADD3B5F-A073-4E32-AD47-7E0C78AC04EF}" presName="dummy" presStyleCnt="0"/>
      <dgm:spPr/>
    </dgm:pt>
    <dgm:pt modelId="{60130A02-5A94-4192-9B59-83E8F18C45BE}" type="pres">
      <dgm:prSet presAssocID="{9E0417FB-EE40-4D1F-A4DA-C494F8A27C0E}" presName="sibTrans" presStyleLbl="sibTrans2D1" presStyleIdx="0" presStyleCnt="4" custScaleX="104451" custScaleY="105429" custLinFactNeighborX="1668" custLinFactNeighborY="-10795"/>
      <dgm:spPr/>
      <dgm:t>
        <a:bodyPr/>
        <a:lstStyle/>
        <a:p>
          <a:endParaRPr lang="en-US"/>
        </a:p>
      </dgm:t>
    </dgm:pt>
    <dgm:pt modelId="{944E4E5C-E3AE-4EF6-A86C-9A40137692D8}" type="pres">
      <dgm:prSet presAssocID="{201AEE5E-7B77-47D0-972C-17CAA83E2E91}" presName="node" presStyleLbl="node1" presStyleIdx="1" presStyleCnt="4" custScaleX="238451" custScaleY="185861" custRadScaleRad="128126" custRadScaleInc="23661">
        <dgm:presLayoutVars>
          <dgm:bulletEnabled val="1"/>
        </dgm:presLayoutVars>
      </dgm:prSet>
      <dgm:spPr/>
      <dgm:t>
        <a:bodyPr/>
        <a:lstStyle/>
        <a:p>
          <a:endParaRPr lang="en-US"/>
        </a:p>
      </dgm:t>
    </dgm:pt>
    <dgm:pt modelId="{459D143F-8D89-4DA9-BADE-BAFB8585487C}" type="pres">
      <dgm:prSet presAssocID="{201AEE5E-7B77-47D0-972C-17CAA83E2E91}" presName="dummy" presStyleCnt="0"/>
      <dgm:spPr/>
    </dgm:pt>
    <dgm:pt modelId="{5A2ECB38-0415-481E-A4F9-A403F8160486}" type="pres">
      <dgm:prSet presAssocID="{2A091937-D6DE-4CFA-AF3C-8EF944520723}" presName="sibTrans" presStyleLbl="sibTrans2D1" presStyleIdx="1" presStyleCnt="4" custScaleX="94572" custLinFactNeighborX="5829" custLinFactNeighborY="10090"/>
      <dgm:spPr/>
      <dgm:t>
        <a:bodyPr/>
        <a:lstStyle/>
        <a:p>
          <a:endParaRPr lang="en-US"/>
        </a:p>
      </dgm:t>
    </dgm:pt>
    <dgm:pt modelId="{DF690D8C-588B-48D8-BF2B-E1EAB230C99D}" type="pres">
      <dgm:prSet presAssocID="{E117473E-41DA-4FCD-A3D6-32EF2918726E}" presName="node" presStyleLbl="node1" presStyleIdx="2" presStyleCnt="4" custScaleX="257702" custScaleY="160117" custRadScaleRad="101389" custRadScaleInc="13154">
        <dgm:presLayoutVars>
          <dgm:bulletEnabled val="1"/>
        </dgm:presLayoutVars>
      </dgm:prSet>
      <dgm:spPr/>
      <dgm:t>
        <a:bodyPr/>
        <a:lstStyle/>
        <a:p>
          <a:endParaRPr lang="en-US"/>
        </a:p>
      </dgm:t>
    </dgm:pt>
    <dgm:pt modelId="{8A2A05D5-D679-44A8-840B-DAEFC1F6A5AC}" type="pres">
      <dgm:prSet presAssocID="{E117473E-41DA-4FCD-A3D6-32EF2918726E}" presName="dummy" presStyleCnt="0"/>
      <dgm:spPr/>
    </dgm:pt>
    <dgm:pt modelId="{8633A253-26AC-4C1A-81A4-9070117B3F5B}" type="pres">
      <dgm:prSet presAssocID="{69408133-78F2-4D68-8C84-65FBB8B33217}" presName="sibTrans" presStyleLbl="sibTrans2D1" presStyleIdx="2" presStyleCnt="4" custLinFactNeighborX="-1202" custLinFactNeighborY="8682"/>
      <dgm:spPr/>
      <dgm:t>
        <a:bodyPr/>
        <a:lstStyle/>
        <a:p>
          <a:endParaRPr lang="en-US"/>
        </a:p>
      </dgm:t>
    </dgm:pt>
    <dgm:pt modelId="{B940CE51-078B-4EA4-BEE8-D67A230FEF3A}" type="pres">
      <dgm:prSet presAssocID="{C4DF4F37-F2C9-4FA1-AD90-7F772E28BFB5}" presName="node" presStyleLbl="node1" presStyleIdx="3" presStyleCnt="4" custScaleX="185011" custScaleY="164855" custRadScaleRad="124094" custRadScaleInc="-7336">
        <dgm:presLayoutVars>
          <dgm:bulletEnabled val="1"/>
        </dgm:presLayoutVars>
      </dgm:prSet>
      <dgm:spPr/>
      <dgm:t>
        <a:bodyPr/>
        <a:lstStyle/>
        <a:p>
          <a:endParaRPr lang="en-US"/>
        </a:p>
      </dgm:t>
    </dgm:pt>
    <dgm:pt modelId="{F3141BC9-E6B8-4694-9C8C-31BFF74636EC}" type="pres">
      <dgm:prSet presAssocID="{C4DF4F37-F2C9-4FA1-AD90-7F772E28BFB5}" presName="dummy" presStyleCnt="0"/>
      <dgm:spPr/>
    </dgm:pt>
    <dgm:pt modelId="{78DC32C5-FA1E-4F4A-84A7-A1D8AE79D0D0}" type="pres">
      <dgm:prSet presAssocID="{188F1727-78F1-48A5-8BD7-C6D0473ED35B}" presName="sibTrans" presStyleLbl="sibTrans2D1" presStyleIdx="3" presStyleCnt="4" custScaleX="107178" custScaleY="133962" custLinFactNeighborX="2136" custLinFactNeighborY="2082"/>
      <dgm:spPr/>
      <dgm:t>
        <a:bodyPr/>
        <a:lstStyle/>
        <a:p>
          <a:endParaRPr lang="en-US"/>
        </a:p>
      </dgm:t>
    </dgm:pt>
  </dgm:ptLst>
  <dgm:cxnLst>
    <dgm:cxn modelId="{EE115C2D-E090-4C67-9799-E66EB6C9D37C}" srcId="{BAA862CE-6BE9-4275-A9E5-998B5A42BB19}" destId="{E117473E-41DA-4FCD-A3D6-32EF2918726E}" srcOrd="2" destOrd="0" parTransId="{AB1F2CBB-C54E-4B07-88A1-1D8769DFDACE}" sibTransId="{69408133-78F2-4D68-8C84-65FBB8B33217}"/>
    <dgm:cxn modelId="{D058E4E0-6FF9-408A-8BC0-E3D03445F97D}" srcId="{3BF8C9C7-CE93-45D9-B04E-789452A0D15C}" destId="{BAA862CE-6BE9-4275-A9E5-998B5A42BB19}" srcOrd="0" destOrd="0" parTransId="{E0E810AF-6658-4A3B-8F5D-35E025B0CF7F}" sibTransId="{22C0B973-8736-4BC3-900C-10E98B85B266}"/>
    <dgm:cxn modelId="{A3A188FC-1620-424E-BEAF-B10CF31E09EE}" type="presOf" srcId="{69408133-78F2-4D68-8C84-65FBB8B33217}" destId="{8633A253-26AC-4C1A-81A4-9070117B3F5B}" srcOrd="0" destOrd="0" presId="urn:microsoft.com/office/officeart/2005/8/layout/radial6"/>
    <dgm:cxn modelId="{40EB0D27-F638-48D8-8DD7-966FB9FB9E6E}" type="presOf" srcId="{E117473E-41DA-4FCD-A3D6-32EF2918726E}" destId="{DF690D8C-588B-48D8-BF2B-E1EAB230C99D}" srcOrd="0" destOrd="0" presId="urn:microsoft.com/office/officeart/2005/8/layout/radial6"/>
    <dgm:cxn modelId="{79548081-650E-4111-937B-2962050B88EB}" type="presOf" srcId="{7ADD3B5F-A073-4E32-AD47-7E0C78AC04EF}" destId="{AA067C87-4ED0-4C11-BAF8-144EB172F455}" srcOrd="0" destOrd="0" presId="urn:microsoft.com/office/officeart/2005/8/layout/radial6"/>
    <dgm:cxn modelId="{18CF551A-4CCB-475E-A440-EFF92E7D28E5}" srcId="{3BF8C9C7-CE93-45D9-B04E-789452A0D15C}" destId="{6F56F22D-A04C-426D-B884-056B12C74923}" srcOrd="3" destOrd="0" parTransId="{9C723CD4-1330-4D89-B13E-E49887B61CDF}" sibTransId="{55101AF4-09E8-4BAD-A4D2-4788EC31849A}"/>
    <dgm:cxn modelId="{1B98813E-A371-407A-B206-35A7D4149FF2}" type="presOf" srcId="{BAA862CE-6BE9-4275-A9E5-998B5A42BB19}" destId="{17048F28-3AB1-4FF6-BB0E-50E77400A17D}" srcOrd="0" destOrd="0" presId="urn:microsoft.com/office/officeart/2005/8/layout/radial6"/>
    <dgm:cxn modelId="{023F0005-9A25-4626-83D3-82C279B925F3}" type="presOf" srcId="{201AEE5E-7B77-47D0-972C-17CAA83E2E91}" destId="{944E4E5C-E3AE-4EF6-A86C-9A40137692D8}" srcOrd="0" destOrd="0" presId="urn:microsoft.com/office/officeart/2005/8/layout/radial6"/>
    <dgm:cxn modelId="{1ED5C6C8-D4F7-440A-8504-955BDD42AD34}" srcId="{BAA862CE-6BE9-4275-A9E5-998B5A42BB19}" destId="{7ADD3B5F-A073-4E32-AD47-7E0C78AC04EF}" srcOrd="0" destOrd="0" parTransId="{B05B3EBA-6FA6-4DE4-921D-8DF99807B2E6}" sibTransId="{9E0417FB-EE40-4D1F-A4DA-C494F8A27C0E}"/>
    <dgm:cxn modelId="{CF5A4BE4-32DA-4E58-90D8-5BD181E8FAF3}" srcId="{3BF8C9C7-CE93-45D9-B04E-789452A0D15C}" destId="{43DFD194-98E0-4F8D-AFA0-7FBDBC5EF494}" srcOrd="1" destOrd="0" parTransId="{C9B35C03-636D-40A1-AE49-26B9928DE6BF}" sibTransId="{B321F2F6-4433-4444-9CF6-D4EADEFE3A5F}"/>
    <dgm:cxn modelId="{D85DD485-4F1C-413D-B983-1F729422B641}" srcId="{BAA862CE-6BE9-4275-A9E5-998B5A42BB19}" destId="{C4DF4F37-F2C9-4FA1-AD90-7F772E28BFB5}" srcOrd="3" destOrd="0" parTransId="{162AB6B8-F789-4FB7-B56B-9B9BB25DB694}" sibTransId="{188F1727-78F1-48A5-8BD7-C6D0473ED35B}"/>
    <dgm:cxn modelId="{8D793CED-C08E-4E67-9A76-9D85310A34AB}" srcId="{3BF8C9C7-CE93-45D9-B04E-789452A0D15C}" destId="{D59A9A78-7E29-441D-8ADD-AF19CA1C535A}" srcOrd="2" destOrd="0" parTransId="{AA258A13-75D0-4140-8F11-CECA4AC36590}" sibTransId="{907BACCA-E21C-4D00-B5B4-F3DBA8B6C490}"/>
    <dgm:cxn modelId="{58FF3B8A-53A7-45C9-893F-7EA7DB8D4643}" type="presOf" srcId="{3BF8C9C7-CE93-45D9-B04E-789452A0D15C}" destId="{EBB250D1-B40D-41F6-ADE8-4767217E3794}" srcOrd="0" destOrd="0" presId="urn:microsoft.com/office/officeart/2005/8/layout/radial6"/>
    <dgm:cxn modelId="{F988E053-487D-4C07-8BEE-1707B6522952}" type="presOf" srcId="{C4DF4F37-F2C9-4FA1-AD90-7F772E28BFB5}" destId="{B940CE51-078B-4EA4-BEE8-D67A230FEF3A}" srcOrd="0" destOrd="0" presId="urn:microsoft.com/office/officeart/2005/8/layout/radial6"/>
    <dgm:cxn modelId="{78C09866-8EF3-4836-86AD-F1944AC3E898}" type="presOf" srcId="{188F1727-78F1-48A5-8BD7-C6D0473ED35B}" destId="{78DC32C5-FA1E-4F4A-84A7-A1D8AE79D0D0}" srcOrd="0" destOrd="0" presId="urn:microsoft.com/office/officeart/2005/8/layout/radial6"/>
    <dgm:cxn modelId="{A4A83F1D-79D4-4334-B240-9966520E3525}" type="presOf" srcId="{9E0417FB-EE40-4D1F-A4DA-C494F8A27C0E}" destId="{60130A02-5A94-4192-9B59-83E8F18C45BE}" srcOrd="0" destOrd="0" presId="urn:microsoft.com/office/officeart/2005/8/layout/radial6"/>
    <dgm:cxn modelId="{2DB9791D-CB68-4297-85C8-6F75FE3A6ED9}" type="presOf" srcId="{2A091937-D6DE-4CFA-AF3C-8EF944520723}" destId="{5A2ECB38-0415-481E-A4F9-A403F8160486}" srcOrd="0" destOrd="0" presId="urn:microsoft.com/office/officeart/2005/8/layout/radial6"/>
    <dgm:cxn modelId="{1E029B6D-DEFD-4F31-99CC-2F840CB1932F}" srcId="{BAA862CE-6BE9-4275-A9E5-998B5A42BB19}" destId="{201AEE5E-7B77-47D0-972C-17CAA83E2E91}" srcOrd="1" destOrd="0" parTransId="{1EA11A31-E5CB-4357-979E-8BBA310172F3}" sibTransId="{2A091937-D6DE-4CFA-AF3C-8EF944520723}"/>
    <dgm:cxn modelId="{2B93193C-EABD-424C-80CF-464E7DF7975C}" type="presParOf" srcId="{EBB250D1-B40D-41F6-ADE8-4767217E3794}" destId="{17048F28-3AB1-4FF6-BB0E-50E77400A17D}" srcOrd="0" destOrd="0" presId="urn:microsoft.com/office/officeart/2005/8/layout/radial6"/>
    <dgm:cxn modelId="{2F8FD626-E3F9-4B5D-BA28-94F336376B23}" type="presParOf" srcId="{EBB250D1-B40D-41F6-ADE8-4767217E3794}" destId="{AA067C87-4ED0-4C11-BAF8-144EB172F455}" srcOrd="1" destOrd="0" presId="urn:microsoft.com/office/officeart/2005/8/layout/radial6"/>
    <dgm:cxn modelId="{148C8DD2-C7CD-4FEA-9CBD-E6EE5B138F72}" type="presParOf" srcId="{EBB250D1-B40D-41F6-ADE8-4767217E3794}" destId="{02BC4AAF-D836-462E-B693-6C6A51322B6F}" srcOrd="2" destOrd="0" presId="urn:microsoft.com/office/officeart/2005/8/layout/radial6"/>
    <dgm:cxn modelId="{1B02BF36-12B1-4344-9E16-DB96ABCF7D4B}" type="presParOf" srcId="{EBB250D1-B40D-41F6-ADE8-4767217E3794}" destId="{60130A02-5A94-4192-9B59-83E8F18C45BE}" srcOrd="3" destOrd="0" presId="urn:microsoft.com/office/officeart/2005/8/layout/radial6"/>
    <dgm:cxn modelId="{4BE8270E-F367-45CE-A794-C73D0E18D7B0}" type="presParOf" srcId="{EBB250D1-B40D-41F6-ADE8-4767217E3794}" destId="{944E4E5C-E3AE-4EF6-A86C-9A40137692D8}" srcOrd="4" destOrd="0" presId="urn:microsoft.com/office/officeart/2005/8/layout/radial6"/>
    <dgm:cxn modelId="{6FDCA7DE-B159-4DA0-AE47-1480E182132C}" type="presParOf" srcId="{EBB250D1-B40D-41F6-ADE8-4767217E3794}" destId="{459D143F-8D89-4DA9-BADE-BAFB8585487C}" srcOrd="5" destOrd="0" presId="urn:microsoft.com/office/officeart/2005/8/layout/radial6"/>
    <dgm:cxn modelId="{E101008B-174E-4146-A22B-9862CB228E51}" type="presParOf" srcId="{EBB250D1-B40D-41F6-ADE8-4767217E3794}" destId="{5A2ECB38-0415-481E-A4F9-A403F8160486}" srcOrd="6" destOrd="0" presId="urn:microsoft.com/office/officeart/2005/8/layout/radial6"/>
    <dgm:cxn modelId="{E9F21308-7D17-48DB-AA90-FB0C22B4F53A}" type="presParOf" srcId="{EBB250D1-B40D-41F6-ADE8-4767217E3794}" destId="{DF690D8C-588B-48D8-BF2B-E1EAB230C99D}" srcOrd="7" destOrd="0" presId="urn:microsoft.com/office/officeart/2005/8/layout/radial6"/>
    <dgm:cxn modelId="{853398A6-B3AD-44E0-9B68-8CE7A9103615}" type="presParOf" srcId="{EBB250D1-B40D-41F6-ADE8-4767217E3794}" destId="{8A2A05D5-D679-44A8-840B-DAEFC1F6A5AC}" srcOrd="8" destOrd="0" presId="urn:microsoft.com/office/officeart/2005/8/layout/radial6"/>
    <dgm:cxn modelId="{A450F27A-80DD-41A5-9DED-54044F569262}" type="presParOf" srcId="{EBB250D1-B40D-41F6-ADE8-4767217E3794}" destId="{8633A253-26AC-4C1A-81A4-9070117B3F5B}" srcOrd="9" destOrd="0" presId="urn:microsoft.com/office/officeart/2005/8/layout/radial6"/>
    <dgm:cxn modelId="{6B7FA0D9-D8F2-4A4C-8E98-1E83BD49D367}" type="presParOf" srcId="{EBB250D1-B40D-41F6-ADE8-4767217E3794}" destId="{B940CE51-078B-4EA4-BEE8-D67A230FEF3A}" srcOrd="10" destOrd="0" presId="urn:microsoft.com/office/officeart/2005/8/layout/radial6"/>
    <dgm:cxn modelId="{E39D776B-F641-408A-BA9B-E70BF7354758}" type="presParOf" srcId="{EBB250D1-B40D-41F6-ADE8-4767217E3794}" destId="{F3141BC9-E6B8-4694-9C8C-31BFF74636EC}" srcOrd="11" destOrd="0" presId="urn:microsoft.com/office/officeart/2005/8/layout/radial6"/>
    <dgm:cxn modelId="{62F598FB-CB83-4F4E-911A-27B7DF6CE8A2}" type="presParOf" srcId="{EBB250D1-B40D-41F6-ADE8-4767217E3794}" destId="{78DC32C5-FA1E-4F4A-84A7-A1D8AE79D0D0}" srcOrd="12" destOrd="0" presId="urn:microsoft.com/office/officeart/2005/8/layout/radial6"/>
  </dgm:cxnLst>
  <dgm:bg>
    <a:pattFill prst="sphere">
      <a:fgClr>
        <a:srgbClr val="669900"/>
      </a:fgClr>
      <a:bgClr>
        <a:schemeClr val="bg1"/>
      </a:bgClr>
    </a:patt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F8C9C7-CE93-45D9-B04E-789452A0D15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AA862CE-6BE9-4275-A9E5-998B5A42BB19}">
      <dgm:prSet phldrT="[Text]"/>
      <dgm:spPr>
        <a:solidFill>
          <a:srgbClr val="66FF66">
            <a:alpha val="60000"/>
          </a:srgbClr>
        </a:solidFill>
        <a:ln w="28575">
          <a:solidFill>
            <a:srgbClr val="195216"/>
          </a:solidFill>
        </a:ln>
      </dgm:spPr>
      <dgm:t>
        <a:bodyPr/>
        <a:lstStyle/>
        <a:p>
          <a:endParaRPr lang="en-US" dirty="0"/>
        </a:p>
      </dgm:t>
    </dgm:pt>
    <dgm:pt modelId="{E0E810AF-6658-4A3B-8F5D-35E025B0CF7F}" type="parTrans" cxnId="{D058E4E0-6FF9-408A-8BC0-E3D03445F97D}">
      <dgm:prSet/>
      <dgm:spPr/>
      <dgm:t>
        <a:bodyPr/>
        <a:lstStyle/>
        <a:p>
          <a:endParaRPr lang="en-US"/>
        </a:p>
      </dgm:t>
    </dgm:pt>
    <dgm:pt modelId="{22C0B973-8736-4BC3-900C-10E98B85B266}" type="sibTrans" cxnId="{D058E4E0-6FF9-408A-8BC0-E3D03445F97D}">
      <dgm:prSet/>
      <dgm:spPr/>
      <dgm:t>
        <a:bodyPr/>
        <a:lstStyle/>
        <a:p>
          <a:endParaRPr lang="en-US"/>
        </a:p>
      </dgm:t>
    </dgm:pt>
    <dgm:pt modelId="{7ADD3B5F-A073-4E32-AD47-7E0C78AC04EF}">
      <dgm:prSet phldrT="[Text]" custT="1"/>
      <dgm:spPr>
        <a:solidFill>
          <a:srgbClr val="99FFCC"/>
        </a:solidFill>
        <a:ln w="28575">
          <a:solidFill>
            <a:srgbClr val="183B15"/>
          </a:solidFill>
        </a:ln>
      </dgm:spPr>
      <dgm:t>
        <a:bodyPr/>
        <a:lstStyle/>
        <a:p>
          <a:pPr algn="ctr"/>
          <a:r>
            <a:rPr lang="en-US" sz="1800" b="1" dirty="0" smtClean="0">
              <a:solidFill>
                <a:srgbClr val="0000FF"/>
              </a:solidFill>
              <a:effectLst>
                <a:outerShdw blurRad="38100" dist="38100" dir="2700000" algn="tl">
                  <a:srgbClr val="000000">
                    <a:alpha val="43137"/>
                  </a:srgbClr>
                </a:outerShdw>
              </a:effectLst>
            </a:rPr>
            <a:t>1 . </a:t>
          </a:r>
          <a:r>
            <a:rPr lang="bn-IN" sz="1800" b="1" dirty="0" smtClean="0">
              <a:solidFill>
                <a:srgbClr val="0000FF"/>
              </a:solidFill>
              <a:effectLst>
                <a:outerShdw blurRad="38100" dist="38100" dir="2700000" algn="tl">
                  <a:srgbClr val="000000">
                    <a:alpha val="43137"/>
                  </a:srgbClr>
                </a:outerShdw>
              </a:effectLst>
            </a:rPr>
            <a:t>নিশ্চিত দিকসমূহ </a:t>
          </a:r>
        </a:p>
        <a:p>
          <a:pPr algn="ctr"/>
          <a:r>
            <a:rPr lang="bn-IN" sz="1400" b="1" dirty="0" smtClean="0">
              <a:solidFill>
                <a:srgbClr val="0000FF"/>
              </a:solidFill>
              <a:effectLst>
                <a:outerShdw blurRad="38100" dist="38100" dir="2700000" algn="tl">
                  <a:srgbClr val="000000">
                    <a:alpha val="43137"/>
                  </a:srgbClr>
                </a:outerShdw>
              </a:effectLst>
            </a:rPr>
            <a:t>ক) বাস্তব</a:t>
          </a:r>
          <a:r>
            <a:rPr lang="en-US" sz="1400" b="1" dirty="0" smtClean="0">
              <a:solidFill>
                <a:srgbClr val="0000FF"/>
              </a:solidFill>
              <a:effectLst>
                <a:outerShdw blurRad="38100" dist="38100" dir="2700000" algn="tl">
                  <a:srgbClr val="000000">
                    <a:alpha val="43137"/>
                  </a:srgbClr>
                </a:outerShdw>
              </a:effectLst>
            </a:rPr>
            <a:t>(Physical)</a:t>
          </a:r>
          <a:r>
            <a:rPr lang="bn-IN" sz="1400" b="1" dirty="0" smtClean="0">
              <a:solidFill>
                <a:srgbClr val="0000FF"/>
              </a:solidFill>
              <a:effectLst>
                <a:outerShdw blurRad="38100" dist="38100" dir="2700000" algn="tl">
                  <a:srgbClr val="000000">
                    <a:alpha val="43137"/>
                  </a:srgbClr>
                </a:outerShdw>
              </a:effectLst>
            </a:rPr>
            <a:t>নির্ণায়ক</a:t>
          </a:r>
          <a:r>
            <a:rPr lang="en-US" sz="1400" b="1" dirty="0" smtClean="0">
              <a:solidFill>
                <a:srgbClr val="0000FF"/>
              </a:solidFill>
              <a:effectLst>
                <a:outerShdw blurRad="38100" dist="38100" dir="2700000" algn="tl">
                  <a:srgbClr val="000000">
                    <a:alpha val="43137"/>
                  </a:srgbClr>
                </a:outerShdw>
              </a:effectLst>
            </a:rPr>
            <a:t> :</a:t>
          </a:r>
        </a:p>
        <a:p>
          <a:pPr algn="ctr"/>
          <a:r>
            <a:rPr lang="en-US" sz="1400" b="1" dirty="0" smtClean="0">
              <a:solidFill>
                <a:srgbClr val="0000FF"/>
              </a:solidFill>
              <a:effectLst>
                <a:outerShdw blurRad="38100" dist="38100" dir="2700000" algn="tl">
                  <a:srgbClr val="000000">
                    <a:alpha val="43137"/>
                  </a:srgbClr>
                </a:outerShdw>
              </a:effectLst>
            </a:rPr>
            <a:t> i.</a:t>
          </a:r>
          <a:r>
            <a:rPr lang="bn-IN" sz="1400" b="1" dirty="0" smtClean="0">
              <a:solidFill>
                <a:srgbClr val="0000FF"/>
              </a:solidFill>
              <a:effectLst>
                <a:outerShdw blurRad="38100" dist="38100" dir="2700000" algn="tl">
                  <a:srgbClr val="000000">
                    <a:alpha val="43137"/>
                  </a:srgbClr>
                </a:outerShdw>
              </a:effectLst>
            </a:rPr>
            <a:t> খাদ্যের প্রাপ্যতা</a:t>
          </a:r>
        </a:p>
        <a:p>
          <a:pPr algn="ctr"/>
          <a:r>
            <a:rPr lang="bn-IN" sz="1400" b="1" dirty="0" smtClean="0">
              <a:solidFill>
                <a:srgbClr val="0000FF"/>
              </a:solidFill>
              <a:effectLst>
                <a:outerShdw blurRad="38100" dist="38100" dir="2700000" algn="tl">
                  <a:srgbClr val="000000">
                    <a:alpha val="43137"/>
                  </a:srgbClr>
                </a:outerShdw>
              </a:effectLst>
            </a:rPr>
            <a:t>    </a:t>
          </a:r>
          <a:r>
            <a:rPr lang="en-US" sz="1400" b="1" dirty="0" smtClean="0">
              <a:solidFill>
                <a:srgbClr val="0000FF"/>
              </a:solidFill>
              <a:effectLst>
                <a:outerShdw blurRad="38100" dist="38100" dir="2700000" algn="tl">
                  <a:srgbClr val="000000">
                    <a:alpha val="43137"/>
                  </a:srgbClr>
                </a:outerShdw>
              </a:effectLst>
            </a:rPr>
            <a:t>ii.</a:t>
          </a:r>
          <a:r>
            <a:rPr lang="bn-IN" sz="1400" b="1" dirty="0" smtClean="0">
              <a:solidFill>
                <a:srgbClr val="0000FF"/>
              </a:solidFill>
              <a:effectLst>
                <a:outerShdw blurRad="38100" dist="38100" dir="2700000" algn="tl">
                  <a:srgbClr val="000000">
                    <a:alpha val="43137"/>
                  </a:srgbClr>
                </a:outerShdw>
              </a:effectLst>
            </a:rPr>
            <a:t> খাদ্যের ক্রয়যোগ্যতা </a:t>
          </a:r>
          <a:r>
            <a:rPr lang="en-US" sz="1400" b="1" dirty="0" smtClean="0">
              <a:solidFill>
                <a:srgbClr val="0000FF"/>
              </a:solidFill>
              <a:effectLst>
                <a:outerShdw blurRad="38100" dist="38100" dir="2700000" algn="tl">
                  <a:srgbClr val="000000">
                    <a:alpha val="43137"/>
                  </a:srgbClr>
                </a:outerShdw>
              </a:effectLst>
            </a:rPr>
            <a:t>iii.</a:t>
          </a:r>
          <a:r>
            <a:rPr lang="bn-IN" sz="1400" b="1" dirty="0" smtClean="0">
              <a:solidFill>
                <a:srgbClr val="0000FF"/>
              </a:solidFill>
              <a:effectLst>
                <a:outerShdw blurRad="38100" dist="38100" dir="2700000" algn="tl">
                  <a:srgbClr val="000000">
                    <a:alpha val="43137"/>
                  </a:srgbClr>
                </a:outerShdw>
              </a:effectLst>
            </a:rPr>
            <a:t>খাদ্যের ব্যবহার</a:t>
          </a:r>
          <a:r>
            <a:rPr lang="en-US" sz="1400" b="1" dirty="0" smtClean="0">
              <a:solidFill>
                <a:srgbClr val="0000FF"/>
              </a:solidFill>
              <a:effectLst>
                <a:outerShdw blurRad="38100" dist="38100" dir="2700000" algn="tl">
                  <a:srgbClr val="000000">
                    <a:alpha val="43137"/>
                  </a:srgbClr>
                </a:outerShdw>
              </a:effectLst>
            </a:rPr>
            <a:t>    </a:t>
          </a:r>
          <a:endParaRPr lang="bn-IN" sz="1400" b="1" dirty="0" smtClean="0">
            <a:solidFill>
              <a:srgbClr val="0000FF"/>
            </a:solidFill>
            <a:effectLst>
              <a:outerShdw blurRad="38100" dist="38100" dir="2700000" algn="tl">
                <a:srgbClr val="000000">
                  <a:alpha val="43137"/>
                </a:srgbClr>
              </a:outerShdw>
            </a:effectLst>
          </a:endParaRPr>
        </a:p>
        <a:p>
          <a:pPr algn="ctr"/>
          <a:r>
            <a:rPr lang="en-US" sz="1400" b="1" dirty="0" smtClean="0">
              <a:solidFill>
                <a:srgbClr val="0000FF"/>
              </a:solidFill>
              <a:effectLst>
                <a:outerShdw blurRad="38100" dist="38100" dir="2700000" algn="tl">
                  <a:srgbClr val="000000">
                    <a:alpha val="43137"/>
                  </a:srgbClr>
                </a:outerShdw>
              </a:effectLst>
            </a:rPr>
            <a:t>&amp;</a:t>
          </a:r>
          <a:endParaRPr lang="bn-IN" sz="1400" b="1" dirty="0" smtClean="0">
            <a:solidFill>
              <a:srgbClr val="0000FF"/>
            </a:solidFill>
            <a:effectLst>
              <a:outerShdw blurRad="38100" dist="38100" dir="2700000" algn="tl">
                <a:srgbClr val="000000">
                  <a:alpha val="43137"/>
                </a:srgbClr>
              </a:outerShdw>
            </a:effectLst>
          </a:endParaRPr>
        </a:p>
        <a:p>
          <a:pPr algn="ctr"/>
          <a:r>
            <a:rPr lang="en-US" sz="1400" b="1" dirty="0" smtClean="0">
              <a:solidFill>
                <a:srgbClr val="0000FF"/>
              </a:solidFill>
              <a:effectLst>
                <a:outerShdw blurRad="38100" dist="38100" dir="2700000" algn="tl">
                  <a:srgbClr val="000000">
                    <a:alpha val="43137"/>
                  </a:srgbClr>
                </a:outerShdw>
              </a:effectLst>
            </a:rPr>
            <a:t> </a:t>
          </a:r>
          <a:r>
            <a:rPr lang="bn-IN" sz="1400" b="1" dirty="0" smtClean="0">
              <a:solidFill>
                <a:srgbClr val="0000FF"/>
              </a:solidFill>
              <a:effectLst>
                <a:outerShdw blurRad="38100" dist="38100" dir="2700000" algn="tl">
                  <a:srgbClr val="000000">
                    <a:alpha val="43137"/>
                  </a:srgbClr>
                </a:outerShdw>
              </a:effectLst>
            </a:rPr>
            <a:t>খ) সময়গত</a:t>
          </a:r>
          <a:r>
            <a:rPr lang="en-US" sz="1400" b="1" dirty="0" smtClean="0">
              <a:solidFill>
                <a:srgbClr val="0000FF"/>
              </a:solidFill>
              <a:effectLst>
                <a:outerShdw blurRad="38100" dist="38100" dir="2700000" algn="tl">
                  <a:srgbClr val="000000">
                    <a:alpha val="43137"/>
                  </a:srgbClr>
                </a:outerShdw>
              </a:effectLst>
            </a:rPr>
            <a:t> (temporal)</a:t>
          </a:r>
          <a:r>
            <a:rPr lang="bn-IN" sz="1400" b="1" dirty="0" smtClean="0">
              <a:solidFill>
                <a:srgbClr val="0000FF"/>
              </a:solidFill>
              <a:effectLst>
                <a:outerShdw blurRad="38100" dist="38100" dir="2700000" algn="tl">
                  <a:srgbClr val="000000">
                    <a:alpha val="43137"/>
                  </a:srgbClr>
                </a:outerShdw>
              </a:effectLst>
            </a:rPr>
            <a:t>নির্ণায়ক</a:t>
          </a:r>
          <a:r>
            <a:rPr lang="en-US" sz="1400" b="1" dirty="0" smtClean="0">
              <a:solidFill>
                <a:srgbClr val="0000FF"/>
              </a:solidFill>
              <a:effectLst>
                <a:outerShdw blurRad="38100" dist="38100" dir="2700000" algn="tl">
                  <a:srgbClr val="000000">
                    <a:alpha val="43137"/>
                  </a:srgbClr>
                </a:outerShdw>
              </a:effectLst>
            </a:rPr>
            <a:t>: </a:t>
          </a:r>
          <a:endParaRPr lang="bn-IN" sz="1400" b="1" dirty="0" smtClean="0">
            <a:solidFill>
              <a:srgbClr val="0000FF"/>
            </a:solidFill>
            <a:effectLst>
              <a:outerShdw blurRad="38100" dist="38100" dir="2700000" algn="tl">
                <a:srgbClr val="000000">
                  <a:alpha val="43137"/>
                </a:srgbClr>
              </a:outerShdw>
            </a:effectLst>
          </a:endParaRPr>
        </a:p>
        <a:p>
          <a:pPr algn="ctr"/>
          <a:r>
            <a:rPr lang="bn-IN" sz="1400" b="1" dirty="0" smtClean="0">
              <a:solidFill>
                <a:srgbClr val="0000FF"/>
              </a:solidFill>
              <a:effectLst>
                <a:outerShdw blurRad="38100" dist="38100" dir="2700000" algn="tl">
                  <a:srgbClr val="000000">
                    <a:alpha val="43137"/>
                  </a:srgbClr>
                </a:outerShdw>
              </a:effectLst>
            </a:rPr>
            <a:t>প্রকৃতি ও মানবসৃষ্ট দুর্যোগ</a:t>
          </a:r>
          <a:endParaRPr lang="en-US" sz="1400" b="1" dirty="0" smtClean="0">
            <a:solidFill>
              <a:srgbClr val="0000FF"/>
            </a:solidFill>
            <a:effectLst>
              <a:outerShdw blurRad="38100" dist="38100" dir="2700000" algn="tl">
                <a:srgbClr val="000000">
                  <a:alpha val="43137"/>
                </a:srgbClr>
              </a:outerShdw>
            </a:effectLst>
          </a:endParaRPr>
        </a:p>
      </dgm:t>
    </dgm:pt>
    <dgm:pt modelId="{B05B3EBA-6FA6-4DE4-921D-8DF99807B2E6}" type="parTrans" cxnId="{1ED5C6C8-D4F7-440A-8504-955BDD42AD34}">
      <dgm:prSet/>
      <dgm:spPr/>
      <dgm:t>
        <a:bodyPr/>
        <a:lstStyle/>
        <a:p>
          <a:endParaRPr lang="en-US"/>
        </a:p>
      </dgm:t>
    </dgm:pt>
    <dgm:pt modelId="{9E0417FB-EE40-4D1F-A4DA-C494F8A27C0E}" type="sibTrans" cxnId="{1ED5C6C8-D4F7-440A-8504-955BDD42AD34}">
      <dgm:prSet/>
      <dgm:spPr>
        <a:solidFill>
          <a:schemeClr val="tx2">
            <a:lumMod val="20000"/>
            <a:lumOff val="80000"/>
          </a:schemeClr>
        </a:solidFill>
      </dgm:spPr>
      <dgm:t>
        <a:bodyPr/>
        <a:lstStyle/>
        <a:p>
          <a:endParaRPr lang="en-US"/>
        </a:p>
      </dgm:t>
    </dgm:pt>
    <dgm:pt modelId="{EBB250D1-B40D-41F6-ADE8-4767217E3794}" type="pres">
      <dgm:prSet presAssocID="{3BF8C9C7-CE93-45D9-B04E-789452A0D15C}" presName="Name0" presStyleCnt="0">
        <dgm:presLayoutVars>
          <dgm:chMax val="1"/>
          <dgm:dir/>
          <dgm:animLvl val="ctr"/>
          <dgm:resizeHandles val="exact"/>
        </dgm:presLayoutVars>
      </dgm:prSet>
      <dgm:spPr/>
      <dgm:t>
        <a:bodyPr/>
        <a:lstStyle/>
        <a:p>
          <a:endParaRPr lang="en-US"/>
        </a:p>
      </dgm:t>
    </dgm:pt>
    <dgm:pt modelId="{17048F28-3AB1-4FF6-BB0E-50E77400A17D}" type="pres">
      <dgm:prSet presAssocID="{BAA862CE-6BE9-4275-A9E5-998B5A42BB19}" presName="centerShape" presStyleLbl="node0" presStyleIdx="0" presStyleCnt="1" custScaleX="164760" custScaleY="215961" custLinFactNeighborX="-43834" custLinFactNeighborY="10122"/>
      <dgm:spPr/>
      <dgm:t>
        <a:bodyPr/>
        <a:lstStyle/>
        <a:p>
          <a:endParaRPr lang="en-US"/>
        </a:p>
      </dgm:t>
    </dgm:pt>
    <dgm:pt modelId="{6B88FC01-8686-415E-AE86-D3F952E047D2}" type="pres">
      <dgm:prSet presAssocID="{7ADD3B5F-A073-4E32-AD47-7E0C78AC04EF}" presName="oneComp" presStyleCnt="0"/>
      <dgm:spPr/>
    </dgm:pt>
    <dgm:pt modelId="{44039C1B-25A0-4CCA-82EE-4DF3D166CDAE}" type="pres">
      <dgm:prSet presAssocID="{7ADD3B5F-A073-4E32-AD47-7E0C78AC04EF}" presName="dummyConnPt" presStyleCnt="0"/>
      <dgm:spPr/>
    </dgm:pt>
    <dgm:pt modelId="{B099F04E-9492-4AB4-8D4C-61EDB6B46BC1}" type="pres">
      <dgm:prSet presAssocID="{7ADD3B5F-A073-4E32-AD47-7E0C78AC04EF}" presName="oneNode" presStyleLbl="node1" presStyleIdx="0" presStyleCnt="1" custScaleX="193051" custScaleY="272376" custLinFactX="-100000" custLinFactNeighborX="-186659" custLinFactNeighborY="26983">
        <dgm:presLayoutVars>
          <dgm:bulletEnabled val="1"/>
        </dgm:presLayoutVars>
      </dgm:prSet>
      <dgm:spPr/>
      <dgm:t>
        <a:bodyPr/>
        <a:lstStyle/>
        <a:p>
          <a:endParaRPr lang="en-US"/>
        </a:p>
      </dgm:t>
    </dgm:pt>
    <dgm:pt modelId="{452C013E-E9AB-4B23-9A84-E5A3148CD655}" type="pres">
      <dgm:prSet presAssocID="{7ADD3B5F-A073-4E32-AD47-7E0C78AC04EF}" presName="dummya" presStyleCnt="0"/>
      <dgm:spPr/>
    </dgm:pt>
    <dgm:pt modelId="{2B14FD0C-4F91-49F8-88E6-7DE13C48D810}" type="pres">
      <dgm:prSet presAssocID="{7ADD3B5F-A073-4E32-AD47-7E0C78AC04EF}" presName="dummyb" presStyleCnt="0"/>
      <dgm:spPr/>
    </dgm:pt>
    <dgm:pt modelId="{B30F262E-0F3F-439E-AE92-E372F5A47595}" type="pres">
      <dgm:prSet presAssocID="{7ADD3B5F-A073-4E32-AD47-7E0C78AC04EF}" presName="dummyc" presStyleCnt="0"/>
      <dgm:spPr/>
    </dgm:pt>
    <dgm:pt modelId="{DC052149-EF68-4DF1-A4D2-497087224400}" type="pres">
      <dgm:prSet presAssocID="{9E0417FB-EE40-4D1F-A4DA-C494F8A27C0E}" presName="singleconn" presStyleLbl="sibTrans2D1" presStyleIdx="0" presStyleCnt="1" custScaleX="65933" custLinFactNeighborX="-39839" custLinFactNeighborY="10122"/>
      <dgm:spPr/>
      <dgm:t>
        <a:bodyPr/>
        <a:lstStyle/>
        <a:p>
          <a:endParaRPr lang="en-US"/>
        </a:p>
      </dgm:t>
    </dgm:pt>
  </dgm:ptLst>
  <dgm:cxnLst>
    <dgm:cxn modelId="{1ED5C6C8-D4F7-440A-8504-955BDD42AD34}" srcId="{BAA862CE-6BE9-4275-A9E5-998B5A42BB19}" destId="{7ADD3B5F-A073-4E32-AD47-7E0C78AC04EF}" srcOrd="0" destOrd="0" parTransId="{B05B3EBA-6FA6-4DE4-921D-8DF99807B2E6}" sibTransId="{9E0417FB-EE40-4D1F-A4DA-C494F8A27C0E}"/>
    <dgm:cxn modelId="{FCD54E40-E6C9-470E-A7BC-755E3A3B4263}" type="presOf" srcId="{7ADD3B5F-A073-4E32-AD47-7E0C78AC04EF}" destId="{B099F04E-9492-4AB4-8D4C-61EDB6B46BC1}" srcOrd="0" destOrd="0" presId="urn:microsoft.com/office/officeart/2005/8/layout/radial6"/>
    <dgm:cxn modelId="{E23860DE-2CED-4BA1-B497-5ED5F41A4A42}" type="presOf" srcId="{BAA862CE-6BE9-4275-A9E5-998B5A42BB19}" destId="{17048F28-3AB1-4FF6-BB0E-50E77400A17D}" srcOrd="0" destOrd="0" presId="urn:microsoft.com/office/officeart/2005/8/layout/radial6"/>
    <dgm:cxn modelId="{D8216818-DFC9-43C1-A385-B9AA8D5163B5}" type="presOf" srcId="{9E0417FB-EE40-4D1F-A4DA-C494F8A27C0E}" destId="{DC052149-EF68-4DF1-A4D2-497087224400}" srcOrd="0" destOrd="0" presId="urn:microsoft.com/office/officeart/2005/8/layout/radial6"/>
    <dgm:cxn modelId="{E8236088-C7A0-46BC-8CA4-524682A9FAE6}" type="presOf" srcId="{3BF8C9C7-CE93-45D9-B04E-789452A0D15C}" destId="{EBB250D1-B40D-41F6-ADE8-4767217E3794}" srcOrd="0" destOrd="0" presId="urn:microsoft.com/office/officeart/2005/8/layout/radial6"/>
    <dgm:cxn modelId="{D058E4E0-6FF9-408A-8BC0-E3D03445F97D}" srcId="{3BF8C9C7-CE93-45D9-B04E-789452A0D15C}" destId="{BAA862CE-6BE9-4275-A9E5-998B5A42BB19}" srcOrd="0" destOrd="0" parTransId="{E0E810AF-6658-4A3B-8F5D-35E025B0CF7F}" sibTransId="{22C0B973-8736-4BC3-900C-10E98B85B266}"/>
    <dgm:cxn modelId="{C3C744C2-0AB4-4C3E-9C60-B5F26A8D5124}" type="presParOf" srcId="{EBB250D1-B40D-41F6-ADE8-4767217E3794}" destId="{17048F28-3AB1-4FF6-BB0E-50E77400A17D}" srcOrd="0" destOrd="0" presId="urn:microsoft.com/office/officeart/2005/8/layout/radial6"/>
    <dgm:cxn modelId="{78E8DCD2-BEC6-4C05-8F1A-3AFA0B24C80C}" type="presParOf" srcId="{EBB250D1-B40D-41F6-ADE8-4767217E3794}" destId="{6B88FC01-8686-415E-AE86-D3F952E047D2}" srcOrd="1" destOrd="0" presId="urn:microsoft.com/office/officeart/2005/8/layout/radial6"/>
    <dgm:cxn modelId="{E8B75CE5-496B-46C4-8BD4-8EDC10C231C0}" type="presParOf" srcId="{6B88FC01-8686-415E-AE86-D3F952E047D2}" destId="{44039C1B-25A0-4CCA-82EE-4DF3D166CDAE}" srcOrd="0" destOrd="0" presId="urn:microsoft.com/office/officeart/2005/8/layout/radial6"/>
    <dgm:cxn modelId="{050A2ED3-3E19-4E04-B443-CD470EEF6797}" type="presParOf" srcId="{6B88FC01-8686-415E-AE86-D3F952E047D2}" destId="{B099F04E-9492-4AB4-8D4C-61EDB6B46BC1}" srcOrd="1" destOrd="0" presId="urn:microsoft.com/office/officeart/2005/8/layout/radial6"/>
    <dgm:cxn modelId="{2E011EA0-D675-454D-98D9-1DDFD9CE0230}" type="presParOf" srcId="{EBB250D1-B40D-41F6-ADE8-4767217E3794}" destId="{452C013E-E9AB-4B23-9A84-E5A3148CD655}" srcOrd="2" destOrd="0" presId="urn:microsoft.com/office/officeart/2005/8/layout/radial6"/>
    <dgm:cxn modelId="{FE7C70DC-AED7-4324-9010-051418521963}" type="presParOf" srcId="{EBB250D1-B40D-41F6-ADE8-4767217E3794}" destId="{2B14FD0C-4F91-49F8-88E6-7DE13C48D810}" srcOrd="3" destOrd="0" presId="urn:microsoft.com/office/officeart/2005/8/layout/radial6"/>
    <dgm:cxn modelId="{1FE76046-2AE6-421C-AF8D-E07EDE61E8DB}" type="presParOf" srcId="{EBB250D1-B40D-41F6-ADE8-4767217E3794}" destId="{B30F262E-0F3F-439E-AE92-E372F5A47595}" srcOrd="4" destOrd="0" presId="urn:microsoft.com/office/officeart/2005/8/layout/radial6"/>
    <dgm:cxn modelId="{F27A75B5-6192-4D5F-A2AC-2267E7B6540B}" type="presParOf" srcId="{EBB250D1-B40D-41F6-ADE8-4767217E3794}" destId="{DC052149-EF68-4DF1-A4D2-497087224400}" srcOrd="5" destOrd="0" presId="urn:microsoft.com/office/officeart/2005/8/layout/radial6"/>
  </dgm:cxnLst>
  <dgm:bg>
    <a:solidFill>
      <a:srgbClr val="95EF63"/>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EFCEE6-DE8C-4B09-90E0-D7BC6B7E6AB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FB38E167-F5EF-4EE7-B0BD-29CB3333DF11}">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 </a:t>
          </a:r>
          <a:r>
            <a:rPr lang="bn-IN" b="1" dirty="0" smtClean="0">
              <a:solidFill>
                <a:srgbClr val="0000FF"/>
              </a:solidFill>
              <a:effectLst>
                <a:outerShdw blurRad="38100" dist="38100" dir="2700000" algn="tl">
                  <a:srgbClr val="000000">
                    <a:alpha val="43137"/>
                  </a:srgbClr>
                </a:outerShdw>
              </a:effectLst>
            </a:rPr>
            <a:t>মোট দেশজ উৎপাদন </a:t>
          </a:r>
          <a:endParaRPr lang="en-US" b="1" dirty="0">
            <a:solidFill>
              <a:srgbClr val="0000FF"/>
            </a:solidFill>
            <a:effectLst>
              <a:outerShdw blurRad="38100" dist="38100" dir="2700000" algn="tl">
                <a:srgbClr val="000000">
                  <a:alpha val="43137"/>
                </a:srgbClr>
              </a:outerShdw>
            </a:effectLst>
          </a:endParaRPr>
        </a:p>
      </dgm:t>
    </dgm:pt>
    <dgm:pt modelId="{F60CB72B-F014-4451-B814-E4886951A293}" type="parTrans" cxnId="{0557117A-523D-4A58-9B1B-4B6956871C8B}">
      <dgm:prSet/>
      <dgm:spPr/>
      <dgm:t>
        <a:bodyPr/>
        <a:lstStyle/>
        <a:p>
          <a:endParaRPr lang="en-US"/>
        </a:p>
      </dgm:t>
    </dgm:pt>
    <dgm:pt modelId="{C65B262B-C57B-426E-8DD1-614C53CC9A1F}" type="sibTrans" cxnId="{0557117A-523D-4A58-9B1B-4B6956871C8B}">
      <dgm:prSet/>
      <dgm:spPr/>
      <dgm:t>
        <a:bodyPr/>
        <a:lstStyle/>
        <a:p>
          <a:endParaRPr lang="en-US"/>
        </a:p>
      </dgm:t>
    </dgm:pt>
    <dgm:pt modelId="{BC2513EB-BD94-4568-857A-A9F7E3EC312E}">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ii. </a:t>
          </a:r>
          <a:r>
            <a:rPr lang="bn-IN" b="1" dirty="0" smtClean="0">
              <a:solidFill>
                <a:srgbClr val="0000FF"/>
              </a:solidFill>
              <a:effectLst>
                <a:outerShdw blurRad="38100" dist="38100" dir="2700000" algn="tl">
                  <a:srgbClr val="000000">
                    <a:alpha val="43137"/>
                  </a:srgbClr>
                </a:outerShdw>
              </a:effectLst>
            </a:rPr>
            <a:t>মজুদ</a:t>
          </a:r>
          <a:endParaRPr lang="en-US" b="1" dirty="0">
            <a:solidFill>
              <a:srgbClr val="0000FF"/>
            </a:solidFill>
            <a:effectLst>
              <a:outerShdw blurRad="38100" dist="38100" dir="2700000" algn="tl">
                <a:srgbClr val="000000">
                  <a:alpha val="43137"/>
                </a:srgbClr>
              </a:outerShdw>
            </a:effectLst>
          </a:endParaRPr>
        </a:p>
      </dgm:t>
    </dgm:pt>
    <dgm:pt modelId="{4C0EA697-76B0-4EAD-A329-D255DB2758F5}" type="parTrans" cxnId="{A1970BCE-CABD-4AA4-9FA7-486FFCFD982B}">
      <dgm:prSet/>
      <dgm:spPr/>
      <dgm:t>
        <a:bodyPr/>
        <a:lstStyle/>
        <a:p>
          <a:endParaRPr lang="en-US"/>
        </a:p>
      </dgm:t>
    </dgm:pt>
    <dgm:pt modelId="{78EB794B-9D11-40ED-ADD6-E092EF1EF704}" type="sibTrans" cxnId="{A1970BCE-CABD-4AA4-9FA7-486FFCFD982B}">
      <dgm:prSet/>
      <dgm:spPr/>
      <dgm:t>
        <a:bodyPr/>
        <a:lstStyle/>
        <a:p>
          <a:endParaRPr lang="en-US"/>
        </a:p>
      </dgm:t>
    </dgm:pt>
    <dgm:pt modelId="{BC4FA411-CED6-44F3-A4A4-3010A8CFE5FA}">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iii. </a:t>
          </a:r>
          <a:r>
            <a:rPr lang="bn-IN" b="1" dirty="0" smtClean="0">
              <a:solidFill>
                <a:srgbClr val="0000FF"/>
              </a:solidFill>
              <a:effectLst>
                <a:outerShdw blurRad="38100" dist="38100" dir="2700000" algn="tl">
                  <a:srgbClr val="000000">
                    <a:alpha val="43137"/>
                  </a:srgbClr>
                </a:outerShdw>
              </a:effectLst>
            </a:rPr>
            <a:t>নিট আমদানি</a:t>
          </a:r>
          <a:endParaRPr lang="en-US" b="1" dirty="0">
            <a:solidFill>
              <a:srgbClr val="0000FF"/>
            </a:solidFill>
            <a:effectLst>
              <a:outerShdw blurRad="38100" dist="38100" dir="2700000" algn="tl">
                <a:srgbClr val="000000">
                  <a:alpha val="43137"/>
                </a:srgbClr>
              </a:outerShdw>
            </a:effectLst>
          </a:endParaRPr>
        </a:p>
      </dgm:t>
    </dgm:pt>
    <dgm:pt modelId="{E06F80DB-1C5D-44A3-8008-019BCAABB109}" type="parTrans" cxnId="{EC905F90-0B5B-452E-B30D-5BCE17143AA7}">
      <dgm:prSet/>
      <dgm:spPr/>
      <dgm:t>
        <a:bodyPr/>
        <a:lstStyle/>
        <a:p>
          <a:endParaRPr lang="en-US"/>
        </a:p>
      </dgm:t>
    </dgm:pt>
    <dgm:pt modelId="{C8DA8ABA-5546-4E9C-9DF4-89B5C9C86B2B}" type="sibTrans" cxnId="{EC905F90-0B5B-452E-B30D-5BCE17143AA7}">
      <dgm:prSet/>
      <dgm:spPr/>
      <dgm:t>
        <a:bodyPr/>
        <a:lstStyle/>
        <a:p>
          <a:endParaRPr lang="en-US"/>
        </a:p>
      </dgm:t>
    </dgm:pt>
    <dgm:pt modelId="{5623B176-0C81-408C-86CC-344B77CF0412}">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iv. </a:t>
          </a:r>
          <a:r>
            <a:rPr lang="bn-IN" b="1" dirty="0" smtClean="0">
              <a:solidFill>
                <a:srgbClr val="0000FF"/>
              </a:solidFill>
              <a:effectLst>
                <a:outerShdw blurRad="38100" dist="38100" dir="2700000" algn="tl">
                  <a:srgbClr val="000000">
                    <a:alpha val="43137"/>
                  </a:srgbClr>
                </a:outerShdw>
              </a:effectLst>
            </a:rPr>
            <a:t>বৈদেশিক সাহায্য</a:t>
          </a:r>
          <a:endParaRPr lang="en-US" b="1" dirty="0">
            <a:solidFill>
              <a:srgbClr val="0000FF"/>
            </a:solidFill>
            <a:effectLst>
              <a:outerShdw blurRad="38100" dist="38100" dir="2700000" algn="tl">
                <a:srgbClr val="000000">
                  <a:alpha val="43137"/>
                </a:srgbClr>
              </a:outerShdw>
            </a:effectLst>
          </a:endParaRPr>
        </a:p>
      </dgm:t>
    </dgm:pt>
    <dgm:pt modelId="{4BA871C8-64CE-4256-9EFE-FAEB590877B5}" type="parTrans" cxnId="{543D6CAB-A5F7-4CE8-AF42-E29721ADB8E0}">
      <dgm:prSet/>
      <dgm:spPr/>
      <dgm:t>
        <a:bodyPr/>
        <a:lstStyle/>
        <a:p>
          <a:endParaRPr lang="en-US"/>
        </a:p>
      </dgm:t>
    </dgm:pt>
    <dgm:pt modelId="{9CBF98ED-881B-400A-BC11-BFECF9534FFA}" type="sibTrans" cxnId="{543D6CAB-A5F7-4CE8-AF42-E29721ADB8E0}">
      <dgm:prSet/>
      <dgm:spPr/>
      <dgm:t>
        <a:bodyPr/>
        <a:lstStyle/>
        <a:p>
          <a:endParaRPr lang="en-US"/>
        </a:p>
      </dgm:t>
    </dgm:pt>
    <dgm:pt modelId="{923766B3-7324-4574-9889-B1699571D985}">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v. </a:t>
          </a:r>
          <a:r>
            <a:rPr lang="bn-IN" b="1" dirty="0" smtClean="0">
              <a:solidFill>
                <a:srgbClr val="0000FF"/>
              </a:solidFill>
              <a:effectLst>
                <a:outerShdw blurRad="38100" dist="38100" dir="2700000" algn="tl">
                  <a:srgbClr val="000000">
                    <a:alpha val="43137"/>
                  </a:srgbClr>
                </a:outerShdw>
              </a:effectLst>
            </a:rPr>
            <a:t>নিট বৈদেশিক বাণিজ্য</a:t>
          </a:r>
          <a:endParaRPr lang="en-US" b="1" dirty="0">
            <a:solidFill>
              <a:srgbClr val="0000FF"/>
            </a:solidFill>
            <a:effectLst>
              <a:outerShdw blurRad="38100" dist="38100" dir="2700000" algn="tl">
                <a:srgbClr val="000000">
                  <a:alpha val="43137"/>
                </a:srgbClr>
              </a:outerShdw>
            </a:effectLst>
          </a:endParaRPr>
        </a:p>
      </dgm:t>
    </dgm:pt>
    <dgm:pt modelId="{7E7BD6E6-A19A-4503-BE49-CBF8245FF683}" type="parTrans" cxnId="{3EAC8E9A-E74C-4F33-A881-F1FA8B996C62}">
      <dgm:prSet/>
      <dgm:spPr/>
      <dgm:t>
        <a:bodyPr/>
        <a:lstStyle/>
        <a:p>
          <a:endParaRPr lang="en-US"/>
        </a:p>
      </dgm:t>
    </dgm:pt>
    <dgm:pt modelId="{8C22A77D-3B14-4992-8B8C-A46D9DB4CB6E}" type="sibTrans" cxnId="{3EAC8E9A-E74C-4F33-A881-F1FA8B996C62}">
      <dgm:prSet/>
      <dgm:spPr/>
      <dgm:t>
        <a:bodyPr/>
        <a:lstStyle/>
        <a:p>
          <a:endParaRPr lang="en-US"/>
        </a:p>
      </dgm:t>
    </dgm:pt>
    <dgm:pt modelId="{66330236-25EB-46B5-A226-DD511CCC79C3}" type="pres">
      <dgm:prSet presAssocID="{FAEFCEE6-DE8C-4B09-90E0-D7BC6B7E6AB5}" presName="Name0" presStyleCnt="0">
        <dgm:presLayoutVars>
          <dgm:dir/>
          <dgm:resizeHandles val="exact"/>
        </dgm:presLayoutVars>
      </dgm:prSet>
      <dgm:spPr/>
      <dgm:t>
        <a:bodyPr/>
        <a:lstStyle/>
        <a:p>
          <a:endParaRPr lang="en-US"/>
        </a:p>
      </dgm:t>
    </dgm:pt>
    <dgm:pt modelId="{7010B70C-1E0F-4F75-BFBC-DF38776CBA16}" type="pres">
      <dgm:prSet presAssocID="{FB38E167-F5EF-4EE7-B0BD-29CB3333DF11}" presName="node" presStyleLbl="node1" presStyleIdx="0" presStyleCnt="5">
        <dgm:presLayoutVars>
          <dgm:bulletEnabled val="1"/>
        </dgm:presLayoutVars>
      </dgm:prSet>
      <dgm:spPr/>
      <dgm:t>
        <a:bodyPr/>
        <a:lstStyle/>
        <a:p>
          <a:endParaRPr lang="en-US"/>
        </a:p>
      </dgm:t>
    </dgm:pt>
    <dgm:pt modelId="{41E792C9-8970-447E-923F-1A6A2AB01CA0}" type="pres">
      <dgm:prSet presAssocID="{C65B262B-C57B-426E-8DD1-614C53CC9A1F}" presName="sibTrans" presStyleLbl="sibTrans1D1" presStyleIdx="0" presStyleCnt="4"/>
      <dgm:spPr/>
      <dgm:t>
        <a:bodyPr/>
        <a:lstStyle/>
        <a:p>
          <a:endParaRPr lang="en-US"/>
        </a:p>
      </dgm:t>
    </dgm:pt>
    <dgm:pt modelId="{4EBE495E-51C8-4337-96EB-BDF3749D7CB5}" type="pres">
      <dgm:prSet presAssocID="{C65B262B-C57B-426E-8DD1-614C53CC9A1F}" presName="connectorText" presStyleLbl="sibTrans1D1" presStyleIdx="0" presStyleCnt="4"/>
      <dgm:spPr/>
      <dgm:t>
        <a:bodyPr/>
        <a:lstStyle/>
        <a:p>
          <a:endParaRPr lang="en-US"/>
        </a:p>
      </dgm:t>
    </dgm:pt>
    <dgm:pt modelId="{BE4BF2CD-C7C7-4E08-8290-BDA567AE4E04}" type="pres">
      <dgm:prSet presAssocID="{BC2513EB-BD94-4568-857A-A9F7E3EC312E}" presName="node" presStyleLbl="node1" presStyleIdx="1" presStyleCnt="5">
        <dgm:presLayoutVars>
          <dgm:bulletEnabled val="1"/>
        </dgm:presLayoutVars>
      </dgm:prSet>
      <dgm:spPr/>
      <dgm:t>
        <a:bodyPr/>
        <a:lstStyle/>
        <a:p>
          <a:endParaRPr lang="en-US"/>
        </a:p>
      </dgm:t>
    </dgm:pt>
    <dgm:pt modelId="{ED44053B-E6FE-44C2-9F96-AF7DDB7E0F65}" type="pres">
      <dgm:prSet presAssocID="{78EB794B-9D11-40ED-ADD6-E092EF1EF704}" presName="sibTrans" presStyleLbl="sibTrans1D1" presStyleIdx="1" presStyleCnt="4"/>
      <dgm:spPr/>
      <dgm:t>
        <a:bodyPr/>
        <a:lstStyle/>
        <a:p>
          <a:endParaRPr lang="en-US"/>
        </a:p>
      </dgm:t>
    </dgm:pt>
    <dgm:pt modelId="{8CAB213B-2B8E-4AFA-AF66-C012B210CC54}" type="pres">
      <dgm:prSet presAssocID="{78EB794B-9D11-40ED-ADD6-E092EF1EF704}" presName="connectorText" presStyleLbl="sibTrans1D1" presStyleIdx="1" presStyleCnt="4"/>
      <dgm:spPr/>
      <dgm:t>
        <a:bodyPr/>
        <a:lstStyle/>
        <a:p>
          <a:endParaRPr lang="en-US"/>
        </a:p>
      </dgm:t>
    </dgm:pt>
    <dgm:pt modelId="{8225C1FC-8281-4C44-84B9-C436E2D2A02B}" type="pres">
      <dgm:prSet presAssocID="{BC4FA411-CED6-44F3-A4A4-3010A8CFE5FA}" presName="node" presStyleLbl="node1" presStyleIdx="2" presStyleCnt="5">
        <dgm:presLayoutVars>
          <dgm:bulletEnabled val="1"/>
        </dgm:presLayoutVars>
      </dgm:prSet>
      <dgm:spPr/>
      <dgm:t>
        <a:bodyPr/>
        <a:lstStyle/>
        <a:p>
          <a:endParaRPr lang="en-US"/>
        </a:p>
      </dgm:t>
    </dgm:pt>
    <dgm:pt modelId="{807B5505-727B-4A51-B6AF-E0806FFC6184}" type="pres">
      <dgm:prSet presAssocID="{C8DA8ABA-5546-4E9C-9DF4-89B5C9C86B2B}" presName="sibTrans" presStyleLbl="sibTrans1D1" presStyleIdx="2" presStyleCnt="4"/>
      <dgm:spPr/>
      <dgm:t>
        <a:bodyPr/>
        <a:lstStyle/>
        <a:p>
          <a:endParaRPr lang="en-US"/>
        </a:p>
      </dgm:t>
    </dgm:pt>
    <dgm:pt modelId="{B61D3CED-ED06-480A-990A-821900943BFA}" type="pres">
      <dgm:prSet presAssocID="{C8DA8ABA-5546-4E9C-9DF4-89B5C9C86B2B}" presName="connectorText" presStyleLbl="sibTrans1D1" presStyleIdx="2" presStyleCnt="4"/>
      <dgm:spPr/>
      <dgm:t>
        <a:bodyPr/>
        <a:lstStyle/>
        <a:p>
          <a:endParaRPr lang="en-US"/>
        </a:p>
      </dgm:t>
    </dgm:pt>
    <dgm:pt modelId="{62DC6390-7F44-4109-A76E-8D2CCEA988A9}" type="pres">
      <dgm:prSet presAssocID="{5623B176-0C81-408C-86CC-344B77CF0412}" presName="node" presStyleLbl="node1" presStyleIdx="3" presStyleCnt="5" custLinFactNeighborX="47" custLinFactNeighborY="-1135">
        <dgm:presLayoutVars>
          <dgm:bulletEnabled val="1"/>
        </dgm:presLayoutVars>
      </dgm:prSet>
      <dgm:spPr/>
      <dgm:t>
        <a:bodyPr/>
        <a:lstStyle/>
        <a:p>
          <a:endParaRPr lang="en-US"/>
        </a:p>
      </dgm:t>
    </dgm:pt>
    <dgm:pt modelId="{0E38ADC1-D06E-4E2D-BEE9-FCFE978ECFAB}" type="pres">
      <dgm:prSet presAssocID="{9CBF98ED-881B-400A-BC11-BFECF9534FFA}" presName="sibTrans" presStyleLbl="sibTrans1D1" presStyleIdx="3" presStyleCnt="4"/>
      <dgm:spPr/>
      <dgm:t>
        <a:bodyPr/>
        <a:lstStyle/>
        <a:p>
          <a:endParaRPr lang="en-US"/>
        </a:p>
      </dgm:t>
    </dgm:pt>
    <dgm:pt modelId="{03E2BA92-2826-4A31-83BE-92191325A031}" type="pres">
      <dgm:prSet presAssocID="{9CBF98ED-881B-400A-BC11-BFECF9534FFA}" presName="connectorText" presStyleLbl="sibTrans1D1" presStyleIdx="3" presStyleCnt="4"/>
      <dgm:spPr/>
      <dgm:t>
        <a:bodyPr/>
        <a:lstStyle/>
        <a:p>
          <a:endParaRPr lang="en-US"/>
        </a:p>
      </dgm:t>
    </dgm:pt>
    <dgm:pt modelId="{ABD73F63-7FCC-40A6-870E-1D8294185B06}" type="pres">
      <dgm:prSet presAssocID="{923766B3-7324-4574-9889-B1699571D985}" presName="node" presStyleLbl="node1" presStyleIdx="4" presStyleCnt="5">
        <dgm:presLayoutVars>
          <dgm:bulletEnabled val="1"/>
        </dgm:presLayoutVars>
      </dgm:prSet>
      <dgm:spPr/>
      <dgm:t>
        <a:bodyPr/>
        <a:lstStyle/>
        <a:p>
          <a:endParaRPr lang="en-US"/>
        </a:p>
      </dgm:t>
    </dgm:pt>
  </dgm:ptLst>
  <dgm:cxnLst>
    <dgm:cxn modelId="{B10D482E-2F9C-4F8C-BD3D-EC6798A4CAA9}" type="presOf" srcId="{BC2513EB-BD94-4568-857A-A9F7E3EC312E}" destId="{BE4BF2CD-C7C7-4E08-8290-BDA567AE4E04}" srcOrd="0" destOrd="0" presId="urn:microsoft.com/office/officeart/2005/8/layout/bProcess3"/>
    <dgm:cxn modelId="{543D6CAB-A5F7-4CE8-AF42-E29721ADB8E0}" srcId="{FAEFCEE6-DE8C-4B09-90E0-D7BC6B7E6AB5}" destId="{5623B176-0C81-408C-86CC-344B77CF0412}" srcOrd="3" destOrd="0" parTransId="{4BA871C8-64CE-4256-9EFE-FAEB590877B5}" sibTransId="{9CBF98ED-881B-400A-BC11-BFECF9534FFA}"/>
    <dgm:cxn modelId="{91998351-28AB-4889-9E69-8643FD7E39DF}" type="presOf" srcId="{923766B3-7324-4574-9889-B1699571D985}" destId="{ABD73F63-7FCC-40A6-870E-1D8294185B06}" srcOrd="0" destOrd="0" presId="urn:microsoft.com/office/officeart/2005/8/layout/bProcess3"/>
    <dgm:cxn modelId="{0557117A-523D-4A58-9B1B-4B6956871C8B}" srcId="{FAEFCEE6-DE8C-4B09-90E0-D7BC6B7E6AB5}" destId="{FB38E167-F5EF-4EE7-B0BD-29CB3333DF11}" srcOrd="0" destOrd="0" parTransId="{F60CB72B-F014-4451-B814-E4886951A293}" sibTransId="{C65B262B-C57B-426E-8DD1-614C53CC9A1F}"/>
    <dgm:cxn modelId="{9AC1776C-C433-4BE1-AD96-B0ABD7E0D0BD}" type="presOf" srcId="{5623B176-0C81-408C-86CC-344B77CF0412}" destId="{62DC6390-7F44-4109-A76E-8D2CCEA988A9}" srcOrd="0" destOrd="0" presId="urn:microsoft.com/office/officeart/2005/8/layout/bProcess3"/>
    <dgm:cxn modelId="{D05A48D8-A978-4C32-83E9-3EA910737061}" type="presOf" srcId="{C8DA8ABA-5546-4E9C-9DF4-89B5C9C86B2B}" destId="{B61D3CED-ED06-480A-990A-821900943BFA}" srcOrd="1" destOrd="0" presId="urn:microsoft.com/office/officeart/2005/8/layout/bProcess3"/>
    <dgm:cxn modelId="{A1970BCE-CABD-4AA4-9FA7-486FFCFD982B}" srcId="{FAEFCEE6-DE8C-4B09-90E0-D7BC6B7E6AB5}" destId="{BC2513EB-BD94-4568-857A-A9F7E3EC312E}" srcOrd="1" destOrd="0" parTransId="{4C0EA697-76B0-4EAD-A329-D255DB2758F5}" sibTransId="{78EB794B-9D11-40ED-ADD6-E092EF1EF704}"/>
    <dgm:cxn modelId="{EC905F90-0B5B-452E-B30D-5BCE17143AA7}" srcId="{FAEFCEE6-DE8C-4B09-90E0-D7BC6B7E6AB5}" destId="{BC4FA411-CED6-44F3-A4A4-3010A8CFE5FA}" srcOrd="2" destOrd="0" parTransId="{E06F80DB-1C5D-44A3-8008-019BCAABB109}" sibTransId="{C8DA8ABA-5546-4E9C-9DF4-89B5C9C86B2B}"/>
    <dgm:cxn modelId="{45D24D8F-B6A1-4870-802F-6A9B4172599C}" type="presOf" srcId="{FB38E167-F5EF-4EE7-B0BD-29CB3333DF11}" destId="{7010B70C-1E0F-4F75-BFBC-DF38776CBA16}" srcOrd="0" destOrd="0" presId="urn:microsoft.com/office/officeart/2005/8/layout/bProcess3"/>
    <dgm:cxn modelId="{3EAC8E9A-E74C-4F33-A881-F1FA8B996C62}" srcId="{FAEFCEE6-DE8C-4B09-90E0-D7BC6B7E6AB5}" destId="{923766B3-7324-4574-9889-B1699571D985}" srcOrd="4" destOrd="0" parTransId="{7E7BD6E6-A19A-4503-BE49-CBF8245FF683}" sibTransId="{8C22A77D-3B14-4992-8B8C-A46D9DB4CB6E}"/>
    <dgm:cxn modelId="{F9A44247-D7C2-4A1D-BB83-F36EE03E70ED}" type="presOf" srcId="{78EB794B-9D11-40ED-ADD6-E092EF1EF704}" destId="{8CAB213B-2B8E-4AFA-AF66-C012B210CC54}" srcOrd="1" destOrd="0" presId="urn:microsoft.com/office/officeart/2005/8/layout/bProcess3"/>
    <dgm:cxn modelId="{580A35EA-0B11-43C5-B6FF-CBBE089FABD8}" type="presOf" srcId="{C65B262B-C57B-426E-8DD1-614C53CC9A1F}" destId="{4EBE495E-51C8-4337-96EB-BDF3749D7CB5}" srcOrd="1" destOrd="0" presId="urn:microsoft.com/office/officeart/2005/8/layout/bProcess3"/>
    <dgm:cxn modelId="{CC6B961B-C3B1-4601-87D7-DAA6E0EFFB19}" type="presOf" srcId="{C65B262B-C57B-426E-8DD1-614C53CC9A1F}" destId="{41E792C9-8970-447E-923F-1A6A2AB01CA0}" srcOrd="0" destOrd="0" presId="urn:microsoft.com/office/officeart/2005/8/layout/bProcess3"/>
    <dgm:cxn modelId="{1BEA0862-F370-43CC-B700-24C66DCCA7A2}" type="presOf" srcId="{BC4FA411-CED6-44F3-A4A4-3010A8CFE5FA}" destId="{8225C1FC-8281-4C44-84B9-C436E2D2A02B}" srcOrd="0" destOrd="0" presId="urn:microsoft.com/office/officeart/2005/8/layout/bProcess3"/>
    <dgm:cxn modelId="{CBBD490B-B9E0-4BA5-AE54-C9CD1A416D47}" type="presOf" srcId="{9CBF98ED-881B-400A-BC11-BFECF9534FFA}" destId="{0E38ADC1-D06E-4E2D-BEE9-FCFE978ECFAB}" srcOrd="0" destOrd="0" presId="urn:microsoft.com/office/officeart/2005/8/layout/bProcess3"/>
    <dgm:cxn modelId="{A4002ADF-3E75-4630-9622-592A1E2EC396}" type="presOf" srcId="{C8DA8ABA-5546-4E9C-9DF4-89B5C9C86B2B}" destId="{807B5505-727B-4A51-B6AF-E0806FFC6184}" srcOrd="0" destOrd="0" presId="urn:microsoft.com/office/officeart/2005/8/layout/bProcess3"/>
    <dgm:cxn modelId="{3946E9CC-8DD8-4405-9958-A5F0E6A4BA31}" type="presOf" srcId="{78EB794B-9D11-40ED-ADD6-E092EF1EF704}" destId="{ED44053B-E6FE-44C2-9F96-AF7DDB7E0F65}" srcOrd="0" destOrd="0" presId="urn:microsoft.com/office/officeart/2005/8/layout/bProcess3"/>
    <dgm:cxn modelId="{FBE07CEA-09C9-42A8-B85B-72D7E4428381}" type="presOf" srcId="{FAEFCEE6-DE8C-4B09-90E0-D7BC6B7E6AB5}" destId="{66330236-25EB-46B5-A226-DD511CCC79C3}" srcOrd="0" destOrd="0" presId="urn:microsoft.com/office/officeart/2005/8/layout/bProcess3"/>
    <dgm:cxn modelId="{7876D83B-47DA-4E01-95DA-59B2EC493DEF}" type="presOf" srcId="{9CBF98ED-881B-400A-BC11-BFECF9534FFA}" destId="{03E2BA92-2826-4A31-83BE-92191325A031}" srcOrd="1" destOrd="0" presId="urn:microsoft.com/office/officeart/2005/8/layout/bProcess3"/>
    <dgm:cxn modelId="{C307025D-6D4D-438D-8A0F-F2D0B6B99A83}" type="presParOf" srcId="{66330236-25EB-46B5-A226-DD511CCC79C3}" destId="{7010B70C-1E0F-4F75-BFBC-DF38776CBA16}" srcOrd="0" destOrd="0" presId="urn:microsoft.com/office/officeart/2005/8/layout/bProcess3"/>
    <dgm:cxn modelId="{1B0621FF-44DA-4EA6-B949-634F859BD3FB}" type="presParOf" srcId="{66330236-25EB-46B5-A226-DD511CCC79C3}" destId="{41E792C9-8970-447E-923F-1A6A2AB01CA0}" srcOrd="1" destOrd="0" presId="urn:microsoft.com/office/officeart/2005/8/layout/bProcess3"/>
    <dgm:cxn modelId="{1DDFE420-325D-4816-A6FB-A290A003A713}" type="presParOf" srcId="{41E792C9-8970-447E-923F-1A6A2AB01CA0}" destId="{4EBE495E-51C8-4337-96EB-BDF3749D7CB5}" srcOrd="0" destOrd="0" presId="urn:microsoft.com/office/officeart/2005/8/layout/bProcess3"/>
    <dgm:cxn modelId="{2ED9BCFA-16F5-4A55-AEA3-61DD1E7132E3}" type="presParOf" srcId="{66330236-25EB-46B5-A226-DD511CCC79C3}" destId="{BE4BF2CD-C7C7-4E08-8290-BDA567AE4E04}" srcOrd="2" destOrd="0" presId="urn:microsoft.com/office/officeart/2005/8/layout/bProcess3"/>
    <dgm:cxn modelId="{7A81A801-81E3-4E19-9DC0-CBB8D1F48DAD}" type="presParOf" srcId="{66330236-25EB-46B5-A226-DD511CCC79C3}" destId="{ED44053B-E6FE-44C2-9F96-AF7DDB7E0F65}" srcOrd="3" destOrd="0" presId="urn:microsoft.com/office/officeart/2005/8/layout/bProcess3"/>
    <dgm:cxn modelId="{BC0F5936-7314-4E17-A0A4-F8CE26BF773C}" type="presParOf" srcId="{ED44053B-E6FE-44C2-9F96-AF7DDB7E0F65}" destId="{8CAB213B-2B8E-4AFA-AF66-C012B210CC54}" srcOrd="0" destOrd="0" presId="urn:microsoft.com/office/officeart/2005/8/layout/bProcess3"/>
    <dgm:cxn modelId="{79F3760E-A6DB-44D8-8A24-3C1E8DB66C39}" type="presParOf" srcId="{66330236-25EB-46B5-A226-DD511CCC79C3}" destId="{8225C1FC-8281-4C44-84B9-C436E2D2A02B}" srcOrd="4" destOrd="0" presId="urn:microsoft.com/office/officeart/2005/8/layout/bProcess3"/>
    <dgm:cxn modelId="{473A8F22-E452-49AC-91B6-D39D1554B0D6}" type="presParOf" srcId="{66330236-25EB-46B5-A226-DD511CCC79C3}" destId="{807B5505-727B-4A51-B6AF-E0806FFC6184}" srcOrd="5" destOrd="0" presId="urn:microsoft.com/office/officeart/2005/8/layout/bProcess3"/>
    <dgm:cxn modelId="{D4A32177-A91A-4CB0-AA06-7D08DFD994AB}" type="presParOf" srcId="{807B5505-727B-4A51-B6AF-E0806FFC6184}" destId="{B61D3CED-ED06-480A-990A-821900943BFA}" srcOrd="0" destOrd="0" presId="urn:microsoft.com/office/officeart/2005/8/layout/bProcess3"/>
    <dgm:cxn modelId="{BABD9EE9-F8D6-4800-910E-92B36902A979}" type="presParOf" srcId="{66330236-25EB-46B5-A226-DD511CCC79C3}" destId="{62DC6390-7F44-4109-A76E-8D2CCEA988A9}" srcOrd="6" destOrd="0" presId="urn:microsoft.com/office/officeart/2005/8/layout/bProcess3"/>
    <dgm:cxn modelId="{77B22BA2-A274-451F-B06E-A4E371680B6C}" type="presParOf" srcId="{66330236-25EB-46B5-A226-DD511CCC79C3}" destId="{0E38ADC1-D06E-4E2D-BEE9-FCFE978ECFAB}" srcOrd="7" destOrd="0" presId="urn:microsoft.com/office/officeart/2005/8/layout/bProcess3"/>
    <dgm:cxn modelId="{6250CD27-34FC-4F6B-A893-2A4C35792401}" type="presParOf" srcId="{0E38ADC1-D06E-4E2D-BEE9-FCFE978ECFAB}" destId="{03E2BA92-2826-4A31-83BE-92191325A031}" srcOrd="0" destOrd="0" presId="urn:microsoft.com/office/officeart/2005/8/layout/bProcess3"/>
    <dgm:cxn modelId="{26424816-2CCF-4EE8-9ED9-2B5C1743E6B9}" type="presParOf" srcId="{66330236-25EB-46B5-A226-DD511CCC79C3}" destId="{ABD73F63-7FCC-40A6-870E-1D8294185B06}" srcOrd="8"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EFCEE6-DE8C-4B09-90E0-D7BC6B7E6AB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FB38E167-F5EF-4EE7-B0BD-29CB3333DF11}">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 </a:t>
          </a:r>
          <a:r>
            <a:rPr lang="bn-IN" b="1" dirty="0" smtClean="0">
              <a:solidFill>
                <a:srgbClr val="0000FF"/>
              </a:solidFill>
              <a:effectLst>
                <a:outerShdw blurRad="38100" dist="38100" dir="2700000" algn="tl">
                  <a:srgbClr val="000000">
                    <a:alpha val="43137"/>
                  </a:srgbClr>
                </a:outerShdw>
              </a:effectLst>
            </a:rPr>
            <a:t>উৎপাদনের জন্য নিজেদের জমির স্বল্পতা</a:t>
          </a:r>
          <a:endParaRPr lang="en-US" b="1" dirty="0">
            <a:solidFill>
              <a:srgbClr val="0000FF"/>
            </a:solidFill>
            <a:effectLst>
              <a:outerShdw blurRad="38100" dist="38100" dir="2700000" algn="tl">
                <a:srgbClr val="000000">
                  <a:alpha val="43137"/>
                </a:srgbClr>
              </a:outerShdw>
            </a:effectLst>
          </a:endParaRPr>
        </a:p>
      </dgm:t>
    </dgm:pt>
    <dgm:pt modelId="{F60CB72B-F014-4451-B814-E4886951A293}" type="parTrans" cxnId="{0557117A-523D-4A58-9B1B-4B6956871C8B}">
      <dgm:prSet/>
      <dgm:spPr/>
      <dgm:t>
        <a:bodyPr/>
        <a:lstStyle/>
        <a:p>
          <a:endParaRPr lang="en-US"/>
        </a:p>
      </dgm:t>
    </dgm:pt>
    <dgm:pt modelId="{C65B262B-C57B-426E-8DD1-614C53CC9A1F}" type="sibTrans" cxnId="{0557117A-523D-4A58-9B1B-4B6956871C8B}">
      <dgm:prSet/>
      <dgm:spPr/>
      <dgm:t>
        <a:bodyPr/>
        <a:lstStyle/>
        <a:p>
          <a:endParaRPr lang="en-US"/>
        </a:p>
      </dgm:t>
    </dgm:pt>
    <dgm:pt modelId="{BC2513EB-BD94-4568-857A-A9F7E3EC312E}">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ii. </a:t>
          </a:r>
          <a:r>
            <a:rPr lang="bn-IN" b="1" dirty="0" smtClean="0">
              <a:solidFill>
                <a:srgbClr val="0000FF"/>
              </a:solidFill>
              <a:effectLst>
                <a:outerShdw blurRad="38100" dist="38100" dir="2700000" algn="tl">
                  <a:srgbClr val="000000">
                    <a:alpha val="43137"/>
                  </a:srgbClr>
                </a:outerShdw>
              </a:effectLst>
            </a:rPr>
            <a:t>ঋণ প্রাপ্তির সুযোগ বঞ্চিত</a:t>
          </a:r>
          <a:endParaRPr lang="en-US" b="1" dirty="0">
            <a:solidFill>
              <a:srgbClr val="0000FF"/>
            </a:solidFill>
            <a:effectLst>
              <a:outerShdw blurRad="38100" dist="38100" dir="2700000" algn="tl">
                <a:srgbClr val="000000">
                  <a:alpha val="43137"/>
                </a:srgbClr>
              </a:outerShdw>
            </a:effectLst>
          </a:endParaRPr>
        </a:p>
      </dgm:t>
    </dgm:pt>
    <dgm:pt modelId="{4C0EA697-76B0-4EAD-A329-D255DB2758F5}" type="parTrans" cxnId="{A1970BCE-CABD-4AA4-9FA7-486FFCFD982B}">
      <dgm:prSet/>
      <dgm:spPr/>
      <dgm:t>
        <a:bodyPr/>
        <a:lstStyle/>
        <a:p>
          <a:endParaRPr lang="en-US"/>
        </a:p>
      </dgm:t>
    </dgm:pt>
    <dgm:pt modelId="{78EB794B-9D11-40ED-ADD6-E092EF1EF704}" type="sibTrans" cxnId="{A1970BCE-CABD-4AA4-9FA7-486FFCFD982B}">
      <dgm:prSet/>
      <dgm:spPr/>
      <dgm:t>
        <a:bodyPr/>
        <a:lstStyle/>
        <a:p>
          <a:endParaRPr lang="en-US"/>
        </a:p>
      </dgm:t>
    </dgm:pt>
    <dgm:pt modelId="{BC4FA411-CED6-44F3-A4A4-3010A8CFE5FA}">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iii. </a:t>
          </a:r>
          <a:r>
            <a:rPr lang="bn-IN" b="1" dirty="0" smtClean="0">
              <a:solidFill>
                <a:srgbClr val="0000FF"/>
              </a:solidFill>
              <a:effectLst>
                <a:outerShdw blurRad="38100" dist="38100" dir="2700000" algn="tl">
                  <a:srgbClr val="000000">
                    <a:alpha val="43137"/>
                  </a:srgbClr>
                </a:outerShdw>
              </a:effectLst>
            </a:rPr>
            <a:t>খাদ্যমূল্য বৃদ্ধি</a:t>
          </a:r>
          <a:endParaRPr lang="en-US" b="1" dirty="0">
            <a:solidFill>
              <a:srgbClr val="0000FF"/>
            </a:solidFill>
            <a:effectLst>
              <a:outerShdw blurRad="38100" dist="38100" dir="2700000" algn="tl">
                <a:srgbClr val="000000">
                  <a:alpha val="43137"/>
                </a:srgbClr>
              </a:outerShdw>
            </a:effectLst>
          </a:endParaRPr>
        </a:p>
      </dgm:t>
    </dgm:pt>
    <dgm:pt modelId="{E06F80DB-1C5D-44A3-8008-019BCAABB109}" type="parTrans" cxnId="{EC905F90-0B5B-452E-B30D-5BCE17143AA7}">
      <dgm:prSet/>
      <dgm:spPr/>
      <dgm:t>
        <a:bodyPr/>
        <a:lstStyle/>
        <a:p>
          <a:endParaRPr lang="en-US"/>
        </a:p>
      </dgm:t>
    </dgm:pt>
    <dgm:pt modelId="{C8DA8ABA-5546-4E9C-9DF4-89B5C9C86B2B}" type="sibTrans" cxnId="{EC905F90-0B5B-452E-B30D-5BCE17143AA7}">
      <dgm:prSet/>
      <dgm:spPr/>
      <dgm:t>
        <a:bodyPr/>
        <a:lstStyle/>
        <a:p>
          <a:endParaRPr lang="en-US"/>
        </a:p>
      </dgm:t>
    </dgm:pt>
    <dgm:pt modelId="{5623B176-0C81-408C-86CC-344B77CF0412}">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iv. </a:t>
          </a:r>
          <a:r>
            <a:rPr lang="bn-IN" b="1" dirty="0" smtClean="0">
              <a:solidFill>
                <a:srgbClr val="0000FF"/>
              </a:solidFill>
              <a:effectLst>
                <a:outerShdw blurRad="38100" dist="38100" dir="2700000" algn="tl">
                  <a:srgbClr val="000000">
                    <a:alpha val="43137"/>
                  </a:srgbClr>
                </a:outerShdw>
              </a:effectLst>
            </a:rPr>
            <a:t>সরকারি ও বেসরকারি সাহায্যের অভাব</a:t>
          </a:r>
          <a:endParaRPr lang="en-US" b="1" dirty="0">
            <a:solidFill>
              <a:srgbClr val="0000FF"/>
            </a:solidFill>
            <a:effectLst>
              <a:outerShdw blurRad="38100" dist="38100" dir="2700000" algn="tl">
                <a:srgbClr val="000000">
                  <a:alpha val="43137"/>
                </a:srgbClr>
              </a:outerShdw>
            </a:effectLst>
          </a:endParaRPr>
        </a:p>
      </dgm:t>
    </dgm:pt>
    <dgm:pt modelId="{4BA871C8-64CE-4256-9EFE-FAEB590877B5}" type="parTrans" cxnId="{543D6CAB-A5F7-4CE8-AF42-E29721ADB8E0}">
      <dgm:prSet/>
      <dgm:spPr/>
      <dgm:t>
        <a:bodyPr/>
        <a:lstStyle/>
        <a:p>
          <a:endParaRPr lang="en-US"/>
        </a:p>
      </dgm:t>
    </dgm:pt>
    <dgm:pt modelId="{9CBF98ED-881B-400A-BC11-BFECF9534FFA}" type="sibTrans" cxnId="{543D6CAB-A5F7-4CE8-AF42-E29721ADB8E0}">
      <dgm:prSet/>
      <dgm:spPr/>
      <dgm:t>
        <a:bodyPr/>
        <a:lstStyle/>
        <a:p>
          <a:endParaRPr lang="en-US"/>
        </a:p>
      </dgm:t>
    </dgm:pt>
    <dgm:pt modelId="{923766B3-7324-4574-9889-B1699571D985}">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v. </a:t>
          </a:r>
          <a:r>
            <a:rPr lang="bn-IN" b="1" dirty="0" smtClean="0">
              <a:solidFill>
                <a:srgbClr val="0000FF"/>
              </a:solidFill>
              <a:effectLst>
                <a:outerShdw blurRad="38100" dist="38100" dir="2700000" algn="tl">
                  <a:srgbClr val="000000">
                    <a:alpha val="43137"/>
                  </a:srgbClr>
                </a:outerShdw>
              </a:effectLst>
            </a:rPr>
            <a:t>জরুরি অবস্থা মোকাবেলা করার জন্য প্রয়োজনীয় সম্পদের স্বল্পতা ইত্যাদি</a:t>
          </a:r>
          <a:endParaRPr lang="en-US" b="1" dirty="0">
            <a:solidFill>
              <a:srgbClr val="0000FF"/>
            </a:solidFill>
            <a:effectLst>
              <a:outerShdw blurRad="38100" dist="38100" dir="2700000" algn="tl">
                <a:srgbClr val="000000">
                  <a:alpha val="43137"/>
                </a:srgbClr>
              </a:outerShdw>
            </a:effectLst>
          </a:endParaRPr>
        </a:p>
      </dgm:t>
    </dgm:pt>
    <dgm:pt modelId="{7E7BD6E6-A19A-4503-BE49-CBF8245FF683}" type="parTrans" cxnId="{3EAC8E9A-E74C-4F33-A881-F1FA8B996C62}">
      <dgm:prSet/>
      <dgm:spPr/>
      <dgm:t>
        <a:bodyPr/>
        <a:lstStyle/>
        <a:p>
          <a:endParaRPr lang="en-US"/>
        </a:p>
      </dgm:t>
    </dgm:pt>
    <dgm:pt modelId="{8C22A77D-3B14-4992-8B8C-A46D9DB4CB6E}" type="sibTrans" cxnId="{3EAC8E9A-E74C-4F33-A881-F1FA8B996C62}">
      <dgm:prSet/>
      <dgm:spPr/>
      <dgm:t>
        <a:bodyPr/>
        <a:lstStyle/>
        <a:p>
          <a:endParaRPr lang="en-US"/>
        </a:p>
      </dgm:t>
    </dgm:pt>
    <dgm:pt modelId="{66330236-25EB-46B5-A226-DD511CCC79C3}" type="pres">
      <dgm:prSet presAssocID="{FAEFCEE6-DE8C-4B09-90E0-D7BC6B7E6AB5}" presName="Name0" presStyleCnt="0">
        <dgm:presLayoutVars>
          <dgm:dir/>
          <dgm:resizeHandles val="exact"/>
        </dgm:presLayoutVars>
      </dgm:prSet>
      <dgm:spPr/>
      <dgm:t>
        <a:bodyPr/>
        <a:lstStyle/>
        <a:p>
          <a:endParaRPr lang="en-US"/>
        </a:p>
      </dgm:t>
    </dgm:pt>
    <dgm:pt modelId="{7010B70C-1E0F-4F75-BFBC-DF38776CBA16}" type="pres">
      <dgm:prSet presAssocID="{FB38E167-F5EF-4EE7-B0BD-29CB3333DF11}" presName="node" presStyleLbl="node1" presStyleIdx="0" presStyleCnt="5" custLinFactNeighborX="-4413" custLinFactNeighborY="-3838">
        <dgm:presLayoutVars>
          <dgm:bulletEnabled val="1"/>
        </dgm:presLayoutVars>
      </dgm:prSet>
      <dgm:spPr/>
      <dgm:t>
        <a:bodyPr/>
        <a:lstStyle/>
        <a:p>
          <a:endParaRPr lang="en-US"/>
        </a:p>
      </dgm:t>
    </dgm:pt>
    <dgm:pt modelId="{41E792C9-8970-447E-923F-1A6A2AB01CA0}" type="pres">
      <dgm:prSet presAssocID="{C65B262B-C57B-426E-8DD1-614C53CC9A1F}" presName="sibTrans" presStyleLbl="sibTrans1D1" presStyleIdx="0" presStyleCnt="4"/>
      <dgm:spPr/>
      <dgm:t>
        <a:bodyPr/>
        <a:lstStyle/>
        <a:p>
          <a:endParaRPr lang="en-US"/>
        </a:p>
      </dgm:t>
    </dgm:pt>
    <dgm:pt modelId="{4EBE495E-51C8-4337-96EB-BDF3749D7CB5}" type="pres">
      <dgm:prSet presAssocID="{C65B262B-C57B-426E-8DD1-614C53CC9A1F}" presName="connectorText" presStyleLbl="sibTrans1D1" presStyleIdx="0" presStyleCnt="4"/>
      <dgm:spPr/>
      <dgm:t>
        <a:bodyPr/>
        <a:lstStyle/>
        <a:p>
          <a:endParaRPr lang="en-US"/>
        </a:p>
      </dgm:t>
    </dgm:pt>
    <dgm:pt modelId="{BE4BF2CD-C7C7-4E08-8290-BDA567AE4E04}" type="pres">
      <dgm:prSet presAssocID="{BC2513EB-BD94-4568-857A-A9F7E3EC312E}" presName="node" presStyleLbl="node1" presStyleIdx="1" presStyleCnt="5">
        <dgm:presLayoutVars>
          <dgm:bulletEnabled val="1"/>
        </dgm:presLayoutVars>
      </dgm:prSet>
      <dgm:spPr/>
      <dgm:t>
        <a:bodyPr/>
        <a:lstStyle/>
        <a:p>
          <a:endParaRPr lang="en-US"/>
        </a:p>
      </dgm:t>
    </dgm:pt>
    <dgm:pt modelId="{ED44053B-E6FE-44C2-9F96-AF7DDB7E0F65}" type="pres">
      <dgm:prSet presAssocID="{78EB794B-9D11-40ED-ADD6-E092EF1EF704}" presName="sibTrans" presStyleLbl="sibTrans1D1" presStyleIdx="1" presStyleCnt="4"/>
      <dgm:spPr/>
      <dgm:t>
        <a:bodyPr/>
        <a:lstStyle/>
        <a:p>
          <a:endParaRPr lang="en-US"/>
        </a:p>
      </dgm:t>
    </dgm:pt>
    <dgm:pt modelId="{8CAB213B-2B8E-4AFA-AF66-C012B210CC54}" type="pres">
      <dgm:prSet presAssocID="{78EB794B-9D11-40ED-ADD6-E092EF1EF704}" presName="connectorText" presStyleLbl="sibTrans1D1" presStyleIdx="1" presStyleCnt="4"/>
      <dgm:spPr/>
      <dgm:t>
        <a:bodyPr/>
        <a:lstStyle/>
        <a:p>
          <a:endParaRPr lang="en-US"/>
        </a:p>
      </dgm:t>
    </dgm:pt>
    <dgm:pt modelId="{8225C1FC-8281-4C44-84B9-C436E2D2A02B}" type="pres">
      <dgm:prSet presAssocID="{BC4FA411-CED6-44F3-A4A4-3010A8CFE5FA}" presName="node" presStyleLbl="node1" presStyleIdx="2" presStyleCnt="5">
        <dgm:presLayoutVars>
          <dgm:bulletEnabled val="1"/>
        </dgm:presLayoutVars>
      </dgm:prSet>
      <dgm:spPr/>
      <dgm:t>
        <a:bodyPr/>
        <a:lstStyle/>
        <a:p>
          <a:endParaRPr lang="en-US"/>
        </a:p>
      </dgm:t>
    </dgm:pt>
    <dgm:pt modelId="{807B5505-727B-4A51-B6AF-E0806FFC6184}" type="pres">
      <dgm:prSet presAssocID="{C8DA8ABA-5546-4E9C-9DF4-89B5C9C86B2B}" presName="sibTrans" presStyleLbl="sibTrans1D1" presStyleIdx="2" presStyleCnt="4"/>
      <dgm:spPr/>
      <dgm:t>
        <a:bodyPr/>
        <a:lstStyle/>
        <a:p>
          <a:endParaRPr lang="en-US"/>
        </a:p>
      </dgm:t>
    </dgm:pt>
    <dgm:pt modelId="{B61D3CED-ED06-480A-990A-821900943BFA}" type="pres">
      <dgm:prSet presAssocID="{C8DA8ABA-5546-4E9C-9DF4-89B5C9C86B2B}" presName="connectorText" presStyleLbl="sibTrans1D1" presStyleIdx="2" presStyleCnt="4"/>
      <dgm:spPr/>
      <dgm:t>
        <a:bodyPr/>
        <a:lstStyle/>
        <a:p>
          <a:endParaRPr lang="en-US"/>
        </a:p>
      </dgm:t>
    </dgm:pt>
    <dgm:pt modelId="{62DC6390-7F44-4109-A76E-8D2CCEA988A9}" type="pres">
      <dgm:prSet presAssocID="{5623B176-0C81-408C-86CC-344B77CF0412}" presName="node" presStyleLbl="node1" presStyleIdx="3" presStyleCnt="5">
        <dgm:presLayoutVars>
          <dgm:bulletEnabled val="1"/>
        </dgm:presLayoutVars>
      </dgm:prSet>
      <dgm:spPr/>
      <dgm:t>
        <a:bodyPr/>
        <a:lstStyle/>
        <a:p>
          <a:endParaRPr lang="en-US"/>
        </a:p>
      </dgm:t>
    </dgm:pt>
    <dgm:pt modelId="{0E38ADC1-D06E-4E2D-BEE9-FCFE978ECFAB}" type="pres">
      <dgm:prSet presAssocID="{9CBF98ED-881B-400A-BC11-BFECF9534FFA}" presName="sibTrans" presStyleLbl="sibTrans1D1" presStyleIdx="3" presStyleCnt="4"/>
      <dgm:spPr/>
      <dgm:t>
        <a:bodyPr/>
        <a:lstStyle/>
        <a:p>
          <a:endParaRPr lang="en-US"/>
        </a:p>
      </dgm:t>
    </dgm:pt>
    <dgm:pt modelId="{03E2BA92-2826-4A31-83BE-92191325A031}" type="pres">
      <dgm:prSet presAssocID="{9CBF98ED-881B-400A-BC11-BFECF9534FFA}" presName="connectorText" presStyleLbl="sibTrans1D1" presStyleIdx="3" presStyleCnt="4"/>
      <dgm:spPr/>
      <dgm:t>
        <a:bodyPr/>
        <a:lstStyle/>
        <a:p>
          <a:endParaRPr lang="en-US"/>
        </a:p>
      </dgm:t>
    </dgm:pt>
    <dgm:pt modelId="{ABD73F63-7FCC-40A6-870E-1D8294185B06}" type="pres">
      <dgm:prSet presAssocID="{923766B3-7324-4574-9889-B1699571D985}" presName="node" presStyleLbl="node1" presStyleIdx="4" presStyleCnt="5">
        <dgm:presLayoutVars>
          <dgm:bulletEnabled val="1"/>
        </dgm:presLayoutVars>
      </dgm:prSet>
      <dgm:spPr/>
      <dgm:t>
        <a:bodyPr/>
        <a:lstStyle/>
        <a:p>
          <a:endParaRPr lang="en-US"/>
        </a:p>
      </dgm:t>
    </dgm:pt>
  </dgm:ptLst>
  <dgm:cxnLst>
    <dgm:cxn modelId="{C1C35D5A-A1DF-4E7D-87FE-5BD9FA3D233A}" type="presOf" srcId="{9CBF98ED-881B-400A-BC11-BFECF9534FFA}" destId="{0E38ADC1-D06E-4E2D-BEE9-FCFE978ECFAB}" srcOrd="0" destOrd="0" presId="urn:microsoft.com/office/officeart/2005/8/layout/bProcess3"/>
    <dgm:cxn modelId="{543D6CAB-A5F7-4CE8-AF42-E29721ADB8E0}" srcId="{FAEFCEE6-DE8C-4B09-90E0-D7BC6B7E6AB5}" destId="{5623B176-0C81-408C-86CC-344B77CF0412}" srcOrd="3" destOrd="0" parTransId="{4BA871C8-64CE-4256-9EFE-FAEB590877B5}" sibTransId="{9CBF98ED-881B-400A-BC11-BFECF9534FFA}"/>
    <dgm:cxn modelId="{2134F017-41CB-4394-A94E-181F777EB9E5}" type="presOf" srcId="{923766B3-7324-4574-9889-B1699571D985}" destId="{ABD73F63-7FCC-40A6-870E-1D8294185B06}" srcOrd="0" destOrd="0" presId="urn:microsoft.com/office/officeart/2005/8/layout/bProcess3"/>
    <dgm:cxn modelId="{64B15D1B-B6F0-4FB6-89AD-D5C36BB23947}" type="presOf" srcId="{C65B262B-C57B-426E-8DD1-614C53CC9A1F}" destId="{4EBE495E-51C8-4337-96EB-BDF3749D7CB5}" srcOrd="1" destOrd="0" presId="urn:microsoft.com/office/officeart/2005/8/layout/bProcess3"/>
    <dgm:cxn modelId="{0557117A-523D-4A58-9B1B-4B6956871C8B}" srcId="{FAEFCEE6-DE8C-4B09-90E0-D7BC6B7E6AB5}" destId="{FB38E167-F5EF-4EE7-B0BD-29CB3333DF11}" srcOrd="0" destOrd="0" parTransId="{F60CB72B-F014-4451-B814-E4886951A293}" sibTransId="{C65B262B-C57B-426E-8DD1-614C53CC9A1F}"/>
    <dgm:cxn modelId="{B326C890-3184-44C0-8716-E0DB659BB4B6}" type="presOf" srcId="{C8DA8ABA-5546-4E9C-9DF4-89B5C9C86B2B}" destId="{807B5505-727B-4A51-B6AF-E0806FFC6184}" srcOrd="0" destOrd="0" presId="urn:microsoft.com/office/officeart/2005/8/layout/bProcess3"/>
    <dgm:cxn modelId="{BDE17B8E-B816-4D23-91BB-B9F3E4ADADF5}" type="presOf" srcId="{78EB794B-9D11-40ED-ADD6-E092EF1EF704}" destId="{ED44053B-E6FE-44C2-9F96-AF7DDB7E0F65}" srcOrd="0" destOrd="0" presId="urn:microsoft.com/office/officeart/2005/8/layout/bProcess3"/>
    <dgm:cxn modelId="{A1970BCE-CABD-4AA4-9FA7-486FFCFD982B}" srcId="{FAEFCEE6-DE8C-4B09-90E0-D7BC6B7E6AB5}" destId="{BC2513EB-BD94-4568-857A-A9F7E3EC312E}" srcOrd="1" destOrd="0" parTransId="{4C0EA697-76B0-4EAD-A329-D255DB2758F5}" sibTransId="{78EB794B-9D11-40ED-ADD6-E092EF1EF704}"/>
    <dgm:cxn modelId="{EC905F90-0B5B-452E-B30D-5BCE17143AA7}" srcId="{FAEFCEE6-DE8C-4B09-90E0-D7BC6B7E6AB5}" destId="{BC4FA411-CED6-44F3-A4A4-3010A8CFE5FA}" srcOrd="2" destOrd="0" parTransId="{E06F80DB-1C5D-44A3-8008-019BCAABB109}" sibTransId="{C8DA8ABA-5546-4E9C-9DF4-89B5C9C86B2B}"/>
    <dgm:cxn modelId="{3EAC8E9A-E74C-4F33-A881-F1FA8B996C62}" srcId="{FAEFCEE6-DE8C-4B09-90E0-D7BC6B7E6AB5}" destId="{923766B3-7324-4574-9889-B1699571D985}" srcOrd="4" destOrd="0" parTransId="{7E7BD6E6-A19A-4503-BE49-CBF8245FF683}" sibTransId="{8C22A77D-3B14-4992-8B8C-A46D9DB4CB6E}"/>
    <dgm:cxn modelId="{70DA1D93-4004-4F47-9F56-A5F8F7785CEB}" type="presOf" srcId="{C8DA8ABA-5546-4E9C-9DF4-89B5C9C86B2B}" destId="{B61D3CED-ED06-480A-990A-821900943BFA}" srcOrd="1" destOrd="0" presId="urn:microsoft.com/office/officeart/2005/8/layout/bProcess3"/>
    <dgm:cxn modelId="{937BA6B7-D462-441B-BF30-FB7019926C38}" type="presOf" srcId="{FAEFCEE6-DE8C-4B09-90E0-D7BC6B7E6AB5}" destId="{66330236-25EB-46B5-A226-DD511CCC79C3}" srcOrd="0" destOrd="0" presId="urn:microsoft.com/office/officeart/2005/8/layout/bProcess3"/>
    <dgm:cxn modelId="{508EFC59-B034-4B88-9318-4FB3B59310D4}" type="presOf" srcId="{FB38E167-F5EF-4EE7-B0BD-29CB3333DF11}" destId="{7010B70C-1E0F-4F75-BFBC-DF38776CBA16}" srcOrd="0" destOrd="0" presId="urn:microsoft.com/office/officeart/2005/8/layout/bProcess3"/>
    <dgm:cxn modelId="{715F8B11-A5F9-4CFD-BED6-8E259DF82221}" type="presOf" srcId="{9CBF98ED-881B-400A-BC11-BFECF9534FFA}" destId="{03E2BA92-2826-4A31-83BE-92191325A031}" srcOrd="1" destOrd="0" presId="urn:microsoft.com/office/officeart/2005/8/layout/bProcess3"/>
    <dgm:cxn modelId="{8A33597A-D268-4F7F-8E84-75A180882663}" type="presOf" srcId="{5623B176-0C81-408C-86CC-344B77CF0412}" destId="{62DC6390-7F44-4109-A76E-8D2CCEA988A9}" srcOrd="0" destOrd="0" presId="urn:microsoft.com/office/officeart/2005/8/layout/bProcess3"/>
    <dgm:cxn modelId="{3016A5E5-0B49-4A6C-AFF9-6A522E0B7CBF}" type="presOf" srcId="{BC4FA411-CED6-44F3-A4A4-3010A8CFE5FA}" destId="{8225C1FC-8281-4C44-84B9-C436E2D2A02B}" srcOrd="0" destOrd="0" presId="urn:microsoft.com/office/officeart/2005/8/layout/bProcess3"/>
    <dgm:cxn modelId="{1E614A22-B283-4FCA-B846-9145AE20BE2E}" type="presOf" srcId="{C65B262B-C57B-426E-8DD1-614C53CC9A1F}" destId="{41E792C9-8970-447E-923F-1A6A2AB01CA0}" srcOrd="0" destOrd="0" presId="urn:microsoft.com/office/officeart/2005/8/layout/bProcess3"/>
    <dgm:cxn modelId="{10A3A812-2382-4B24-8B8F-D2D8ED2F4CAC}" type="presOf" srcId="{BC2513EB-BD94-4568-857A-A9F7E3EC312E}" destId="{BE4BF2CD-C7C7-4E08-8290-BDA567AE4E04}" srcOrd="0" destOrd="0" presId="urn:microsoft.com/office/officeart/2005/8/layout/bProcess3"/>
    <dgm:cxn modelId="{F6EF0AFB-D967-402D-86B7-90E0C4200F66}" type="presOf" srcId="{78EB794B-9D11-40ED-ADD6-E092EF1EF704}" destId="{8CAB213B-2B8E-4AFA-AF66-C012B210CC54}" srcOrd="1" destOrd="0" presId="urn:microsoft.com/office/officeart/2005/8/layout/bProcess3"/>
    <dgm:cxn modelId="{6CC72ACB-17D5-4B1E-897F-9AF4904DD88A}" type="presParOf" srcId="{66330236-25EB-46B5-A226-DD511CCC79C3}" destId="{7010B70C-1E0F-4F75-BFBC-DF38776CBA16}" srcOrd="0" destOrd="0" presId="urn:microsoft.com/office/officeart/2005/8/layout/bProcess3"/>
    <dgm:cxn modelId="{D197CB1C-CA35-4F81-8D6D-54561101DB23}" type="presParOf" srcId="{66330236-25EB-46B5-A226-DD511CCC79C3}" destId="{41E792C9-8970-447E-923F-1A6A2AB01CA0}" srcOrd="1" destOrd="0" presId="urn:microsoft.com/office/officeart/2005/8/layout/bProcess3"/>
    <dgm:cxn modelId="{F2288759-6683-4F6D-B42A-2F53A58DD710}" type="presParOf" srcId="{41E792C9-8970-447E-923F-1A6A2AB01CA0}" destId="{4EBE495E-51C8-4337-96EB-BDF3749D7CB5}" srcOrd="0" destOrd="0" presId="urn:microsoft.com/office/officeart/2005/8/layout/bProcess3"/>
    <dgm:cxn modelId="{41B9F120-221C-4C35-BA42-BBCB96CD38C4}" type="presParOf" srcId="{66330236-25EB-46B5-A226-DD511CCC79C3}" destId="{BE4BF2CD-C7C7-4E08-8290-BDA567AE4E04}" srcOrd="2" destOrd="0" presId="urn:microsoft.com/office/officeart/2005/8/layout/bProcess3"/>
    <dgm:cxn modelId="{5D983778-BE1A-4E84-BAED-CC0F190D394A}" type="presParOf" srcId="{66330236-25EB-46B5-A226-DD511CCC79C3}" destId="{ED44053B-E6FE-44C2-9F96-AF7DDB7E0F65}" srcOrd="3" destOrd="0" presId="urn:microsoft.com/office/officeart/2005/8/layout/bProcess3"/>
    <dgm:cxn modelId="{FC4C8180-3DA0-47A4-BF9F-604778704ADF}" type="presParOf" srcId="{ED44053B-E6FE-44C2-9F96-AF7DDB7E0F65}" destId="{8CAB213B-2B8E-4AFA-AF66-C012B210CC54}" srcOrd="0" destOrd="0" presId="urn:microsoft.com/office/officeart/2005/8/layout/bProcess3"/>
    <dgm:cxn modelId="{7DF55C6D-479F-43E4-B679-4E4B729C5A65}" type="presParOf" srcId="{66330236-25EB-46B5-A226-DD511CCC79C3}" destId="{8225C1FC-8281-4C44-84B9-C436E2D2A02B}" srcOrd="4" destOrd="0" presId="urn:microsoft.com/office/officeart/2005/8/layout/bProcess3"/>
    <dgm:cxn modelId="{3064B3DB-1D25-478D-92B1-99B84AF2DD5A}" type="presParOf" srcId="{66330236-25EB-46B5-A226-DD511CCC79C3}" destId="{807B5505-727B-4A51-B6AF-E0806FFC6184}" srcOrd="5" destOrd="0" presId="urn:microsoft.com/office/officeart/2005/8/layout/bProcess3"/>
    <dgm:cxn modelId="{B3E7E5EA-E959-41B6-AD23-426AA3469978}" type="presParOf" srcId="{807B5505-727B-4A51-B6AF-E0806FFC6184}" destId="{B61D3CED-ED06-480A-990A-821900943BFA}" srcOrd="0" destOrd="0" presId="urn:microsoft.com/office/officeart/2005/8/layout/bProcess3"/>
    <dgm:cxn modelId="{F7170553-ACA8-454D-B574-3A9BD1ED2D48}" type="presParOf" srcId="{66330236-25EB-46B5-A226-DD511CCC79C3}" destId="{62DC6390-7F44-4109-A76E-8D2CCEA988A9}" srcOrd="6" destOrd="0" presId="urn:microsoft.com/office/officeart/2005/8/layout/bProcess3"/>
    <dgm:cxn modelId="{B247708A-C9E2-4830-AE82-61033B52048A}" type="presParOf" srcId="{66330236-25EB-46B5-A226-DD511CCC79C3}" destId="{0E38ADC1-D06E-4E2D-BEE9-FCFE978ECFAB}" srcOrd="7" destOrd="0" presId="urn:microsoft.com/office/officeart/2005/8/layout/bProcess3"/>
    <dgm:cxn modelId="{3EA6A6D8-5B17-4A1D-A220-ECA092E30E8E}" type="presParOf" srcId="{0E38ADC1-D06E-4E2D-BEE9-FCFE978ECFAB}" destId="{03E2BA92-2826-4A31-83BE-92191325A031}" srcOrd="0" destOrd="0" presId="urn:microsoft.com/office/officeart/2005/8/layout/bProcess3"/>
    <dgm:cxn modelId="{57107A7C-F165-4264-A882-6069BE0D35A2}" type="presParOf" srcId="{66330236-25EB-46B5-A226-DD511CCC79C3}" destId="{ABD73F63-7FCC-40A6-870E-1D8294185B06}" srcOrd="8" destOrd="0" presId="urn:microsoft.com/office/officeart/2005/8/layout/bProcess3"/>
  </dgm:cxnLst>
  <dgm:bg>
    <a:solidFill>
      <a:srgbClr val="95EF63"/>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B86892-3021-4C79-B589-72A6E864A9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F9EDEE-B20D-4FF8-8317-5AC9A886BC8A}">
      <dgm:prSet phldrT="[Text]" custT="1"/>
      <dgm:spPr>
        <a:solidFill>
          <a:srgbClr val="99FFCC"/>
        </a:solidFill>
      </dgm:spPr>
      <dgm:t>
        <a:bodyPr/>
        <a:lstStyle/>
        <a:p>
          <a:r>
            <a:rPr lang="bn-IN" sz="1800" dirty="0" smtClean="0">
              <a:solidFill>
                <a:srgbClr val="0000FF"/>
              </a:solidFill>
            </a:rPr>
            <a:t>     </a:t>
          </a:r>
          <a:r>
            <a:rPr lang="bn-IN" sz="1800" b="1" dirty="0" smtClean="0">
              <a:solidFill>
                <a:srgbClr val="0000FF"/>
              </a:solidFill>
              <a:effectLst>
                <a:outerShdw blurRad="38100" dist="38100" dir="2700000" algn="tl">
                  <a:srgbClr val="000000">
                    <a:alpha val="43137"/>
                  </a:srgbClr>
                </a:outerShdw>
              </a:effectLst>
            </a:rPr>
            <a:t>দেশে ছদ্মবেশী মৌসুমি বেকারত্ব দূর করা</a:t>
          </a:r>
          <a:endParaRPr lang="en-US" sz="1800" b="1" dirty="0">
            <a:solidFill>
              <a:srgbClr val="0000FF"/>
            </a:solidFill>
            <a:effectLst>
              <a:outerShdw blurRad="38100" dist="38100" dir="2700000" algn="tl">
                <a:srgbClr val="000000">
                  <a:alpha val="43137"/>
                </a:srgbClr>
              </a:outerShdw>
            </a:effectLst>
          </a:endParaRPr>
        </a:p>
      </dgm:t>
    </dgm:pt>
    <dgm:pt modelId="{DD3BA3EC-5595-43FD-A073-77A1E303F07D}" type="parTrans" cxnId="{008CD915-1CCB-419E-93FE-0A0F1686ED0E}">
      <dgm:prSet/>
      <dgm:spPr/>
      <dgm:t>
        <a:bodyPr/>
        <a:lstStyle/>
        <a:p>
          <a:endParaRPr lang="en-US"/>
        </a:p>
      </dgm:t>
    </dgm:pt>
    <dgm:pt modelId="{1C020EE7-F124-4C10-AD99-1969ECAC1870}" type="sibTrans" cxnId="{008CD915-1CCB-419E-93FE-0A0F1686ED0E}">
      <dgm:prSet/>
      <dgm:spPr/>
      <dgm:t>
        <a:bodyPr/>
        <a:lstStyle/>
        <a:p>
          <a:endParaRPr lang="en-US"/>
        </a:p>
      </dgm:t>
    </dgm:pt>
    <dgm:pt modelId="{7B3C46A9-473F-42B5-AC93-204238B5068E}">
      <dgm:prSet phldrT="[Text]" custT="1"/>
      <dgm:spPr>
        <a:solidFill>
          <a:srgbClr val="99FFCC"/>
        </a:solidFill>
      </dgm:spPr>
      <dgm:t>
        <a:bodyPr/>
        <a:lstStyle/>
        <a:p>
          <a:r>
            <a:rPr lang="bn-IN" sz="1800" b="1" dirty="0" smtClean="0">
              <a:solidFill>
                <a:srgbClr val="0000FF"/>
              </a:solidFill>
              <a:effectLst>
                <a:outerShdw blurRad="38100" dist="38100" dir="2700000" algn="tl">
                  <a:srgbClr val="000000">
                    <a:alpha val="43137"/>
                  </a:srgbClr>
                </a:outerShdw>
              </a:effectLst>
            </a:rPr>
            <a:t>কৃষি ও শিল্পোন্নয়নের মাধ্যমে স্থায়ী কর্মসংস্থান সৃষ্টি করা</a:t>
          </a:r>
          <a:endParaRPr lang="en-US" sz="1800" b="1" dirty="0">
            <a:solidFill>
              <a:srgbClr val="0000FF"/>
            </a:solidFill>
            <a:effectLst>
              <a:outerShdw blurRad="38100" dist="38100" dir="2700000" algn="tl">
                <a:srgbClr val="000000">
                  <a:alpha val="43137"/>
                </a:srgbClr>
              </a:outerShdw>
            </a:effectLst>
          </a:endParaRPr>
        </a:p>
      </dgm:t>
    </dgm:pt>
    <dgm:pt modelId="{86E3F76F-2C44-4607-99D7-18B17C86EBED}" type="parTrans" cxnId="{977151B8-FE65-4C2A-8D76-419F112E033E}">
      <dgm:prSet/>
      <dgm:spPr/>
      <dgm:t>
        <a:bodyPr/>
        <a:lstStyle/>
        <a:p>
          <a:endParaRPr lang="en-US"/>
        </a:p>
      </dgm:t>
    </dgm:pt>
    <dgm:pt modelId="{AC038F8D-A8F5-4E9A-B94C-5F19366517B2}" type="sibTrans" cxnId="{977151B8-FE65-4C2A-8D76-419F112E033E}">
      <dgm:prSet/>
      <dgm:spPr/>
      <dgm:t>
        <a:bodyPr/>
        <a:lstStyle/>
        <a:p>
          <a:endParaRPr lang="en-US"/>
        </a:p>
      </dgm:t>
    </dgm:pt>
    <dgm:pt modelId="{04C8EDEC-F0DF-4E1D-AF3D-A10F0D197CA6}">
      <dgm:prSet phldrT="[Text]" custT="1"/>
      <dgm:spPr>
        <a:solidFill>
          <a:srgbClr val="99FFCC"/>
        </a:solidFill>
      </dgm:spPr>
      <dgm:t>
        <a:bodyPr/>
        <a:lstStyle/>
        <a:p>
          <a:r>
            <a:rPr lang="bn-IN" sz="1800" b="1" dirty="0" smtClean="0">
              <a:solidFill>
                <a:srgbClr val="0000FF"/>
              </a:solidFill>
              <a:effectLst>
                <a:outerShdw blurRad="38100" dist="38100" dir="2700000" algn="tl">
                  <a:srgbClr val="000000">
                    <a:alpha val="43137"/>
                  </a:srgbClr>
                </a:outerShdw>
              </a:effectLst>
            </a:rPr>
            <a:t>খাসজমি বিতরণ,শিক্ষা ও প্রশিক্ষণের ব্যবস্থাসহ সামাজিক নিরাপত্তা কার্যক্রম বৃদ্ধি করা</a:t>
          </a:r>
        </a:p>
        <a:p>
          <a:endParaRPr lang="en-US" sz="700" dirty="0">
            <a:solidFill>
              <a:srgbClr val="0000FF"/>
            </a:solidFill>
          </a:endParaRPr>
        </a:p>
      </dgm:t>
    </dgm:pt>
    <dgm:pt modelId="{8AFA8BFC-CF15-487D-A9F7-A5B76CF4FAB3}" type="parTrans" cxnId="{7907DF6B-E5DE-4E1A-B7AE-C9F002411D32}">
      <dgm:prSet/>
      <dgm:spPr/>
      <dgm:t>
        <a:bodyPr/>
        <a:lstStyle/>
        <a:p>
          <a:endParaRPr lang="en-US"/>
        </a:p>
      </dgm:t>
    </dgm:pt>
    <dgm:pt modelId="{D8C12D48-7245-4945-8C94-2E4C7DB3C0E0}" type="sibTrans" cxnId="{7907DF6B-E5DE-4E1A-B7AE-C9F002411D32}">
      <dgm:prSet/>
      <dgm:spPr/>
      <dgm:t>
        <a:bodyPr/>
        <a:lstStyle/>
        <a:p>
          <a:endParaRPr lang="en-US"/>
        </a:p>
      </dgm:t>
    </dgm:pt>
    <dgm:pt modelId="{C321BF8D-05A8-427C-AF5E-F1ADF15C83DB}">
      <dgm:prSet custT="1"/>
      <dgm:spPr>
        <a:solidFill>
          <a:srgbClr val="99FFCC"/>
        </a:solidFill>
      </dgm:spPr>
      <dgm:t>
        <a:bodyPr/>
        <a:lstStyle/>
        <a:p>
          <a:r>
            <a:rPr lang="bn-IN" sz="1800" b="1" dirty="0" smtClean="0">
              <a:solidFill>
                <a:srgbClr val="0000FF"/>
              </a:solidFill>
              <a:effectLst>
                <a:outerShdw blurRad="38100" dist="38100" dir="2700000" algn="tl">
                  <a:srgbClr val="000000">
                    <a:alpha val="43137"/>
                  </a:srgbClr>
                </a:outerShdw>
              </a:effectLst>
            </a:rPr>
            <a:t>অবকাঠামো,বাজার ব্যবস্থার উন্নয়ন,দুর্যোগ মোকাবেলা এবং সামাজিক শৃখলা ও সুশাসন প্রতিষ্ঠা করা</a:t>
          </a:r>
          <a:endParaRPr lang="en-US" sz="1800" b="1" dirty="0">
            <a:solidFill>
              <a:srgbClr val="0000FF"/>
            </a:solidFill>
            <a:effectLst>
              <a:outerShdw blurRad="38100" dist="38100" dir="2700000" algn="tl">
                <a:srgbClr val="000000">
                  <a:alpha val="43137"/>
                </a:srgbClr>
              </a:outerShdw>
            </a:effectLst>
          </a:endParaRPr>
        </a:p>
      </dgm:t>
    </dgm:pt>
    <dgm:pt modelId="{86951E22-8B4B-47B7-A4C8-C3685FB745F5}" type="parTrans" cxnId="{00DA915F-1BE8-4ED2-AAA7-A9D1BA7AB629}">
      <dgm:prSet/>
      <dgm:spPr/>
      <dgm:t>
        <a:bodyPr/>
        <a:lstStyle/>
        <a:p>
          <a:endParaRPr lang="en-US"/>
        </a:p>
      </dgm:t>
    </dgm:pt>
    <dgm:pt modelId="{D6733997-90E1-45BE-8871-BA665A7E6A6E}" type="sibTrans" cxnId="{00DA915F-1BE8-4ED2-AAA7-A9D1BA7AB629}">
      <dgm:prSet/>
      <dgm:spPr/>
      <dgm:t>
        <a:bodyPr/>
        <a:lstStyle/>
        <a:p>
          <a:endParaRPr lang="en-US"/>
        </a:p>
      </dgm:t>
    </dgm:pt>
    <dgm:pt modelId="{66B6D66C-386E-41AB-9F7B-AA2F5C187530}" type="pres">
      <dgm:prSet presAssocID="{09B86892-3021-4C79-B589-72A6E864A935}" presName="linear" presStyleCnt="0">
        <dgm:presLayoutVars>
          <dgm:dir/>
          <dgm:animLvl val="lvl"/>
          <dgm:resizeHandles val="exact"/>
        </dgm:presLayoutVars>
      </dgm:prSet>
      <dgm:spPr/>
      <dgm:t>
        <a:bodyPr/>
        <a:lstStyle/>
        <a:p>
          <a:endParaRPr lang="en-US"/>
        </a:p>
      </dgm:t>
    </dgm:pt>
    <dgm:pt modelId="{DE8D6713-C409-4DF2-9FBB-CF551D732ED0}" type="pres">
      <dgm:prSet presAssocID="{91F9EDEE-B20D-4FF8-8317-5AC9A886BC8A}" presName="parentLin" presStyleCnt="0"/>
      <dgm:spPr/>
    </dgm:pt>
    <dgm:pt modelId="{A76AAACC-585B-4C30-B699-39C89566D14F}" type="pres">
      <dgm:prSet presAssocID="{91F9EDEE-B20D-4FF8-8317-5AC9A886BC8A}" presName="parentLeftMargin" presStyleLbl="node1" presStyleIdx="0" presStyleCnt="4"/>
      <dgm:spPr/>
      <dgm:t>
        <a:bodyPr/>
        <a:lstStyle/>
        <a:p>
          <a:endParaRPr lang="en-US"/>
        </a:p>
      </dgm:t>
    </dgm:pt>
    <dgm:pt modelId="{E4F028DB-876D-4B58-96CF-2F19E7B039C0}" type="pres">
      <dgm:prSet presAssocID="{91F9EDEE-B20D-4FF8-8317-5AC9A886BC8A}" presName="parentText" presStyleLbl="node1" presStyleIdx="0" presStyleCnt="4" custScaleX="83666" custScaleY="100194" custLinFactNeighborX="65289" custLinFactNeighborY="19925">
        <dgm:presLayoutVars>
          <dgm:chMax val="0"/>
          <dgm:bulletEnabled val="1"/>
        </dgm:presLayoutVars>
      </dgm:prSet>
      <dgm:spPr/>
      <dgm:t>
        <a:bodyPr/>
        <a:lstStyle/>
        <a:p>
          <a:endParaRPr lang="en-US"/>
        </a:p>
      </dgm:t>
    </dgm:pt>
    <dgm:pt modelId="{F14FB486-58F2-4CAC-9952-443FDADFE7A9}" type="pres">
      <dgm:prSet presAssocID="{91F9EDEE-B20D-4FF8-8317-5AC9A886BC8A}" presName="negativeSpace" presStyleCnt="0"/>
      <dgm:spPr/>
    </dgm:pt>
    <dgm:pt modelId="{854F8B5E-C336-4B69-9ED7-E5883CC195F9}" type="pres">
      <dgm:prSet presAssocID="{91F9EDEE-B20D-4FF8-8317-5AC9A886BC8A}" presName="childText" presStyleLbl="conFgAcc1" presStyleIdx="0" presStyleCnt="4" custScaleX="61983" custLinFactY="-20100" custLinFactNeighborX="6612" custLinFactNeighborY="-100000">
        <dgm:presLayoutVars>
          <dgm:bulletEnabled val="1"/>
        </dgm:presLayoutVars>
      </dgm:prSet>
      <dgm:spPr/>
    </dgm:pt>
    <dgm:pt modelId="{000E2FD1-C8AB-4707-84CF-0568B76DFA66}" type="pres">
      <dgm:prSet presAssocID="{1C020EE7-F124-4C10-AD99-1969ECAC1870}" presName="spaceBetweenRectangles" presStyleCnt="0"/>
      <dgm:spPr/>
    </dgm:pt>
    <dgm:pt modelId="{89040FEC-3C63-47E4-A741-61C28E30E072}" type="pres">
      <dgm:prSet presAssocID="{7B3C46A9-473F-42B5-AC93-204238B5068E}" presName="parentLin" presStyleCnt="0"/>
      <dgm:spPr/>
    </dgm:pt>
    <dgm:pt modelId="{2023CCBE-CBE2-4FF4-9679-EC8AE1368256}" type="pres">
      <dgm:prSet presAssocID="{7B3C46A9-473F-42B5-AC93-204238B5068E}" presName="parentLeftMargin" presStyleLbl="node1" presStyleIdx="0" presStyleCnt="4"/>
      <dgm:spPr/>
      <dgm:t>
        <a:bodyPr/>
        <a:lstStyle/>
        <a:p>
          <a:endParaRPr lang="en-US"/>
        </a:p>
      </dgm:t>
    </dgm:pt>
    <dgm:pt modelId="{40C38ADF-030A-4E84-9D20-F967E9381519}" type="pres">
      <dgm:prSet presAssocID="{7B3C46A9-473F-42B5-AC93-204238B5068E}" presName="parentText" presStyleLbl="node1" presStyleIdx="1" presStyleCnt="4" custScaleX="102279" custScaleY="135862">
        <dgm:presLayoutVars>
          <dgm:chMax val="0"/>
          <dgm:bulletEnabled val="1"/>
        </dgm:presLayoutVars>
      </dgm:prSet>
      <dgm:spPr/>
      <dgm:t>
        <a:bodyPr/>
        <a:lstStyle/>
        <a:p>
          <a:endParaRPr lang="en-US"/>
        </a:p>
      </dgm:t>
    </dgm:pt>
    <dgm:pt modelId="{B79FE8CF-1334-4177-BCD2-D10AE6484D4C}" type="pres">
      <dgm:prSet presAssocID="{7B3C46A9-473F-42B5-AC93-204238B5068E}" presName="negativeSpace" presStyleCnt="0"/>
      <dgm:spPr/>
    </dgm:pt>
    <dgm:pt modelId="{36FE4B97-B409-4977-B2E9-BA29B7ACC43E}" type="pres">
      <dgm:prSet presAssocID="{7B3C46A9-473F-42B5-AC93-204238B5068E}" presName="childText" presStyleLbl="conFgAcc1" presStyleIdx="1" presStyleCnt="4" custScaleX="60331" custLinFactNeighborX="3306" custLinFactNeighborY="40259">
        <dgm:presLayoutVars>
          <dgm:bulletEnabled val="1"/>
        </dgm:presLayoutVars>
      </dgm:prSet>
      <dgm:spPr/>
    </dgm:pt>
    <dgm:pt modelId="{C98D3838-F0DD-42DE-875B-77B7EA65397A}" type="pres">
      <dgm:prSet presAssocID="{AC038F8D-A8F5-4E9A-B94C-5F19366517B2}" presName="spaceBetweenRectangles" presStyleCnt="0"/>
      <dgm:spPr/>
    </dgm:pt>
    <dgm:pt modelId="{B1140C58-A533-4C6B-9551-5F657C82B373}" type="pres">
      <dgm:prSet presAssocID="{04C8EDEC-F0DF-4E1D-AF3D-A10F0D197CA6}" presName="parentLin" presStyleCnt="0"/>
      <dgm:spPr/>
    </dgm:pt>
    <dgm:pt modelId="{28C0ADE8-EC08-41AF-B743-9C0FC9A6B8E6}" type="pres">
      <dgm:prSet presAssocID="{04C8EDEC-F0DF-4E1D-AF3D-A10F0D197CA6}" presName="parentLeftMargin" presStyleLbl="node1" presStyleIdx="1" presStyleCnt="4"/>
      <dgm:spPr/>
      <dgm:t>
        <a:bodyPr/>
        <a:lstStyle/>
        <a:p>
          <a:endParaRPr lang="en-US"/>
        </a:p>
      </dgm:t>
    </dgm:pt>
    <dgm:pt modelId="{325C6888-D6B4-415A-990A-3F70DD56B0DE}" type="pres">
      <dgm:prSet presAssocID="{04C8EDEC-F0DF-4E1D-AF3D-A10F0D197CA6}" presName="parentText" presStyleLbl="node1" presStyleIdx="2" presStyleCnt="4" custScaleX="106577" custScaleY="201065">
        <dgm:presLayoutVars>
          <dgm:chMax val="0"/>
          <dgm:bulletEnabled val="1"/>
        </dgm:presLayoutVars>
      </dgm:prSet>
      <dgm:spPr/>
      <dgm:t>
        <a:bodyPr/>
        <a:lstStyle/>
        <a:p>
          <a:endParaRPr lang="en-US"/>
        </a:p>
      </dgm:t>
    </dgm:pt>
    <dgm:pt modelId="{150C2ADE-0003-4CBD-8AD2-0AB00EB73C2A}" type="pres">
      <dgm:prSet presAssocID="{04C8EDEC-F0DF-4E1D-AF3D-A10F0D197CA6}" presName="negativeSpace" presStyleCnt="0"/>
      <dgm:spPr/>
    </dgm:pt>
    <dgm:pt modelId="{A376F7F6-5A20-44FC-92F6-41E64FA61813}" type="pres">
      <dgm:prSet presAssocID="{04C8EDEC-F0DF-4E1D-AF3D-A10F0D197CA6}" presName="childText" presStyleLbl="conFgAcc1" presStyleIdx="2" presStyleCnt="4" custScaleX="78512" custLinFactNeighborX="4132" custLinFactNeighborY="-54008">
        <dgm:presLayoutVars>
          <dgm:bulletEnabled val="1"/>
        </dgm:presLayoutVars>
      </dgm:prSet>
      <dgm:spPr/>
    </dgm:pt>
    <dgm:pt modelId="{2D47360B-9028-480B-B3D4-A00CF698D4FF}" type="pres">
      <dgm:prSet presAssocID="{D8C12D48-7245-4945-8C94-2E4C7DB3C0E0}" presName="spaceBetweenRectangles" presStyleCnt="0"/>
      <dgm:spPr/>
    </dgm:pt>
    <dgm:pt modelId="{5CE8528B-7625-4162-8F6D-87974F877993}" type="pres">
      <dgm:prSet presAssocID="{C321BF8D-05A8-427C-AF5E-F1ADF15C83DB}" presName="parentLin" presStyleCnt="0"/>
      <dgm:spPr/>
    </dgm:pt>
    <dgm:pt modelId="{5BE7F20E-D280-4DB6-8478-4A2CA20668A8}" type="pres">
      <dgm:prSet presAssocID="{C321BF8D-05A8-427C-AF5E-F1ADF15C83DB}" presName="parentLeftMargin" presStyleLbl="node1" presStyleIdx="2" presStyleCnt="4"/>
      <dgm:spPr/>
      <dgm:t>
        <a:bodyPr/>
        <a:lstStyle/>
        <a:p>
          <a:endParaRPr lang="en-US"/>
        </a:p>
      </dgm:t>
    </dgm:pt>
    <dgm:pt modelId="{7D3321BA-2FA2-498A-8D06-876156420D84}" type="pres">
      <dgm:prSet presAssocID="{C321BF8D-05A8-427C-AF5E-F1ADF15C83DB}" presName="parentText" presStyleLbl="node1" presStyleIdx="3" presStyleCnt="4" custScaleX="110892" custScaleY="227240">
        <dgm:presLayoutVars>
          <dgm:chMax val="0"/>
          <dgm:bulletEnabled val="1"/>
        </dgm:presLayoutVars>
      </dgm:prSet>
      <dgm:spPr/>
      <dgm:t>
        <a:bodyPr/>
        <a:lstStyle/>
        <a:p>
          <a:endParaRPr lang="en-US"/>
        </a:p>
      </dgm:t>
    </dgm:pt>
    <dgm:pt modelId="{B943A5C7-FCC4-42FA-A7D7-F10E379F61A1}" type="pres">
      <dgm:prSet presAssocID="{C321BF8D-05A8-427C-AF5E-F1ADF15C83DB}" presName="negativeSpace" presStyleCnt="0"/>
      <dgm:spPr/>
    </dgm:pt>
    <dgm:pt modelId="{88A456BE-0D3F-4E70-86A3-61949B7883C8}" type="pres">
      <dgm:prSet presAssocID="{C321BF8D-05A8-427C-AF5E-F1ADF15C83DB}" presName="childText" presStyleLbl="conFgAcc1" presStyleIdx="3" presStyleCnt="4" custScaleX="71901" custLinFactNeighborX="4132" custLinFactNeighborY="-23995">
        <dgm:presLayoutVars>
          <dgm:bulletEnabled val="1"/>
        </dgm:presLayoutVars>
      </dgm:prSet>
      <dgm:spPr/>
    </dgm:pt>
  </dgm:ptLst>
  <dgm:cxnLst>
    <dgm:cxn modelId="{84580774-E668-4057-AF05-72B19826DCA6}" type="presOf" srcId="{91F9EDEE-B20D-4FF8-8317-5AC9A886BC8A}" destId="{E4F028DB-876D-4B58-96CF-2F19E7B039C0}" srcOrd="1" destOrd="0" presId="urn:microsoft.com/office/officeart/2005/8/layout/list1"/>
    <dgm:cxn modelId="{B5ADFA8B-817A-492E-9BBC-5F0F21422153}" type="presOf" srcId="{04C8EDEC-F0DF-4E1D-AF3D-A10F0D197CA6}" destId="{325C6888-D6B4-415A-990A-3F70DD56B0DE}" srcOrd="1" destOrd="0" presId="urn:microsoft.com/office/officeart/2005/8/layout/list1"/>
    <dgm:cxn modelId="{C5D3D585-7F7A-4118-A9BB-E631090DD596}" type="presOf" srcId="{91F9EDEE-B20D-4FF8-8317-5AC9A886BC8A}" destId="{A76AAACC-585B-4C30-B699-39C89566D14F}" srcOrd="0" destOrd="0" presId="urn:microsoft.com/office/officeart/2005/8/layout/list1"/>
    <dgm:cxn modelId="{7907DF6B-E5DE-4E1A-B7AE-C9F002411D32}" srcId="{09B86892-3021-4C79-B589-72A6E864A935}" destId="{04C8EDEC-F0DF-4E1D-AF3D-A10F0D197CA6}" srcOrd="2" destOrd="0" parTransId="{8AFA8BFC-CF15-487D-A9F7-A5B76CF4FAB3}" sibTransId="{D8C12D48-7245-4945-8C94-2E4C7DB3C0E0}"/>
    <dgm:cxn modelId="{94371FB3-5D57-4C6D-9F7E-AA33AF2B973A}" type="presOf" srcId="{C321BF8D-05A8-427C-AF5E-F1ADF15C83DB}" destId="{5BE7F20E-D280-4DB6-8478-4A2CA20668A8}" srcOrd="0" destOrd="0" presId="urn:microsoft.com/office/officeart/2005/8/layout/list1"/>
    <dgm:cxn modelId="{7B8F59DB-4DED-43A7-B80A-3C202AC841FD}" type="presOf" srcId="{7B3C46A9-473F-42B5-AC93-204238B5068E}" destId="{40C38ADF-030A-4E84-9D20-F967E9381519}" srcOrd="1" destOrd="0" presId="urn:microsoft.com/office/officeart/2005/8/layout/list1"/>
    <dgm:cxn modelId="{008CD915-1CCB-419E-93FE-0A0F1686ED0E}" srcId="{09B86892-3021-4C79-B589-72A6E864A935}" destId="{91F9EDEE-B20D-4FF8-8317-5AC9A886BC8A}" srcOrd="0" destOrd="0" parTransId="{DD3BA3EC-5595-43FD-A073-77A1E303F07D}" sibTransId="{1C020EE7-F124-4C10-AD99-1969ECAC1870}"/>
    <dgm:cxn modelId="{39BC2AF1-CF8A-4301-A3BD-31B884BB84B5}" type="presOf" srcId="{04C8EDEC-F0DF-4E1D-AF3D-A10F0D197CA6}" destId="{28C0ADE8-EC08-41AF-B743-9C0FC9A6B8E6}" srcOrd="0" destOrd="0" presId="urn:microsoft.com/office/officeart/2005/8/layout/list1"/>
    <dgm:cxn modelId="{00DA915F-1BE8-4ED2-AAA7-A9D1BA7AB629}" srcId="{09B86892-3021-4C79-B589-72A6E864A935}" destId="{C321BF8D-05A8-427C-AF5E-F1ADF15C83DB}" srcOrd="3" destOrd="0" parTransId="{86951E22-8B4B-47B7-A4C8-C3685FB745F5}" sibTransId="{D6733997-90E1-45BE-8871-BA665A7E6A6E}"/>
    <dgm:cxn modelId="{102207FE-C713-4D5D-8822-CCD79EC7A538}" type="presOf" srcId="{09B86892-3021-4C79-B589-72A6E864A935}" destId="{66B6D66C-386E-41AB-9F7B-AA2F5C187530}" srcOrd="0" destOrd="0" presId="urn:microsoft.com/office/officeart/2005/8/layout/list1"/>
    <dgm:cxn modelId="{4C99358D-BB7B-4786-9626-91726FD66A39}" type="presOf" srcId="{C321BF8D-05A8-427C-AF5E-F1ADF15C83DB}" destId="{7D3321BA-2FA2-498A-8D06-876156420D84}" srcOrd="1" destOrd="0" presId="urn:microsoft.com/office/officeart/2005/8/layout/list1"/>
    <dgm:cxn modelId="{977151B8-FE65-4C2A-8D76-419F112E033E}" srcId="{09B86892-3021-4C79-B589-72A6E864A935}" destId="{7B3C46A9-473F-42B5-AC93-204238B5068E}" srcOrd="1" destOrd="0" parTransId="{86E3F76F-2C44-4607-99D7-18B17C86EBED}" sibTransId="{AC038F8D-A8F5-4E9A-B94C-5F19366517B2}"/>
    <dgm:cxn modelId="{3CFB09DF-082B-4ED9-8A95-F67E143E7170}" type="presOf" srcId="{7B3C46A9-473F-42B5-AC93-204238B5068E}" destId="{2023CCBE-CBE2-4FF4-9679-EC8AE1368256}" srcOrd="0" destOrd="0" presId="urn:microsoft.com/office/officeart/2005/8/layout/list1"/>
    <dgm:cxn modelId="{24A4A779-6B23-46D3-9AD4-C66D96A86D90}" type="presParOf" srcId="{66B6D66C-386E-41AB-9F7B-AA2F5C187530}" destId="{DE8D6713-C409-4DF2-9FBB-CF551D732ED0}" srcOrd="0" destOrd="0" presId="urn:microsoft.com/office/officeart/2005/8/layout/list1"/>
    <dgm:cxn modelId="{945CB5FC-CCC7-4564-A4FD-3A2224837D55}" type="presParOf" srcId="{DE8D6713-C409-4DF2-9FBB-CF551D732ED0}" destId="{A76AAACC-585B-4C30-B699-39C89566D14F}" srcOrd="0" destOrd="0" presId="urn:microsoft.com/office/officeart/2005/8/layout/list1"/>
    <dgm:cxn modelId="{65D3E0D9-A224-4029-9956-2AC7099E3EE3}" type="presParOf" srcId="{DE8D6713-C409-4DF2-9FBB-CF551D732ED0}" destId="{E4F028DB-876D-4B58-96CF-2F19E7B039C0}" srcOrd="1" destOrd="0" presId="urn:microsoft.com/office/officeart/2005/8/layout/list1"/>
    <dgm:cxn modelId="{C6088966-AF4D-4B8D-BB9C-8F9DDC160922}" type="presParOf" srcId="{66B6D66C-386E-41AB-9F7B-AA2F5C187530}" destId="{F14FB486-58F2-4CAC-9952-443FDADFE7A9}" srcOrd="1" destOrd="0" presId="urn:microsoft.com/office/officeart/2005/8/layout/list1"/>
    <dgm:cxn modelId="{0D0BBFCA-371D-4ECC-8026-791FC4B4E6C1}" type="presParOf" srcId="{66B6D66C-386E-41AB-9F7B-AA2F5C187530}" destId="{854F8B5E-C336-4B69-9ED7-E5883CC195F9}" srcOrd="2" destOrd="0" presId="urn:microsoft.com/office/officeart/2005/8/layout/list1"/>
    <dgm:cxn modelId="{594A1F70-EC0A-43E9-BCC2-C242C8C15C14}" type="presParOf" srcId="{66B6D66C-386E-41AB-9F7B-AA2F5C187530}" destId="{000E2FD1-C8AB-4707-84CF-0568B76DFA66}" srcOrd="3" destOrd="0" presId="urn:microsoft.com/office/officeart/2005/8/layout/list1"/>
    <dgm:cxn modelId="{DA4F1028-52DF-4D2A-81EC-86FD4A6B618B}" type="presParOf" srcId="{66B6D66C-386E-41AB-9F7B-AA2F5C187530}" destId="{89040FEC-3C63-47E4-A741-61C28E30E072}" srcOrd="4" destOrd="0" presId="urn:microsoft.com/office/officeart/2005/8/layout/list1"/>
    <dgm:cxn modelId="{3E1F9330-CB31-46A4-B4B0-03EFCE1BBADA}" type="presParOf" srcId="{89040FEC-3C63-47E4-A741-61C28E30E072}" destId="{2023CCBE-CBE2-4FF4-9679-EC8AE1368256}" srcOrd="0" destOrd="0" presId="urn:microsoft.com/office/officeart/2005/8/layout/list1"/>
    <dgm:cxn modelId="{D8CDC682-D1BE-412C-B106-2E02FAF04E49}" type="presParOf" srcId="{89040FEC-3C63-47E4-A741-61C28E30E072}" destId="{40C38ADF-030A-4E84-9D20-F967E9381519}" srcOrd="1" destOrd="0" presId="urn:microsoft.com/office/officeart/2005/8/layout/list1"/>
    <dgm:cxn modelId="{0BD05313-F78E-42B0-B73A-D365612CA178}" type="presParOf" srcId="{66B6D66C-386E-41AB-9F7B-AA2F5C187530}" destId="{B79FE8CF-1334-4177-BCD2-D10AE6484D4C}" srcOrd="5" destOrd="0" presId="urn:microsoft.com/office/officeart/2005/8/layout/list1"/>
    <dgm:cxn modelId="{2F9F6FBE-F0E0-4DCB-A7E7-659AC061FDFC}" type="presParOf" srcId="{66B6D66C-386E-41AB-9F7B-AA2F5C187530}" destId="{36FE4B97-B409-4977-B2E9-BA29B7ACC43E}" srcOrd="6" destOrd="0" presId="urn:microsoft.com/office/officeart/2005/8/layout/list1"/>
    <dgm:cxn modelId="{EC0E2AAD-94D4-4D22-99FB-AB4ED486D423}" type="presParOf" srcId="{66B6D66C-386E-41AB-9F7B-AA2F5C187530}" destId="{C98D3838-F0DD-42DE-875B-77B7EA65397A}" srcOrd="7" destOrd="0" presId="urn:microsoft.com/office/officeart/2005/8/layout/list1"/>
    <dgm:cxn modelId="{94A02948-A5E8-4DE7-9CF5-CBB9997B4620}" type="presParOf" srcId="{66B6D66C-386E-41AB-9F7B-AA2F5C187530}" destId="{B1140C58-A533-4C6B-9551-5F657C82B373}" srcOrd="8" destOrd="0" presId="urn:microsoft.com/office/officeart/2005/8/layout/list1"/>
    <dgm:cxn modelId="{1DFCC46E-9AE1-47BD-A973-8AAB0E58C801}" type="presParOf" srcId="{B1140C58-A533-4C6B-9551-5F657C82B373}" destId="{28C0ADE8-EC08-41AF-B743-9C0FC9A6B8E6}" srcOrd="0" destOrd="0" presId="urn:microsoft.com/office/officeart/2005/8/layout/list1"/>
    <dgm:cxn modelId="{2FBB64BD-9932-4529-9681-67DF8990C722}" type="presParOf" srcId="{B1140C58-A533-4C6B-9551-5F657C82B373}" destId="{325C6888-D6B4-415A-990A-3F70DD56B0DE}" srcOrd="1" destOrd="0" presId="urn:microsoft.com/office/officeart/2005/8/layout/list1"/>
    <dgm:cxn modelId="{60DF262F-5334-4912-ABB0-47FC51E19866}" type="presParOf" srcId="{66B6D66C-386E-41AB-9F7B-AA2F5C187530}" destId="{150C2ADE-0003-4CBD-8AD2-0AB00EB73C2A}" srcOrd="9" destOrd="0" presId="urn:microsoft.com/office/officeart/2005/8/layout/list1"/>
    <dgm:cxn modelId="{3D7CAA92-8DD5-4BE3-87C4-ED730E9836EE}" type="presParOf" srcId="{66B6D66C-386E-41AB-9F7B-AA2F5C187530}" destId="{A376F7F6-5A20-44FC-92F6-41E64FA61813}" srcOrd="10" destOrd="0" presId="urn:microsoft.com/office/officeart/2005/8/layout/list1"/>
    <dgm:cxn modelId="{D441DEBA-7E96-49FA-8911-74F84F5CEB0E}" type="presParOf" srcId="{66B6D66C-386E-41AB-9F7B-AA2F5C187530}" destId="{2D47360B-9028-480B-B3D4-A00CF698D4FF}" srcOrd="11" destOrd="0" presId="urn:microsoft.com/office/officeart/2005/8/layout/list1"/>
    <dgm:cxn modelId="{80B2FD4D-40E2-423E-895B-A437F1C9FD9A}" type="presParOf" srcId="{66B6D66C-386E-41AB-9F7B-AA2F5C187530}" destId="{5CE8528B-7625-4162-8F6D-87974F877993}" srcOrd="12" destOrd="0" presId="urn:microsoft.com/office/officeart/2005/8/layout/list1"/>
    <dgm:cxn modelId="{17636959-CA4D-444C-97D7-2D82C1D22131}" type="presParOf" srcId="{5CE8528B-7625-4162-8F6D-87974F877993}" destId="{5BE7F20E-D280-4DB6-8478-4A2CA20668A8}" srcOrd="0" destOrd="0" presId="urn:microsoft.com/office/officeart/2005/8/layout/list1"/>
    <dgm:cxn modelId="{30FA6B54-2FCA-4EE3-8DA4-D87C9FECCDFD}" type="presParOf" srcId="{5CE8528B-7625-4162-8F6D-87974F877993}" destId="{7D3321BA-2FA2-498A-8D06-876156420D84}" srcOrd="1" destOrd="0" presId="urn:microsoft.com/office/officeart/2005/8/layout/list1"/>
    <dgm:cxn modelId="{200E2D92-A093-40E8-9937-1C4BA5EAC7FF}" type="presParOf" srcId="{66B6D66C-386E-41AB-9F7B-AA2F5C187530}" destId="{B943A5C7-FCC4-42FA-A7D7-F10E379F61A1}" srcOrd="13" destOrd="0" presId="urn:microsoft.com/office/officeart/2005/8/layout/list1"/>
    <dgm:cxn modelId="{4368B50D-1BE9-4730-AE96-AD9C3CBE713E}" type="presParOf" srcId="{66B6D66C-386E-41AB-9F7B-AA2F5C187530}" destId="{88A456BE-0D3F-4E70-86A3-61949B7883C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EFCEE6-DE8C-4B09-90E0-D7BC6B7E6AB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FB38E167-F5EF-4EE7-B0BD-29CB3333DF11}">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 </a:t>
          </a:r>
          <a:r>
            <a:rPr lang="bn-IN" b="1" dirty="0" smtClean="0">
              <a:solidFill>
                <a:srgbClr val="0000FF"/>
              </a:solidFill>
              <a:effectLst>
                <a:outerShdw blurRad="38100" dist="38100" dir="2700000" algn="tl">
                  <a:srgbClr val="000000">
                    <a:alpha val="43137"/>
                  </a:srgbClr>
                </a:outerShdw>
              </a:effectLst>
            </a:rPr>
            <a:t>দুঃস্থ জনগোষ্ঠীর জন্য বিনামূল্যে খাদ্য যোগান দেয়া</a:t>
          </a:r>
          <a:endParaRPr lang="en-US" b="1" dirty="0">
            <a:solidFill>
              <a:srgbClr val="0000FF"/>
            </a:solidFill>
            <a:effectLst>
              <a:outerShdw blurRad="38100" dist="38100" dir="2700000" algn="tl">
                <a:srgbClr val="000000">
                  <a:alpha val="43137"/>
                </a:srgbClr>
              </a:outerShdw>
            </a:effectLst>
          </a:endParaRPr>
        </a:p>
      </dgm:t>
    </dgm:pt>
    <dgm:pt modelId="{F60CB72B-F014-4451-B814-E4886951A293}" type="parTrans" cxnId="{0557117A-523D-4A58-9B1B-4B6956871C8B}">
      <dgm:prSet/>
      <dgm:spPr/>
      <dgm:t>
        <a:bodyPr/>
        <a:lstStyle/>
        <a:p>
          <a:endParaRPr lang="en-US"/>
        </a:p>
      </dgm:t>
    </dgm:pt>
    <dgm:pt modelId="{C65B262B-C57B-426E-8DD1-614C53CC9A1F}" type="sibTrans" cxnId="{0557117A-523D-4A58-9B1B-4B6956871C8B}">
      <dgm:prSet/>
      <dgm:spPr/>
      <dgm:t>
        <a:bodyPr/>
        <a:lstStyle/>
        <a:p>
          <a:endParaRPr lang="en-US"/>
        </a:p>
      </dgm:t>
    </dgm:pt>
    <dgm:pt modelId="{BC2513EB-BD94-4568-857A-A9F7E3EC312E}">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ii. </a:t>
          </a:r>
          <a:r>
            <a:rPr lang="bn-IN" b="1" dirty="0" smtClean="0">
              <a:solidFill>
                <a:srgbClr val="0000FF"/>
              </a:solidFill>
              <a:effectLst>
                <a:outerShdw blurRad="38100" dist="38100" dir="2700000" algn="tl">
                  <a:srgbClr val="000000">
                    <a:alpha val="43137"/>
                  </a:srgbClr>
                </a:outerShdw>
              </a:effectLst>
            </a:rPr>
            <a:t>মহামারি ও দুর্যোগকালীন ত্রান হিসেবে দুর্গতদের জন্য খাদ্য সহায়তা দেয়া</a:t>
          </a:r>
          <a:endParaRPr lang="en-US" b="1" dirty="0">
            <a:solidFill>
              <a:srgbClr val="0000FF"/>
            </a:solidFill>
            <a:effectLst>
              <a:outerShdw blurRad="38100" dist="38100" dir="2700000" algn="tl">
                <a:srgbClr val="000000">
                  <a:alpha val="43137"/>
                </a:srgbClr>
              </a:outerShdw>
            </a:effectLst>
          </a:endParaRPr>
        </a:p>
      </dgm:t>
    </dgm:pt>
    <dgm:pt modelId="{4C0EA697-76B0-4EAD-A329-D255DB2758F5}" type="parTrans" cxnId="{A1970BCE-CABD-4AA4-9FA7-486FFCFD982B}">
      <dgm:prSet/>
      <dgm:spPr/>
      <dgm:t>
        <a:bodyPr/>
        <a:lstStyle/>
        <a:p>
          <a:endParaRPr lang="en-US"/>
        </a:p>
      </dgm:t>
    </dgm:pt>
    <dgm:pt modelId="{78EB794B-9D11-40ED-ADD6-E092EF1EF704}" type="sibTrans" cxnId="{A1970BCE-CABD-4AA4-9FA7-486FFCFD982B}">
      <dgm:prSet/>
      <dgm:spPr/>
      <dgm:t>
        <a:bodyPr/>
        <a:lstStyle/>
        <a:p>
          <a:endParaRPr lang="en-US"/>
        </a:p>
      </dgm:t>
    </dgm:pt>
    <dgm:pt modelId="{BC4FA411-CED6-44F3-A4A4-3010A8CFE5FA}">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iii. </a:t>
          </a:r>
          <a:r>
            <a:rPr lang="bn-IN" b="1" dirty="0" smtClean="0">
              <a:solidFill>
                <a:srgbClr val="0000FF"/>
              </a:solidFill>
              <a:effectLst>
                <a:outerShdw blurRad="38100" dist="38100" dir="2700000" algn="tl">
                  <a:srgbClr val="000000">
                    <a:alpha val="43137"/>
                  </a:srgbClr>
                </a:outerShdw>
              </a:effectLst>
            </a:rPr>
            <a:t>খোলা বাজারে খাদ্যশস্য বিক্রয়</a:t>
          </a:r>
          <a:endParaRPr lang="en-US" b="1" dirty="0">
            <a:solidFill>
              <a:srgbClr val="0000FF"/>
            </a:solidFill>
            <a:effectLst>
              <a:outerShdw blurRad="38100" dist="38100" dir="2700000" algn="tl">
                <a:srgbClr val="000000">
                  <a:alpha val="43137"/>
                </a:srgbClr>
              </a:outerShdw>
            </a:effectLst>
          </a:endParaRPr>
        </a:p>
      </dgm:t>
    </dgm:pt>
    <dgm:pt modelId="{E06F80DB-1C5D-44A3-8008-019BCAABB109}" type="parTrans" cxnId="{EC905F90-0B5B-452E-B30D-5BCE17143AA7}">
      <dgm:prSet/>
      <dgm:spPr/>
      <dgm:t>
        <a:bodyPr/>
        <a:lstStyle/>
        <a:p>
          <a:endParaRPr lang="en-US"/>
        </a:p>
      </dgm:t>
    </dgm:pt>
    <dgm:pt modelId="{C8DA8ABA-5546-4E9C-9DF4-89B5C9C86B2B}" type="sibTrans" cxnId="{EC905F90-0B5B-452E-B30D-5BCE17143AA7}">
      <dgm:prSet/>
      <dgm:spPr/>
      <dgm:t>
        <a:bodyPr/>
        <a:lstStyle/>
        <a:p>
          <a:endParaRPr lang="en-US"/>
        </a:p>
      </dgm:t>
    </dgm:pt>
    <dgm:pt modelId="{5623B176-0C81-408C-86CC-344B77CF0412}">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iv. </a:t>
          </a:r>
          <a:r>
            <a:rPr lang="bn-IN" b="1" dirty="0" smtClean="0">
              <a:solidFill>
                <a:srgbClr val="0000FF"/>
              </a:solidFill>
              <a:effectLst>
                <a:outerShdw blurRad="38100" dist="38100" dir="2700000" algn="tl">
                  <a:srgbClr val="000000">
                    <a:alpha val="43137"/>
                  </a:srgbClr>
                </a:outerShdw>
              </a:effectLst>
            </a:rPr>
            <a:t>কাজের বিনিময়ে খাদ্য প্রদান</a:t>
          </a:r>
          <a:endParaRPr lang="en-US" b="1" dirty="0">
            <a:solidFill>
              <a:srgbClr val="0000FF"/>
            </a:solidFill>
            <a:effectLst>
              <a:outerShdw blurRad="38100" dist="38100" dir="2700000" algn="tl">
                <a:srgbClr val="000000">
                  <a:alpha val="43137"/>
                </a:srgbClr>
              </a:outerShdw>
            </a:effectLst>
          </a:endParaRPr>
        </a:p>
      </dgm:t>
    </dgm:pt>
    <dgm:pt modelId="{4BA871C8-64CE-4256-9EFE-FAEB590877B5}" type="parTrans" cxnId="{543D6CAB-A5F7-4CE8-AF42-E29721ADB8E0}">
      <dgm:prSet/>
      <dgm:spPr/>
      <dgm:t>
        <a:bodyPr/>
        <a:lstStyle/>
        <a:p>
          <a:endParaRPr lang="en-US"/>
        </a:p>
      </dgm:t>
    </dgm:pt>
    <dgm:pt modelId="{9CBF98ED-881B-400A-BC11-BFECF9534FFA}" type="sibTrans" cxnId="{543D6CAB-A5F7-4CE8-AF42-E29721ADB8E0}">
      <dgm:prSet/>
      <dgm:spPr/>
      <dgm:t>
        <a:bodyPr/>
        <a:lstStyle/>
        <a:p>
          <a:endParaRPr lang="en-US"/>
        </a:p>
      </dgm:t>
    </dgm:pt>
    <dgm:pt modelId="{66330236-25EB-46B5-A226-DD511CCC79C3}" type="pres">
      <dgm:prSet presAssocID="{FAEFCEE6-DE8C-4B09-90E0-D7BC6B7E6AB5}" presName="Name0" presStyleCnt="0">
        <dgm:presLayoutVars>
          <dgm:dir/>
          <dgm:resizeHandles val="exact"/>
        </dgm:presLayoutVars>
      </dgm:prSet>
      <dgm:spPr/>
      <dgm:t>
        <a:bodyPr/>
        <a:lstStyle/>
        <a:p>
          <a:endParaRPr lang="en-US"/>
        </a:p>
      </dgm:t>
    </dgm:pt>
    <dgm:pt modelId="{7010B70C-1E0F-4F75-BFBC-DF38776CBA16}" type="pres">
      <dgm:prSet presAssocID="{FB38E167-F5EF-4EE7-B0BD-29CB3333DF11}" presName="node" presStyleLbl="node1" presStyleIdx="0" presStyleCnt="4">
        <dgm:presLayoutVars>
          <dgm:bulletEnabled val="1"/>
        </dgm:presLayoutVars>
      </dgm:prSet>
      <dgm:spPr/>
      <dgm:t>
        <a:bodyPr/>
        <a:lstStyle/>
        <a:p>
          <a:endParaRPr lang="en-US"/>
        </a:p>
      </dgm:t>
    </dgm:pt>
    <dgm:pt modelId="{41E792C9-8970-447E-923F-1A6A2AB01CA0}" type="pres">
      <dgm:prSet presAssocID="{C65B262B-C57B-426E-8DD1-614C53CC9A1F}" presName="sibTrans" presStyleLbl="sibTrans1D1" presStyleIdx="0" presStyleCnt="3"/>
      <dgm:spPr/>
      <dgm:t>
        <a:bodyPr/>
        <a:lstStyle/>
        <a:p>
          <a:endParaRPr lang="en-US"/>
        </a:p>
      </dgm:t>
    </dgm:pt>
    <dgm:pt modelId="{4EBE495E-51C8-4337-96EB-BDF3749D7CB5}" type="pres">
      <dgm:prSet presAssocID="{C65B262B-C57B-426E-8DD1-614C53CC9A1F}" presName="connectorText" presStyleLbl="sibTrans1D1" presStyleIdx="0" presStyleCnt="3"/>
      <dgm:spPr/>
      <dgm:t>
        <a:bodyPr/>
        <a:lstStyle/>
        <a:p>
          <a:endParaRPr lang="en-US"/>
        </a:p>
      </dgm:t>
    </dgm:pt>
    <dgm:pt modelId="{BE4BF2CD-C7C7-4E08-8290-BDA567AE4E04}" type="pres">
      <dgm:prSet presAssocID="{BC2513EB-BD94-4568-857A-A9F7E3EC312E}" presName="node" presStyleLbl="node1" presStyleIdx="1" presStyleCnt="4" custLinFactNeighborX="2141" custLinFactNeighborY="5096">
        <dgm:presLayoutVars>
          <dgm:bulletEnabled val="1"/>
        </dgm:presLayoutVars>
      </dgm:prSet>
      <dgm:spPr/>
      <dgm:t>
        <a:bodyPr/>
        <a:lstStyle/>
        <a:p>
          <a:endParaRPr lang="en-US"/>
        </a:p>
      </dgm:t>
    </dgm:pt>
    <dgm:pt modelId="{ED44053B-E6FE-44C2-9F96-AF7DDB7E0F65}" type="pres">
      <dgm:prSet presAssocID="{78EB794B-9D11-40ED-ADD6-E092EF1EF704}" presName="sibTrans" presStyleLbl="sibTrans1D1" presStyleIdx="1" presStyleCnt="3"/>
      <dgm:spPr/>
      <dgm:t>
        <a:bodyPr/>
        <a:lstStyle/>
        <a:p>
          <a:endParaRPr lang="en-US"/>
        </a:p>
      </dgm:t>
    </dgm:pt>
    <dgm:pt modelId="{8CAB213B-2B8E-4AFA-AF66-C012B210CC54}" type="pres">
      <dgm:prSet presAssocID="{78EB794B-9D11-40ED-ADD6-E092EF1EF704}" presName="connectorText" presStyleLbl="sibTrans1D1" presStyleIdx="1" presStyleCnt="3"/>
      <dgm:spPr/>
      <dgm:t>
        <a:bodyPr/>
        <a:lstStyle/>
        <a:p>
          <a:endParaRPr lang="en-US"/>
        </a:p>
      </dgm:t>
    </dgm:pt>
    <dgm:pt modelId="{8225C1FC-8281-4C44-84B9-C436E2D2A02B}" type="pres">
      <dgm:prSet presAssocID="{BC4FA411-CED6-44F3-A4A4-3010A8CFE5FA}" presName="node" presStyleLbl="node1" presStyleIdx="2" presStyleCnt="4">
        <dgm:presLayoutVars>
          <dgm:bulletEnabled val="1"/>
        </dgm:presLayoutVars>
      </dgm:prSet>
      <dgm:spPr/>
      <dgm:t>
        <a:bodyPr/>
        <a:lstStyle/>
        <a:p>
          <a:endParaRPr lang="en-US"/>
        </a:p>
      </dgm:t>
    </dgm:pt>
    <dgm:pt modelId="{807B5505-727B-4A51-B6AF-E0806FFC6184}" type="pres">
      <dgm:prSet presAssocID="{C8DA8ABA-5546-4E9C-9DF4-89B5C9C86B2B}" presName="sibTrans" presStyleLbl="sibTrans1D1" presStyleIdx="2" presStyleCnt="3"/>
      <dgm:spPr/>
      <dgm:t>
        <a:bodyPr/>
        <a:lstStyle/>
        <a:p>
          <a:endParaRPr lang="en-US"/>
        </a:p>
      </dgm:t>
    </dgm:pt>
    <dgm:pt modelId="{B61D3CED-ED06-480A-990A-821900943BFA}" type="pres">
      <dgm:prSet presAssocID="{C8DA8ABA-5546-4E9C-9DF4-89B5C9C86B2B}" presName="connectorText" presStyleLbl="sibTrans1D1" presStyleIdx="2" presStyleCnt="3"/>
      <dgm:spPr/>
      <dgm:t>
        <a:bodyPr/>
        <a:lstStyle/>
        <a:p>
          <a:endParaRPr lang="en-US"/>
        </a:p>
      </dgm:t>
    </dgm:pt>
    <dgm:pt modelId="{62DC6390-7F44-4109-A76E-8D2CCEA988A9}" type="pres">
      <dgm:prSet presAssocID="{5623B176-0C81-408C-86CC-344B77CF0412}" presName="node" presStyleLbl="node1" presStyleIdx="3" presStyleCnt="4">
        <dgm:presLayoutVars>
          <dgm:bulletEnabled val="1"/>
        </dgm:presLayoutVars>
      </dgm:prSet>
      <dgm:spPr/>
      <dgm:t>
        <a:bodyPr/>
        <a:lstStyle/>
        <a:p>
          <a:endParaRPr lang="en-US"/>
        </a:p>
      </dgm:t>
    </dgm:pt>
  </dgm:ptLst>
  <dgm:cxnLst>
    <dgm:cxn modelId="{AC421B51-2599-4400-8A85-AC04DA195532}" type="presOf" srcId="{78EB794B-9D11-40ED-ADD6-E092EF1EF704}" destId="{ED44053B-E6FE-44C2-9F96-AF7DDB7E0F65}" srcOrd="0" destOrd="0" presId="urn:microsoft.com/office/officeart/2005/8/layout/bProcess3"/>
    <dgm:cxn modelId="{E78962C4-6379-4BF4-B3F7-6C703F352E4A}" type="presOf" srcId="{BC2513EB-BD94-4568-857A-A9F7E3EC312E}" destId="{BE4BF2CD-C7C7-4E08-8290-BDA567AE4E04}" srcOrd="0" destOrd="0" presId="urn:microsoft.com/office/officeart/2005/8/layout/bProcess3"/>
    <dgm:cxn modelId="{5ECF1F6E-5A3F-4167-A3AF-91EAEE0C6DEB}" type="presOf" srcId="{FB38E167-F5EF-4EE7-B0BD-29CB3333DF11}" destId="{7010B70C-1E0F-4F75-BFBC-DF38776CBA16}" srcOrd="0" destOrd="0" presId="urn:microsoft.com/office/officeart/2005/8/layout/bProcess3"/>
    <dgm:cxn modelId="{A1970BCE-CABD-4AA4-9FA7-486FFCFD982B}" srcId="{FAEFCEE6-DE8C-4B09-90E0-D7BC6B7E6AB5}" destId="{BC2513EB-BD94-4568-857A-A9F7E3EC312E}" srcOrd="1" destOrd="0" parTransId="{4C0EA697-76B0-4EAD-A329-D255DB2758F5}" sibTransId="{78EB794B-9D11-40ED-ADD6-E092EF1EF704}"/>
    <dgm:cxn modelId="{8B732F4B-190D-483D-808F-81CBD4FC94A9}" type="presOf" srcId="{BC4FA411-CED6-44F3-A4A4-3010A8CFE5FA}" destId="{8225C1FC-8281-4C44-84B9-C436E2D2A02B}" srcOrd="0" destOrd="0" presId="urn:microsoft.com/office/officeart/2005/8/layout/bProcess3"/>
    <dgm:cxn modelId="{0C846279-FF9F-48E9-B555-CEE0797D6B1E}" type="presOf" srcId="{78EB794B-9D11-40ED-ADD6-E092EF1EF704}" destId="{8CAB213B-2B8E-4AFA-AF66-C012B210CC54}" srcOrd="1" destOrd="0" presId="urn:microsoft.com/office/officeart/2005/8/layout/bProcess3"/>
    <dgm:cxn modelId="{5652837A-BD69-4014-AB99-F6F2652E81F5}" type="presOf" srcId="{C65B262B-C57B-426E-8DD1-614C53CC9A1F}" destId="{41E792C9-8970-447E-923F-1A6A2AB01CA0}" srcOrd="0" destOrd="0" presId="urn:microsoft.com/office/officeart/2005/8/layout/bProcess3"/>
    <dgm:cxn modelId="{9CAF7733-6BAA-4884-B31C-6D37650437B2}" type="presOf" srcId="{5623B176-0C81-408C-86CC-344B77CF0412}" destId="{62DC6390-7F44-4109-A76E-8D2CCEA988A9}" srcOrd="0" destOrd="0" presId="urn:microsoft.com/office/officeart/2005/8/layout/bProcess3"/>
    <dgm:cxn modelId="{44611646-50CB-464D-A272-0F71A65B0408}" type="presOf" srcId="{C8DA8ABA-5546-4E9C-9DF4-89B5C9C86B2B}" destId="{807B5505-727B-4A51-B6AF-E0806FFC6184}" srcOrd="0" destOrd="0" presId="urn:microsoft.com/office/officeart/2005/8/layout/bProcess3"/>
    <dgm:cxn modelId="{AF62B1CD-9ED2-4714-86AF-5F9FE930E54C}" type="presOf" srcId="{C65B262B-C57B-426E-8DD1-614C53CC9A1F}" destId="{4EBE495E-51C8-4337-96EB-BDF3749D7CB5}" srcOrd="1" destOrd="0" presId="urn:microsoft.com/office/officeart/2005/8/layout/bProcess3"/>
    <dgm:cxn modelId="{EC905F90-0B5B-452E-B30D-5BCE17143AA7}" srcId="{FAEFCEE6-DE8C-4B09-90E0-D7BC6B7E6AB5}" destId="{BC4FA411-CED6-44F3-A4A4-3010A8CFE5FA}" srcOrd="2" destOrd="0" parTransId="{E06F80DB-1C5D-44A3-8008-019BCAABB109}" sibTransId="{C8DA8ABA-5546-4E9C-9DF4-89B5C9C86B2B}"/>
    <dgm:cxn modelId="{0557117A-523D-4A58-9B1B-4B6956871C8B}" srcId="{FAEFCEE6-DE8C-4B09-90E0-D7BC6B7E6AB5}" destId="{FB38E167-F5EF-4EE7-B0BD-29CB3333DF11}" srcOrd="0" destOrd="0" parTransId="{F60CB72B-F014-4451-B814-E4886951A293}" sibTransId="{C65B262B-C57B-426E-8DD1-614C53CC9A1F}"/>
    <dgm:cxn modelId="{543D6CAB-A5F7-4CE8-AF42-E29721ADB8E0}" srcId="{FAEFCEE6-DE8C-4B09-90E0-D7BC6B7E6AB5}" destId="{5623B176-0C81-408C-86CC-344B77CF0412}" srcOrd="3" destOrd="0" parTransId="{4BA871C8-64CE-4256-9EFE-FAEB590877B5}" sibTransId="{9CBF98ED-881B-400A-BC11-BFECF9534FFA}"/>
    <dgm:cxn modelId="{01A64F43-0BE1-4936-BE32-209B05A5A66F}" type="presOf" srcId="{C8DA8ABA-5546-4E9C-9DF4-89B5C9C86B2B}" destId="{B61D3CED-ED06-480A-990A-821900943BFA}" srcOrd="1" destOrd="0" presId="urn:microsoft.com/office/officeart/2005/8/layout/bProcess3"/>
    <dgm:cxn modelId="{1D737CA3-E0A8-4B7C-9286-F35AF8C8EBF7}" type="presOf" srcId="{FAEFCEE6-DE8C-4B09-90E0-D7BC6B7E6AB5}" destId="{66330236-25EB-46B5-A226-DD511CCC79C3}" srcOrd="0" destOrd="0" presId="urn:microsoft.com/office/officeart/2005/8/layout/bProcess3"/>
    <dgm:cxn modelId="{E7871D3C-D5A7-4B67-8AB7-FB675923D939}" type="presParOf" srcId="{66330236-25EB-46B5-A226-DD511CCC79C3}" destId="{7010B70C-1E0F-4F75-BFBC-DF38776CBA16}" srcOrd="0" destOrd="0" presId="urn:microsoft.com/office/officeart/2005/8/layout/bProcess3"/>
    <dgm:cxn modelId="{752330D1-F709-494B-B62C-7CF47A05D945}" type="presParOf" srcId="{66330236-25EB-46B5-A226-DD511CCC79C3}" destId="{41E792C9-8970-447E-923F-1A6A2AB01CA0}" srcOrd="1" destOrd="0" presId="urn:microsoft.com/office/officeart/2005/8/layout/bProcess3"/>
    <dgm:cxn modelId="{59C88A44-E6CD-4F00-B6C7-0ACF8A040C36}" type="presParOf" srcId="{41E792C9-8970-447E-923F-1A6A2AB01CA0}" destId="{4EBE495E-51C8-4337-96EB-BDF3749D7CB5}" srcOrd="0" destOrd="0" presId="urn:microsoft.com/office/officeart/2005/8/layout/bProcess3"/>
    <dgm:cxn modelId="{730C7909-B066-4DDC-B906-0404D4C8DC49}" type="presParOf" srcId="{66330236-25EB-46B5-A226-DD511CCC79C3}" destId="{BE4BF2CD-C7C7-4E08-8290-BDA567AE4E04}" srcOrd="2" destOrd="0" presId="urn:microsoft.com/office/officeart/2005/8/layout/bProcess3"/>
    <dgm:cxn modelId="{E537561C-16AC-48FD-9096-99A293E18386}" type="presParOf" srcId="{66330236-25EB-46B5-A226-DD511CCC79C3}" destId="{ED44053B-E6FE-44C2-9F96-AF7DDB7E0F65}" srcOrd="3" destOrd="0" presId="urn:microsoft.com/office/officeart/2005/8/layout/bProcess3"/>
    <dgm:cxn modelId="{91CD7A54-7B44-4E0E-852D-7CC97A687174}" type="presParOf" srcId="{ED44053B-E6FE-44C2-9F96-AF7DDB7E0F65}" destId="{8CAB213B-2B8E-4AFA-AF66-C012B210CC54}" srcOrd="0" destOrd="0" presId="urn:microsoft.com/office/officeart/2005/8/layout/bProcess3"/>
    <dgm:cxn modelId="{1CB9AF24-B412-44F0-B61B-034EE295C5AA}" type="presParOf" srcId="{66330236-25EB-46B5-A226-DD511CCC79C3}" destId="{8225C1FC-8281-4C44-84B9-C436E2D2A02B}" srcOrd="4" destOrd="0" presId="urn:microsoft.com/office/officeart/2005/8/layout/bProcess3"/>
    <dgm:cxn modelId="{6C92E02D-4FD5-4E72-BB1F-725666E4155F}" type="presParOf" srcId="{66330236-25EB-46B5-A226-DD511CCC79C3}" destId="{807B5505-727B-4A51-B6AF-E0806FFC6184}" srcOrd="5" destOrd="0" presId="urn:microsoft.com/office/officeart/2005/8/layout/bProcess3"/>
    <dgm:cxn modelId="{11DB4C36-356F-46BD-8AA0-39D97633C2A1}" type="presParOf" srcId="{807B5505-727B-4A51-B6AF-E0806FFC6184}" destId="{B61D3CED-ED06-480A-990A-821900943BFA}" srcOrd="0" destOrd="0" presId="urn:microsoft.com/office/officeart/2005/8/layout/bProcess3"/>
    <dgm:cxn modelId="{6C94ADD1-BFC9-4B70-86A3-7990FB460238}" type="presParOf" srcId="{66330236-25EB-46B5-A226-DD511CCC79C3}" destId="{62DC6390-7F44-4109-A76E-8D2CCEA988A9}" srcOrd="6" destOrd="0" presId="urn:microsoft.com/office/officeart/2005/8/layout/bProcess3"/>
  </dgm:cxnLst>
  <dgm:bg>
    <a:solidFill>
      <a:srgbClr val="95EF63"/>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EFCEE6-DE8C-4B09-90E0-D7BC6B7E6AB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FB38E167-F5EF-4EE7-B0BD-29CB3333DF11}">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 </a:t>
          </a:r>
          <a:r>
            <a:rPr lang="bn-IN" b="1" dirty="0" smtClean="0">
              <a:solidFill>
                <a:srgbClr val="0000FF"/>
              </a:solidFill>
              <a:effectLst>
                <a:outerShdw blurRad="38100" dist="38100" dir="2700000" algn="tl">
                  <a:srgbClr val="000000">
                    <a:alpha val="43137"/>
                  </a:srgbClr>
                </a:outerShdw>
              </a:effectLst>
            </a:rPr>
            <a:t>দেহের বৃদ্ধি সাধন</a:t>
          </a:r>
          <a:endParaRPr lang="en-US" b="1" dirty="0">
            <a:solidFill>
              <a:srgbClr val="0000FF"/>
            </a:solidFill>
            <a:effectLst>
              <a:outerShdw blurRad="38100" dist="38100" dir="2700000" algn="tl">
                <a:srgbClr val="000000">
                  <a:alpha val="43137"/>
                </a:srgbClr>
              </a:outerShdw>
            </a:effectLst>
          </a:endParaRPr>
        </a:p>
      </dgm:t>
    </dgm:pt>
    <dgm:pt modelId="{F60CB72B-F014-4451-B814-E4886951A293}" type="parTrans" cxnId="{0557117A-523D-4A58-9B1B-4B6956871C8B}">
      <dgm:prSet/>
      <dgm:spPr/>
      <dgm:t>
        <a:bodyPr/>
        <a:lstStyle/>
        <a:p>
          <a:endParaRPr lang="en-US"/>
        </a:p>
      </dgm:t>
    </dgm:pt>
    <dgm:pt modelId="{C65B262B-C57B-426E-8DD1-614C53CC9A1F}" type="sibTrans" cxnId="{0557117A-523D-4A58-9B1B-4B6956871C8B}">
      <dgm:prSet/>
      <dgm:spPr/>
      <dgm:t>
        <a:bodyPr/>
        <a:lstStyle/>
        <a:p>
          <a:endParaRPr lang="en-US"/>
        </a:p>
      </dgm:t>
    </dgm:pt>
    <dgm:pt modelId="{BC2513EB-BD94-4568-857A-A9F7E3EC312E}">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ii.</a:t>
          </a:r>
          <a:r>
            <a:rPr lang="bn-IN" b="1" dirty="0" smtClean="0">
              <a:solidFill>
                <a:srgbClr val="0000FF"/>
              </a:solidFill>
              <a:effectLst>
                <a:outerShdw blurRad="38100" dist="38100" dir="2700000" algn="tl">
                  <a:srgbClr val="000000">
                    <a:alpha val="43137"/>
                  </a:srgbClr>
                </a:outerShdw>
              </a:effectLst>
            </a:rPr>
            <a:t> দেহের ক্ষয়পূরণ</a:t>
          </a:r>
          <a:endParaRPr lang="en-US" b="1" dirty="0">
            <a:solidFill>
              <a:srgbClr val="0000FF"/>
            </a:solidFill>
            <a:effectLst>
              <a:outerShdw blurRad="38100" dist="38100" dir="2700000" algn="tl">
                <a:srgbClr val="000000">
                  <a:alpha val="43137"/>
                </a:srgbClr>
              </a:outerShdw>
            </a:effectLst>
          </a:endParaRPr>
        </a:p>
      </dgm:t>
    </dgm:pt>
    <dgm:pt modelId="{4C0EA697-76B0-4EAD-A329-D255DB2758F5}" type="parTrans" cxnId="{A1970BCE-CABD-4AA4-9FA7-486FFCFD982B}">
      <dgm:prSet/>
      <dgm:spPr/>
      <dgm:t>
        <a:bodyPr/>
        <a:lstStyle/>
        <a:p>
          <a:endParaRPr lang="en-US"/>
        </a:p>
      </dgm:t>
    </dgm:pt>
    <dgm:pt modelId="{78EB794B-9D11-40ED-ADD6-E092EF1EF704}" type="sibTrans" cxnId="{A1970BCE-CABD-4AA4-9FA7-486FFCFD982B}">
      <dgm:prSet/>
      <dgm:spPr/>
      <dgm:t>
        <a:bodyPr/>
        <a:lstStyle/>
        <a:p>
          <a:endParaRPr lang="en-US"/>
        </a:p>
      </dgm:t>
    </dgm:pt>
    <dgm:pt modelId="{BC4FA411-CED6-44F3-A4A4-3010A8CFE5FA}">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iii. </a:t>
          </a:r>
          <a:r>
            <a:rPr lang="bn-IN" b="1" dirty="0" smtClean="0">
              <a:solidFill>
                <a:srgbClr val="0000FF"/>
              </a:solidFill>
              <a:effectLst>
                <a:outerShdw blurRad="38100" dist="38100" dir="2700000" algn="tl">
                  <a:srgbClr val="000000">
                    <a:alpha val="43137"/>
                  </a:srgbClr>
                </a:outerShdw>
              </a:effectLst>
            </a:rPr>
            <a:t>শক্তি উৎপাদন</a:t>
          </a:r>
          <a:endParaRPr lang="en-US" b="1" dirty="0">
            <a:solidFill>
              <a:srgbClr val="0000FF"/>
            </a:solidFill>
            <a:effectLst>
              <a:outerShdw blurRad="38100" dist="38100" dir="2700000" algn="tl">
                <a:srgbClr val="000000">
                  <a:alpha val="43137"/>
                </a:srgbClr>
              </a:outerShdw>
            </a:effectLst>
          </a:endParaRPr>
        </a:p>
      </dgm:t>
    </dgm:pt>
    <dgm:pt modelId="{E06F80DB-1C5D-44A3-8008-019BCAABB109}" type="parTrans" cxnId="{EC905F90-0B5B-452E-B30D-5BCE17143AA7}">
      <dgm:prSet/>
      <dgm:spPr/>
      <dgm:t>
        <a:bodyPr/>
        <a:lstStyle/>
        <a:p>
          <a:endParaRPr lang="en-US"/>
        </a:p>
      </dgm:t>
    </dgm:pt>
    <dgm:pt modelId="{C8DA8ABA-5546-4E9C-9DF4-89B5C9C86B2B}" type="sibTrans" cxnId="{EC905F90-0B5B-452E-B30D-5BCE17143AA7}">
      <dgm:prSet/>
      <dgm:spPr/>
      <dgm:t>
        <a:bodyPr/>
        <a:lstStyle/>
        <a:p>
          <a:endParaRPr lang="en-US"/>
        </a:p>
      </dgm:t>
    </dgm:pt>
    <dgm:pt modelId="{5623B176-0C81-408C-86CC-344B77CF0412}">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iv. </a:t>
          </a:r>
          <a:r>
            <a:rPr lang="bn-IN" b="1" dirty="0" smtClean="0">
              <a:solidFill>
                <a:srgbClr val="0000FF"/>
              </a:solidFill>
              <a:effectLst>
                <a:outerShdw blurRad="38100" dist="38100" dir="2700000" algn="tl">
                  <a:srgbClr val="000000">
                    <a:alpha val="43137"/>
                  </a:srgbClr>
                </a:outerShdw>
              </a:effectLst>
            </a:rPr>
            <a:t>রোগ প্রতিরোধ ক্ষমতা বৃদ্ধি</a:t>
          </a:r>
          <a:endParaRPr lang="en-US" b="1" dirty="0">
            <a:solidFill>
              <a:srgbClr val="0000FF"/>
            </a:solidFill>
            <a:effectLst>
              <a:outerShdw blurRad="38100" dist="38100" dir="2700000" algn="tl">
                <a:srgbClr val="000000">
                  <a:alpha val="43137"/>
                </a:srgbClr>
              </a:outerShdw>
            </a:effectLst>
          </a:endParaRPr>
        </a:p>
      </dgm:t>
    </dgm:pt>
    <dgm:pt modelId="{4BA871C8-64CE-4256-9EFE-FAEB590877B5}" type="parTrans" cxnId="{543D6CAB-A5F7-4CE8-AF42-E29721ADB8E0}">
      <dgm:prSet/>
      <dgm:spPr/>
      <dgm:t>
        <a:bodyPr/>
        <a:lstStyle/>
        <a:p>
          <a:endParaRPr lang="en-US"/>
        </a:p>
      </dgm:t>
    </dgm:pt>
    <dgm:pt modelId="{9CBF98ED-881B-400A-BC11-BFECF9534FFA}" type="sibTrans" cxnId="{543D6CAB-A5F7-4CE8-AF42-E29721ADB8E0}">
      <dgm:prSet/>
      <dgm:spPr/>
      <dgm:t>
        <a:bodyPr/>
        <a:lstStyle/>
        <a:p>
          <a:endParaRPr lang="en-US"/>
        </a:p>
      </dgm:t>
    </dgm:pt>
    <dgm:pt modelId="{923766B3-7324-4574-9889-B1699571D985}">
      <dgm:prSet phldrT="[Text]"/>
      <dgm:spPr>
        <a:solidFill>
          <a:srgbClr val="99FFCC"/>
        </a:solidFill>
      </dgm:spPr>
      <dgm:t>
        <a:bodyPr/>
        <a:lstStyle/>
        <a:p>
          <a:r>
            <a:rPr lang="en-US" b="1" dirty="0" smtClean="0">
              <a:solidFill>
                <a:srgbClr val="0000FF"/>
              </a:solidFill>
              <a:effectLst>
                <a:outerShdw blurRad="38100" dist="38100" dir="2700000" algn="tl">
                  <a:srgbClr val="000000">
                    <a:alpha val="43137"/>
                  </a:srgbClr>
                </a:outerShdw>
              </a:effectLst>
            </a:rPr>
            <a:t>v.</a:t>
          </a:r>
          <a:r>
            <a:rPr lang="bn-IN" b="1" dirty="0" smtClean="0">
              <a:solidFill>
                <a:srgbClr val="0000FF"/>
              </a:solidFill>
              <a:effectLst>
                <a:outerShdw blurRad="38100" dist="38100" dir="2700000" algn="tl">
                  <a:srgbClr val="000000">
                    <a:alpha val="43137"/>
                  </a:srgbClr>
                </a:outerShdw>
              </a:effectLst>
            </a:rPr>
            <a:t> দেহের অভ্যন্তরীণ কার্যকলাপ নিয়ন্ত্রণ</a:t>
          </a:r>
          <a:endParaRPr lang="en-US" b="1" dirty="0">
            <a:solidFill>
              <a:srgbClr val="0000FF"/>
            </a:solidFill>
            <a:effectLst>
              <a:outerShdw blurRad="38100" dist="38100" dir="2700000" algn="tl">
                <a:srgbClr val="000000">
                  <a:alpha val="43137"/>
                </a:srgbClr>
              </a:outerShdw>
            </a:effectLst>
          </a:endParaRPr>
        </a:p>
      </dgm:t>
    </dgm:pt>
    <dgm:pt modelId="{7E7BD6E6-A19A-4503-BE49-CBF8245FF683}" type="parTrans" cxnId="{3EAC8E9A-E74C-4F33-A881-F1FA8B996C62}">
      <dgm:prSet/>
      <dgm:spPr/>
      <dgm:t>
        <a:bodyPr/>
        <a:lstStyle/>
        <a:p>
          <a:endParaRPr lang="en-US"/>
        </a:p>
      </dgm:t>
    </dgm:pt>
    <dgm:pt modelId="{8C22A77D-3B14-4992-8B8C-A46D9DB4CB6E}" type="sibTrans" cxnId="{3EAC8E9A-E74C-4F33-A881-F1FA8B996C62}">
      <dgm:prSet/>
      <dgm:spPr/>
      <dgm:t>
        <a:bodyPr/>
        <a:lstStyle/>
        <a:p>
          <a:endParaRPr lang="en-US"/>
        </a:p>
      </dgm:t>
    </dgm:pt>
    <dgm:pt modelId="{66330236-25EB-46B5-A226-DD511CCC79C3}" type="pres">
      <dgm:prSet presAssocID="{FAEFCEE6-DE8C-4B09-90E0-D7BC6B7E6AB5}" presName="Name0" presStyleCnt="0">
        <dgm:presLayoutVars>
          <dgm:dir/>
          <dgm:resizeHandles val="exact"/>
        </dgm:presLayoutVars>
      </dgm:prSet>
      <dgm:spPr/>
      <dgm:t>
        <a:bodyPr/>
        <a:lstStyle/>
        <a:p>
          <a:endParaRPr lang="en-US"/>
        </a:p>
      </dgm:t>
    </dgm:pt>
    <dgm:pt modelId="{7010B70C-1E0F-4F75-BFBC-DF38776CBA16}" type="pres">
      <dgm:prSet presAssocID="{FB38E167-F5EF-4EE7-B0BD-29CB3333DF11}" presName="node" presStyleLbl="node1" presStyleIdx="0" presStyleCnt="5">
        <dgm:presLayoutVars>
          <dgm:bulletEnabled val="1"/>
        </dgm:presLayoutVars>
      </dgm:prSet>
      <dgm:spPr/>
      <dgm:t>
        <a:bodyPr/>
        <a:lstStyle/>
        <a:p>
          <a:endParaRPr lang="en-US"/>
        </a:p>
      </dgm:t>
    </dgm:pt>
    <dgm:pt modelId="{41E792C9-8970-447E-923F-1A6A2AB01CA0}" type="pres">
      <dgm:prSet presAssocID="{C65B262B-C57B-426E-8DD1-614C53CC9A1F}" presName="sibTrans" presStyleLbl="sibTrans1D1" presStyleIdx="0" presStyleCnt="4"/>
      <dgm:spPr/>
      <dgm:t>
        <a:bodyPr/>
        <a:lstStyle/>
        <a:p>
          <a:endParaRPr lang="en-US"/>
        </a:p>
      </dgm:t>
    </dgm:pt>
    <dgm:pt modelId="{4EBE495E-51C8-4337-96EB-BDF3749D7CB5}" type="pres">
      <dgm:prSet presAssocID="{C65B262B-C57B-426E-8DD1-614C53CC9A1F}" presName="connectorText" presStyleLbl="sibTrans1D1" presStyleIdx="0" presStyleCnt="4"/>
      <dgm:spPr/>
      <dgm:t>
        <a:bodyPr/>
        <a:lstStyle/>
        <a:p>
          <a:endParaRPr lang="en-US"/>
        </a:p>
      </dgm:t>
    </dgm:pt>
    <dgm:pt modelId="{BE4BF2CD-C7C7-4E08-8290-BDA567AE4E04}" type="pres">
      <dgm:prSet presAssocID="{BC2513EB-BD94-4568-857A-A9F7E3EC312E}" presName="node" presStyleLbl="node1" presStyleIdx="1" presStyleCnt="5">
        <dgm:presLayoutVars>
          <dgm:bulletEnabled val="1"/>
        </dgm:presLayoutVars>
      </dgm:prSet>
      <dgm:spPr/>
      <dgm:t>
        <a:bodyPr/>
        <a:lstStyle/>
        <a:p>
          <a:endParaRPr lang="en-US"/>
        </a:p>
      </dgm:t>
    </dgm:pt>
    <dgm:pt modelId="{ED44053B-E6FE-44C2-9F96-AF7DDB7E0F65}" type="pres">
      <dgm:prSet presAssocID="{78EB794B-9D11-40ED-ADD6-E092EF1EF704}" presName="sibTrans" presStyleLbl="sibTrans1D1" presStyleIdx="1" presStyleCnt="4"/>
      <dgm:spPr/>
      <dgm:t>
        <a:bodyPr/>
        <a:lstStyle/>
        <a:p>
          <a:endParaRPr lang="en-US"/>
        </a:p>
      </dgm:t>
    </dgm:pt>
    <dgm:pt modelId="{8CAB213B-2B8E-4AFA-AF66-C012B210CC54}" type="pres">
      <dgm:prSet presAssocID="{78EB794B-9D11-40ED-ADD6-E092EF1EF704}" presName="connectorText" presStyleLbl="sibTrans1D1" presStyleIdx="1" presStyleCnt="4"/>
      <dgm:spPr/>
      <dgm:t>
        <a:bodyPr/>
        <a:lstStyle/>
        <a:p>
          <a:endParaRPr lang="en-US"/>
        </a:p>
      </dgm:t>
    </dgm:pt>
    <dgm:pt modelId="{8225C1FC-8281-4C44-84B9-C436E2D2A02B}" type="pres">
      <dgm:prSet presAssocID="{BC4FA411-CED6-44F3-A4A4-3010A8CFE5FA}" presName="node" presStyleLbl="node1" presStyleIdx="2" presStyleCnt="5">
        <dgm:presLayoutVars>
          <dgm:bulletEnabled val="1"/>
        </dgm:presLayoutVars>
      </dgm:prSet>
      <dgm:spPr/>
      <dgm:t>
        <a:bodyPr/>
        <a:lstStyle/>
        <a:p>
          <a:endParaRPr lang="en-US"/>
        </a:p>
      </dgm:t>
    </dgm:pt>
    <dgm:pt modelId="{807B5505-727B-4A51-B6AF-E0806FFC6184}" type="pres">
      <dgm:prSet presAssocID="{C8DA8ABA-5546-4E9C-9DF4-89B5C9C86B2B}" presName="sibTrans" presStyleLbl="sibTrans1D1" presStyleIdx="2" presStyleCnt="4"/>
      <dgm:spPr/>
      <dgm:t>
        <a:bodyPr/>
        <a:lstStyle/>
        <a:p>
          <a:endParaRPr lang="en-US"/>
        </a:p>
      </dgm:t>
    </dgm:pt>
    <dgm:pt modelId="{B61D3CED-ED06-480A-990A-821900943BFA}" type="pres">
      <dgm:prSet presAssocID="{C8DA8ABA-5546-4E9C-9DF4-89B5C9C86B2B}" presName="connectorText" presStyleLbl="sibTrans1D1" presStyleIdx="2" presStyleCnt="4"/>
      <dgm:spPr/>
      <dgm:t>
        <a:bodyPr/>
        <a:lstStyle/>
        <a:p>
          <a:endParaRPr lang="en-US"/>
        </a:p>
      </dgm:t>
    </dgm:pt>
    <dgm:pt modelId="{62DC6390-7F44-4109-A76E-8D2CCEA988A9}" type="pres">
      <dgm:prSet presAssocID="{5623B176-0C81-408C-86CC-344B77CF0412}" presName="node" presStyleLbl="node1" presStyleIdx="3" presStyleCnt="5">
        <dgm:presLayoutVars>
          <dgm:bulletEnabled val="1"/>
        </dgm:presLayoutVars>
      </dgm:prSet>
      <dgm:spPr/>
      <dgm:t>
        <a:bodyPr/>
        <a:lstStyle/>
        <a:p>
          <a:endParaRPr lang="en-US"/>
        </a:p>
      </dgm:t>
    </dgm:pt>
    <dgm:pt modelId="{0E38ADC1-D06E-4E2D-BEE9-FCFE978ECFAB}" type="pres">
      <dgm:prSet presAssocID="{9CBF98ED-881B-400A-BC11-BFECF9534FFA}" presName="sibTrans" presStyleLbl="sibTrans1D1" presStyleIdx="3" presStyleCnt="4"/>
      <dgm:spPr/>
      <dgm:t>
        <a:bodyPr/>
        <a:lstStyle/>
        <a:p>
          <a:endParaRPr lang="en-US"/>
        </a:p>
      </dgm:t>
    </dgm:pt>
    <dgm:pt modelId="{03E2BA92-2826-4A31-83BE-92191325A031}" type="pres">
      <dgm:prSet presAssocID="{9CBF98ED-881B-400A-BC11-BFECF9534FFA}" presName="connectorText" presStyleLbl="sibTrans1D1" presStyleIdx="3" presStyleCnt="4"/>
      <dgm:spPr/>
      <dgm:t>
        <a:bodyPr/>
        <a:lstStyle/>
        <a:p>
          <a:endParaRPr lang="en-US"/>
        </a:p>
      </dgm:t>
    </dgm:pt>
    <dgm:pt modelId="{ABD73F63-7FCC-40A6-870E-1D8294185B06}" type="pres">
      <dgm:prSet presAssocID="{923766B3-7324-4574-9889-B1699571D985}" presName="node" presStyleLbl="node1" presStyleIdx="4" presStyleCnt="5">
        <dgm:presLayoutVars>
          <dgm:bulletEnabled val="1"/>
        </dgm:presLayoutVars>
      </dgm:prSet>
      <dgm:spPr/>
      <dgm:t>
        <a:bodyPr/>
        <a:lstStyle/>
        <a:p>
          <a:endParaRPr lang="en-US"/>
        </a:p>
      </dgm:t>
    </dgm:pt>
  </dgm:ptLst>
  <dgm:cxnLst>
    <dgm:cxn modelId="{543D6CAB-A5F7-4CE8-AF42-E29721ADB8E0}" srcId="{FAEFCEE6-DE8C-4B09-90E0-D7BC6B7E6AB5}" destId="{5623B176-0C81-408C-86CC-344B77CF0412}" srcOrd="3" destOrd="0" parTransId="{4BA871C8-64CE-4256-9EFE-FAEB590877B5}" sibTransId="{9CBF98ED-881B-400A-BC11-BFECF9534FFA}"/>
    <dgm:cxn modelId="{E43ACEF7-44BD-4879-8FDD-868A2E85242E}" type="presOf" srcId="{BC2513EB-BD94-4568-857A-A9F7E3EC312E}" destId="{BE4BF2CD-C7C7-4E08-8290-BDA567AE4E04}" srcOrd="0" destOrd="0" presId="urn:microsoft.com/office/officeart/2005/8/layout/bProcess3"/>
    <dgm:cxn modelId="{D7417B26-A486-4655-9280-91596F9AB9BD}" type="presOf" srcId="{C8DA8ABA-5546-4E9C-9DF4-89B5C9C86B2B}" destId="{B61D3CED-ED06-480A-990A-821900943BFA}" srcOrd="1" destOrd="0" presId="urn:microsoft.com/office/officeart/2005/8/layout/bProcess3"/>
    <dgm:cxn modelId="{0557117A-523D-4A58-9B1B-4B6956871C8B}" srcId="{FAEFCEE6-DE8C-4B09-90E0-D7BC6B7E6AB5}" destId="{FB38E167-F5EF-4EE7-B0BD-29CB3333DF11}" srcOrd="0" destOrd="0" parTransId="{F60CB72B-F014-4451-B814-E4886951A293}" sibTransId="{C65B262B-C57B-426E-8DD1-614C53CC9A1F}"/>
    <dgm:cxn modelId="{A4A97AA0-1DF1-467E-9575-7D50A794F02D}" type="presOf" srcId="{FAEFCEE6-DE8C-4B09-90E0-D7BC6B7E6AB5}" destId="{66330236-25EB-46B5-A226-DD511CCC79C3}" srcOrd="0" destOrd="0" presId="urn:microsoft.com/office/officeart/2005/8/layout/bProcess3"/>
    <dgm:cxn modelId="{A1970BCE-CABD-4AA4-9FA7-486FFCFD982B}" srcId="{FAEFCEE6-DE8C-4B09-90E0-D7BC6B7E6AB5}" destId="{BC2513EB-BD94-4568-857A-A9F7E3EC312E}" srcOrd="1" destOrd="0" parTransId="{4C0EA697-76B0-4EAD-A329-D255DB2758F5}" sibTransId="{78EB794B-9D11-40ED-ADD6-E092EF1EF704}"/>
    <dgm:cxn modelId="{EC905F90-0B5B-452E-B30D-5BCE17143AA7}" srcId="{FAEFCEE6-DE8C-4B09-90E0-D7BC6B7E6AB5}" destId="{BC4FA411-CED6-44F3-A4A4-3010A8CFE5FA}" srcOrd="2" destOrd="0" parTransId="{E06F80DB-1C5D-44A3-8008-019BCAABB109}" sibTransId="{C8DA8ABA-5546-4E9C-9DF4-89B5C9C86B2B}"/>
    <dgm:cxn modelId="{3EAC8E9A-E74C-4F33-A881-F1FA8B996C62}" srcId="{FAEFCEE6-DE8C-4B09-90E0-D7BC6B7E6AB5}" destId="{923766B3-7324-4574-9889-B1699571D985}" srcOrd="4" destOrd="0" parTransId="{7E7BD6E6-A19A-4503-BE49-CBF8245FF683}" sibTransId="{8C22A77D-3B14-4992-8B8C-A46D9DB4CB6E}"/>
    <dgm:cxn modelId="{6E6E4E39-B2F6-4FA3-8BCD-D3B8B3F07D7D}" type="presOf" srcId="{78EB794B-9D11-40ED-ADD6-E092EF1EF704}" destId="{ED44053B-E6FE-44C2-9F96-AF7DDB7E0F65}" srcOrd="0" destOrd="0" presId="urn:microsoft.com/office/officeart/2005/8/layout/bProcess3"/>
    <dgm:cxn modelId="{D35380AF-F572-42C7-AC76-AA6B472A3654}" type="presOf" srcId="{923766B3-7324-4574-9889-B1699571D985}" destId="{ABD73F63-7FCC-40A6-870E-1D8294185B06}" srcOrd="0" destOrd="0" presId="urn:microsoft.com/office/officeart/2005/8/layout/bProcess3"/>
    <dgm:cxn modelId="{192977D6-9929-4686-927E-C710E601CC4B}" type="presOf" srcId="{BC4FA411-CED6-44F3-A4A4-3010A8CFE5FA}" destId="{8225C1FC-8281-4C44-84B9-C436E2D2A02B}" srcOrd="0" destOrd="0" presId="urn:microsoft.com/office/officeart/2005/8/layout/bProcess3"/>
    <dgm:cxn modelId="{23F20701-EF3C-4F4D-849B-8B9D388DF95C}" type="presOf" srcId="{FB38E167-F5EF-4EE7-B0BD-29CB3333DF11}" destId="{7010B70C-1E0F-4F75-BFBC-DF38776CBA16}" srcOrd="0" destOrd="0" presId="urn:microsoft.com/office/officeart/2005/8/layout/bProcess3"/>
    <dgm:cxn modelId="{4503FF07-0C6D-4390-8A3E-FBDE923E7AA2}" type="presOf" srcId="{C65B262B-C57B-426E-8DD1-614C53CC9A1F}" destId="{41E792C9-8970-447E-923F-1A6A2AB01CA0}" srcOrd="0" destOrd="0" presId="urn:microsoft.com/office/officeart/2005/8/layout/bProcess3"/>
    <dgm:cxn modelId="{D71EC180-429E-4599-973A-E5C3C889D7E3}" type="presOf" srcId="{5623B176-0C81-408C-86CC-344B77CF0412}" destId="{62DC6390-7F44-4109-A76E-8D2CCEA988A9}" srcOrd="0" destOrd="0" presId="urn:microsoft.com/office/officeart/2005/8/layout/bProcess3"/>
    <dgm:cxn modelId="{23B94915-A948-433B-AE1B-C93FACE2D61B}" type="presOf" srcId="{C8DA8ABA-5546-4E9C-9DF4-89B5C9C86B2B}" destId="{807B5505-727B-4A51-B6AF-E0806FFC6184}" srcOrd="0" destOrd="0" presId="urn:microsoft.com/office/officeart/2005/8/layout/bProcess3"/>
    <dgm:cxn modelId="{A23D5911-C048-40A4-85DC-1266FE86AA1E}" type="presOf" srcId="{78EB794B-9D11-40ED-ADD6-E092EF1EF704}" destId="{8CAB213B-2B8E-4AFA-AF66-C012B210CC54}" srcOrd="1" destOrd="0" presId="urn:microsoft.com/office/officeart/2005/8/layout/bProcess3"/>
    <dgm:cxn modelId="{7EE615D0-A313-4D8B-B46E-A22FF4F175BF}" type="presOf" srcId="{9CBF98ED-881B-400A-BC11-BFECF9534FFA}" destId="{0E38ADC1-D06E-4E2D-BEE9-FCFE978ECFAB}" srcOrd="0" destOrd="0" presId="urn:microsoft.com/office/officeart/2005/8/layout/bProcess3"/>
    <dgm:cxn modelId="{04C194EE-2ECD-44BB-B8DD-8B7C6F4DA091}" type="presOf" srcId="{9CBF98ED-881B-400A-BC11-BFECF9534FFA}" destId="{03E2BA92-2826-4A31-83BE-92191325A031}" srcOrd="1" destOrd="0" presId="urn:microsoft.com/office/officeart/2005/8/layout/bProcess3"/>
    <dgm:cxn modelId="{9C216543-6D71-4128-85C8-387556EB568D}" type="presOf" srcId="{C65B262B-C57B-426E-8DD1-614C53CC9A1F}" destId="{4EBE495E-51C8-4337-96EB-BDF3749D7CB5}" srcOrd="1" destOrd="0" presId="urn:microsoft.com/office/officeart/2005/8/layout/bProcess3"/>
    <dgm:cxn modelId="{042F8D03-D2C3-47E1-AC6D-971D52C27B91}" type="presParOf" srcId="{66330236-25EB-46B5-A226-DD511CCC79C3}" destId="{7010B70C-1E0F-4F75-BFBC-DF38776CBA16}" srcOrd="0" destOrd="0" presId="urn:microsoft.com/office/officeart/2005/8/layout/bProcess3"/>
    <dgm:cxn modelId="{31985AC3-DF45-4C16-9AB0-027466E6D4B7}" type="presParOf" srcId="{66330236-25EB-46B5-A226-DD511CCC79C3}" destId="{41E792C9-8970-447E-923F-1A6A2AB01CA0}" srcOrd="1" destOrd="0" presId="urn:microsoft.com/office/officeart/2005/8/layout/bProcess3"/>
    <dgm:cxn modelId="{7AC41168-F087-4374-A97A-1AF2E66EEAB5}" type="presParOf" srcId="{41E792C9-8970-447E-923F-1A6A2AB01CA0}" destId="{4EBE495E-51C8-4337-96EB-BDF3749D7CB5}" srcOrd="0" destOrd="0" presId="urn:microsoft.com/office/officeart/2005/8/layout/bProcess3"/>
    <dgm:cxn modelId="{BD364A96-3644-4657-B27D-5447DD939284}" type="presParOf" srcId="{66330236-25EB-46B5-A226-DD511CCC79C3}" destId="{BE4BF2CD-C7C7-4E08-8290-BDA567AE4E04}" srcOrd="2" destOrd="0" presId="urn:microsoft.com/office/officeart/2005/8/layout/bProcess3"/>
    <dgm:cxn modelId="{B37BAAF4-1805-4C76-B3E8-FA9B5C1D6B1F}" type="presParOf" srcId="{66330236-25EB-46B5-A226-DD511CCC79C3}" destId="{ED44053B-E6FE-44C2-9F96-AF7DDB7E0F65}" srcOrd="3" destOrd="0" presId="urn:microsoft.com/office/officeart/2005/8/layout/bProcess3"/>
    <dgm:cxn modelId="{32AA9586-D01C-4BBB-A1C7-20600A8B4077}" type="presParOf" srcId="{ED44053B-E6FE-44C2-9F96-AF7DDB7E0F65}" destId="{8CAB213B-2B8E-4AFA-AF66-C012B210CC54}" srcOrd="0" destOrd="0" presId="urn:microsoft.com/office/officeart/2005/8/layout/bProcess3"/>
    <dgm:cxn modelId="{10A69DD1-C04B-4E72-BA3F-A3F4E36BB618}" type="presParOf" srcId="{66330236-25EB-46B5-A226-DD511CCC79C3}" destId="{8225C1FC-8281-4C44-84B9-C436E2D2A02B}" srcOrd="4" destOrd="0" presId="urn:microsoft.com/office/officeart/2005/8/layout/bProcess3"/>
    <dgm:cxn modelId="{85EEC84C-E1F3-421C-BAB3-6B609EFC4D7C}" type="presParOf" srcId="{66330236-25EB-46B5-A226-DD511CCC79C3}" destId="{807B5505-727B-4A51-B6AF-E0806FFC6184}" srcOrd="5" destOrd="0" presId="urn:microsoft.com/office/officeart/2005/8/layout/bProcess3"/>
    <dgm:cxn modelId="{7BA49C63-7B04-4D86-9E27-B0E0BC4BE2BB}" type="presParOf" srcId="{807B5505-727B-4A51-B6AF-E0806FFC6184}" destId="{B61D3CED-ED06-480A-990A-821900943BFA}" srcOrd="0" destOrd="0" presId="urn:microsoft.com/office/officeart/2005/8/layout/bProcess3"/>
    <dgm:cxn modelId="{4BB4686D-8420-4FBC-8778-4B325145C132}" type="presParOf" srcId="{66330236-25EB-46B5-A226-DD511CCC79C3}" destId="{62DC6390-7F44-4109-A76E-8D2CCEA988A9}" srcOrd="6" destOrd="0" presId="urn:microsoft.com/office/officeart/2005/8/layout/bProcess3"/>
    <dgm:cxn modelId="{3B3A64A4-A1E4-49C8-98A7-C31F32E913F3}" type="presParOf" srcId="{66330236-25EB-46B5-A226-DD511CCC79C3}" destId="{0E38ADC1-D06E-4E2D-BEE9-FCFE978ECFAB}" srcOrd="7" destOrd="0" presId="urn:microsoft.com/office/officeart/2005/8/layout/bProcess3"/>
    <dgm:cxn modelId="{65BD29E0-5A63-4E96-BC3B-6F6B7596C1B0}" type="presParOf" srcId="{0E38ADC1-D06E-4E2D-BEE9-FCFE978ECFAB}" destId="{03E2BA92-2826-4A31-83BE-92191325A031}" srcOrd="0" destOrd="0" presId="urn:microsoft.com/office/officeart/2005/8/layout/bProcess3"/>
    <dgm:cxn modelId="{C63EA1D1-002F-4D98-966A-C5E22C18C604}" type="presParOf" srcId="{66330236-25EB-46B5-A226-DD511CCC79C3}" destId="{ABD73F63-7FCC-40A6-870E-1D8294185B06}" srcOrd="8" destOrd="0" presId="urn:microsoft.com/office/officeart/2005/8/layout/bProcess3"/>
  </dgm:cxnLst>
  <dgm:bg>
    <a:solidFill>
      <a:srgbClr val="95EF63"/>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80762-E634-4F6A-B4A6-2D0BA7AF9163}">
      <dsp:nvSpPr>
        <dsp:cNvPr id="0" name=""/>
        <dsp:cNvSpPr/>
      </dsp:nvSpPr>
      <dsp:spPr>
        <a:xfrm>
          <a:off x="1203379" y="0"/>
          <a:ext cx="5858470" cy="5858470"/>
        </a:xfrm>
        <a:prstGeom prst="triangle">
          <a:avLst/>
        </a:prstGeom>
        <a:solidFill>
          <a:srgbClr val="66FF6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E7D94CA-9E43-4E0C-8CEA-629F85D5B8AE}">
      <dsp:nvSpPr>
        <dsp:cNvPr id="0" name=""/>
        <dsp:cNvSpPr/>
      </dsp:nvSpPr>
      <dsp:spPr>
        <a:xfrm>
          <a:off x="4352298" y="459264"/>
          <a:ext cx="3808005" cy="693404"/>
        </a:xfrm>
        <a:prstGeom prst="roundRect">
          <a:avLst/>
        </a:prstGeom>
        <a:solidFill>
          <a:srgbClr val="99FFCC">
            <a:alpha val="90000"/>
          </a:srgb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১। নিজ দেশের খাদ্য চাহিদা নিরূপণ।</a:t>
          </a:r>
          <a:endParaRPr lang="en-US" sz="1800" b="1" kern="1200" dirty="0">
            <a:solidFill>
              <a:srgbClr val="0000FF"/>
            </a:solidFill>
            <a:effectLst>
              <a:outerShdw blurRad="38100" dist="38100" dir="2700000" algn="tl">
                <a:srgbClr val="000000">
                  <a:alpha val="43137"/>
                </a:srgbClr>
              </a:outerShdw>
            </a:effectLst>
          </a:endParaRPr>
        </a:p>
      </dsp:txBody>
      <dsp:txXfrm>
        <a:off x="4386147" y="493113"/>
        <a:ext cx="3740307" cy="625706"/>
      </dsp:txXfrm>
    </dsp:sp>
    <dsp:sp modelId="{15B65A77-DEAD-4628-90D6-1966F2D3963B}">
      <dsp:nvSpPr>
        <dsp:cNvPr id="0" name=""/>
        <dsp:cNvSpPr/>
      </dsp:nvSpPr>
      <dsp:spPr>
        <a:xfrm>
          <a:off x="4132614" y="1369074"/>
          <a:ext cx="3808005" cy="693404"/>
        </a:xfrm>
        <a:prstGeom prst="roundRect">
          <a:avLst/>
        </a:prstGeom>
        <a:solidFill>
          <a:srgbClr val="99FFCC">
            <a:alpha val="90000"/>
          </a:srgb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২। খাদ্য চাহিদা ও যোগান নিশ্চিত করা।</a:t>
          </a:r>
          <a:endParaRPr lang="en-US" sz="1800" b="1" kern="1200" dirty="0">
            <a:solidFill>
              <a:srgbClr val="0000FF"/>
            </a:solidFill>
            <a:effectLst>
              <a:outerShdw blurRad="38100" dist="38100" dir="2700000" algn="tl">
                <a:srgbClr val="000000">
                  <a:alpha val="43137"/>
                </a:srgbClr>
              </a:outerShdw>
            </a:effectLst>
          </a:endParaRPr>
        </a:p>
      </dsp:txBody>
      <dsp:txXfrm>
        <a:off x="4166463" y="1402923"/>
        <a:ext cx="3740307" cy="625706"/>
      </dsp:txXfrm>
    </dsp:sp>
    <dsp:sp modelId="{7A952374-ED74-4023-9CC6-9C711B1D655D}">
      <dsp:nvSpPr>
        <dsp:cNvPr id="0" name=""/>
        <dsp:cNvSpPr/>
      </dsp:nvSpPr>
      <dsp:spPr>
        <a:xfrm>
          <a:off x="4132614" y="2149154"/>
          <a:ext cx="3808005" cy="693404"/>
        </a:xfrm>
        <a:prstGeom prst="roundRect">
          <a:avLst/>
        </a:prstGeom>
        <a:solidFill>
          <a:srgbClr val="99FFCC">
            <a:alpha val="90000"/>
          </a:srgb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৩। অভ্যন্তরীণ ও আন্তর্জাতিক বাজারে খাদ্যের মূল্য পর্যবেক্ষণ।</a:t>
          </a:r>
          <a:endParaRPr lang="en-US" sz="1800" b="1" kern="1200" dirty="0">
            <a:solidFill>
              <a:srgbClr val="0000FF"/>
            </a:solidFill>
            <a:effectLst>
              <a:outerShdw blurRad="38100" dist="38100" dir="2700000" algn="tl">
                <a:srgbClr val="000000">
                  <a:alpha val="43137"/>
                </a:srgbClr>
              </a:outerShdw>
            </a:effectLst>
          </a:endParaRPr>
        </a:p>
      </dsp:txBody>
      <dsp:txXfrm>
        <a:off x="4166463" y="2183003"/>
        <a:ext cx="3740307" cy="625706"/>
      </dsp:txXfrm>
    </dsp:sp>
    <dsp:sp modelId="{3BC65EED-503D-42C0-B793-030FAA158FF0}">
      <dsp:nvSpPr>
        <dsp:cNvPr id="0" name=""/>
        <dsp:cNvSpPr/>
      </dsp:nvSpPr>
      <dsp:spPr>
        <a:xfrm>
          <a:off x="4132614" y="2929235"/>
          <a:ext cx="3808005" cy="693404"/>
        </a:xfrm>
        <a:prstGeom prst="roundRect">
          <a:avLst/>
        </a:prstGeom>
        <a:solidFill>
          <a:srgbClr val="99FFCC">
            <a:alpha val="90000"/>
          </a:srgb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৪। আন্তর্জাতিক বাজার থেকে সময়মতো খাদ্য আমদানির জন্য পদক্ষেপ গ্রহণ।</a:t>
          </a:r>
          <a:endParaRPr lang="en-US" sz="1800" b="1" kern="1200" dirty="0">
            <a:solidFill>
              <a:srgbClr val="0000FF"/>
            </a:solidFill>
            <a:effectLst>
              <a:outerShdw blurRad="38100" dist="38100" dir="2700000" algn="tl">
                <a:srgbClr val="000000">
                  <a:alpha val="43137"/>
                </a:srgbClr>
              </a:outerShdw>
            </a:effectLst>
          </a:endParaRPr>
        </a:p>
      </dsp:txBody>
      <dsp:txXfrm>
        <a:off x="4166463" y="2963084"/>
        <a:ext cx="3740307" cy="625706"/>
      </dsp:txXfrm>
    </dsp:sp>
    <dsp:sp modelId="{28A569CE-A68B-43F9-8363-57FD121BDECD}">
      <dsp:nvSpPr>
        <dsp:cNvPr id="0" name=""/>
        <dsp:cNvSpPr/>
      </dsp:nvSpPr>
      <dsp:spPr>
        <a:xfrm>
          <a:off x="4132614" y="3709315"/>
          <a:ext cx="3808005" cy="693404"/>
        </a:xfrm>
        <a:prstGeom prst="roundRect">
          <a:avLst/>
        </a:prstGeom>
        <a:solidFill>
          <a:srgbClr val="99FFCC">
            <a:alpha val="90000"/>
          </a:srgb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৫। অভ্যন্তরীণ ও আন্তর্জাতিক খাদ্যশস্য উৎপাদন ও পর্যবেক্ষণ করা।</a:t>
          </a:r>
          <a:endParaRPr lang="en-US" sz="1800" b="1" kern="1200" dirty="0">
            <a:solidFill>
              <a:srgbClr val="0000FF"/>
            </a:solidFill>
            <a:effectLst>
              <a:outerShdw blurRad="38100" dist="38100" dir="2700000" algn="tl">
                <a:srgbClr val="000000">
                  <a:alpha val="43137"/>
                </a:srgbClr>
              </a:outerShdw>
            </a:effectLst>
          </a:endParaRPr>
        </a:p>
      </dsp:txBody>
      <dsp:txXfrm>
        <a:off x="4166463" y="3743164"/>
        <a:ext cx="3740307" cy="625706"/>
      </dsp:txXfrm>
    </dsp:sp>
    <dsp:sp modelId="{5E0D0372-87A2-4938-B9DF-D86150BB07C1}">
      <dsp:nvSpPr>
        <dsp:cNvPr id="0" name=""/>
        <dsp:cNvSpPr/>
      </dsp:nvSpPr>
      <dsp:spPr>
        <a:xfrm>
          <a:off x="4132614" y="4489395"/>
          <a:ext cx="3808005" cy="693404"/>
        </a:xfrm>
        <a:prstGeom prst="roundRect">
          <a:avLst/>
        </a:prstGeom>
        <a:solidFill>
          <a:srgbClr val="99FFCC">
            <a:alpha val="90000"/>
          </a:srgb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৬। খাদ্যে ভেজাল রোধ করা ইত্যাদি।</a:t>
          </a:r>
          <a:endParaRPr lang="en-US" sz="1800" b="1" kern="1200" dirty="0">
            <a:solidFill>
              <a:srgbClr val="0000FF"/>
            </a:solidFill>
            <a:effectLst>
              <a:outerShdw blurRad="38100" dist="38100" dir="2700000" algn="tl">
                <a:srgbClr val="000000">
                  <a:alpha val="43137"/>
                </a:srgbClr>
              </a:outerShdw>
            </a:effectLst>
          </a:endParaRPr>
        </a:p>
      </dsp:txBody>
      <dsp:txXfrm>
        <a:off x="4166463" y="4523244"/>
        <a:ext cx="3740307" cy="625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C32C5-FA1E-4F4A-84A7-A1D8AE79D0D0}">
      <dsp:nvSpPr>
        <dsp:cNvPr id="0" name=""/>
        <dsp:cNvSpPr/>
      </dsp:nvSpPr>
      <dsp:spPr>
        <a:xfrm>
          <a:off x="1287189" y="628779"/>
          <a:ext cx="5150845" cy="6438052"/>
        </a:xfrm>
        <a:prstGeom prst="blockArc">
          <a:avLst>
            <a:gd name="adj1" fmla="val 11416255"/>
            <a:gd name="adj2" fmla="val 16997660"/>
            <a:gd name="adj3" fmla="val 4641"/>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8633A253-26AC-4C1A-81A4-9070117B3F5B}">
      <dsp:nvSpPr>
        <dsp:cNvPr id="0" name=""/>
        <dsp:cNvSpPr/>
      </dsp:nvSpPr>
      <dsp:spPr>
        <a:xfrm>
          <a:off x="1335588" y="1266178"/>
          <a:ext cx="4805879" cy="4805879"/>
        </a:xfrm>
        <a:prstGeom prst="blockArc">
          <a:avLst>
            <a:gd name="adj1" fmla="val 4809966"/>
            <a:gd name="adj2" fmla="val 10686667"/>
            <a:gd name="adj3" fmla="val 4641"/>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5A2ECB38-0415-481E-A4F9-A403F8160486}">
      <dsp:nvSpPr>
        <dsp:cNvPr id="0" name=""/>
        <dsp:cNvSpPr/>
      </dsp:nvSpPr>
      <dsp:spPr>
        <a:xfrm>
          <a:off x="2962550" y="1425035"/>
          <a:ext cx="4545016" cy="4805879"/>
        </a:xfrm>
        <a:prstGeom prst="blockArc">
          <a:avLst>
            <a:gd name="adj1" fmla="val 360883"/>
            <a:gd name="adj2" fmla="val 6530059"/>
            <a:gd name="adj3" fmla="val 4641"/>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60130A02-5A94-4192-9B59-83E8F18C45BE}">
      <dsp:nvSpPr>
        <dsp:cNvPr id="0" name=""/>
        <dsp:cNvSpPr/>
      </dsp:nvSpPr>
      <dsp:spPr>
        <a:xfrm>
          <a:off x="2515928" y="667822"/>
          <a:ext cx="5019789" cy="5066790"/>
        </a:xfrm>
        <a:prstGeom prst="blockArc">
          <a:avLst>
            <a:gd name="adj1" fmla="val 15241541"/>
            <a:gd name="adj2" fmla="val 21408030"/>
            <a:gd name="adj3" fmla="val 4641"/>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17048F28-3AB1-4FF6-BB0E-50E77400A17D}">
      <dsp:nvSpPr>
        <dsp:cNvPr id="0" name=""/>
        <dsp:cNvSpPr/>
      </dsp:nvSpPr>
      <dsp:spPr>
        <a:xfrm>
          <a:off x="1205167" y="912632"/>
          <a:ext cx="6167452" cy="5074623"/>
        </a:xfrm>
        <a:prstGeom prst="ellipse">
          <a:avLst/>
        </a:prstGeom>
        <a:solidFill>
          <a:srgbClr val="66FF66">
            <a:alpha val="60000"/>
          </a:srgbClr>
        </a:solidFill>
        <a:ln w="28575" cap="flat" cmpd="sng" algn="ctr">
          <a:solidFill>
            <a:srgbClr val="19521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108369" y="1655793"/>
        <a:ext cx="4361048" cy="3588301"/>
      </dsp:txXfrm>
    </dsp:sp>
    <dsp:sp modelId="{AA067C87-4ED0-4C11-BAF8-144EB172F455}">
      <dsp:nvSpPr>
        <dsp:cNvPr id="0" name=""/>
        <dsp:cNvSpPr/>
      </dsp:nvSpPr>
      <dsp:spPr>
        <a:xfrm>
          <a:off x="2506345" y="33866"/>
          <a:ext cx="3586712" cy="2859197"/>
        </a:xfrm>
        <a:prstGeom prst="ellipse">
          <a:avLst/>
        </a:prstGeom>
        <a:solidFill>
          <a:srgbClr val="99FFCC"/>
        </a:solidFill>
        <a:ln w="28575" cap="flat" cmpd="sng" algn="ctr">
          <a:solidFill>
            <a:srgbClr val="66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১</a:t>
          </a:r>
          <a:r>
            <a:rPr lang="en-US" sz="1800" b="1" kern="1200" dirty="0" smtClean="0">
              <a:solidFill>
                <a:srgbClr val="0000FF"/>
              </a:solidFill>
              <a:effectLst>
                <a:outerShdw blurRad="38100" dist="38100" dir="2700000" algn="tl">
                  <a:srgbClr val="000000">
                    <a:alpha val="43137"/>
                  </a:srgbClr>
                </a:outerShdw>
              </a:effectLst>
            </a:rPr>
            <a:t> . </a:t>
          </a:r>
          <a:r>
            <a:rPr lang="bn-IN" sz="1800" b="1" kern="1200" dirty="0" smtClean="0">
              <a:solidFill>
                <a:srgbClr val="0000FF"/>
              </a:solidFill>
              <a:effectLst>
                <a:outerShdw blurRad="38100" dist="38100" dir="2700000" algn="tl">
                  <a:srgbClr val="000000">
                    <a:alpha val="43137"/>
                  </a:srgbClr>
                </a:outerShdw>
              </a:effectLst>
            </a:rPr>
            <a:t>নিশ্চিত দিকসমূহ </a:t>
          </a:r>
        </a:p>
        <a:p>
          <a:pPr lvl="0" algn="ctr" defTabSz="800100">
            <a:lnSpc>
              <a:spcPct val="90000"/>
            </a:lnSpc>
            <a:spcBef>
              <a:spcPct val="0"/>
            </a:spcBef>
            <a:spcAft>
              <a:spcPct val="35000"/>
            </a:spcAft>
          </a:pPr>
          <a:r>
            <a:rPr lang="bn-IN" sz="1400" b="1" kern="1200" dirty="0" smtClean="0">
              <a:solidFill>
                <a:srgbClr val="0000FF"/>
              </a:solidFill>
              <a:effectLst>
                <a:outerShdw blurRad="38100" dist="38100" dir="2700000" algn="tl">
                  <a:srgbClr val="000000">
                    <a:alpha val="43137"/>
                  </a:srgbClr>
                </a:outerShdw>
              </a:effectLst>
            </a:rPr>
            <a:t>ক) বাস্তব</a:t>
          </a:r>
          <a:r>
            <a:rPr lang="en-US" sz="1400" b="1" kern="1200" dirty="0" smtClean="0">
              <a:solidFill>
                <a:srgbClr val="0000FF"/>
              </a:solidFill>
              <a:effectLst>
                <a:outerShdw blurRad="38100" dist="38100" dir="2700000" algn="tl">
                  <a:srgbClr val="000000">
                    <a:alpha val="43137"/>
                  </a:srgbClr>
                </a:outerShdw>
              </a:effectLst>
            </a:rPr>
            <a:t>(Physical)</a:t>
          </a:r>
          <a:r>
            <a:rPr lang="bn-IN" sz="1400" b="1" kern="1200" dirty="0" smtClean="0">
              <a:solidFill>
                <a:srgbClr val="0000FF"/>
              </a:solidFill>
              <a:effectLst>
                <a:outerShdw blurRad="38100" dist="38100" dir="2700000" algn="tl">
                  <a:srgbClr val="000000">
                    <a:alpha val="43137"/>
                  </a:srgbClr>
                </a:outerShdw>
              </a:effectLst>
            </a:rPr>
            <a:t>নির্ণায়ক</a:t>
          </a:r>
          <a:r>
            <a:rPr lang="en-US" sz="1400" b="1" kern="1200" dirty="0" smtClean="0">
              <a:solidFill>
                <a:srgbClr val="0000FF"/>
              </a:solidFill>
              <a:effectLst>
                <a:outerShdw blurRad="38100" dist="38100" dir="2700000" algn="tl">
                  <a:srgbClr val="000000">
                    <a:alpha val="43137"/>
                  </a:srgbClr>
                </a:outerShdw>
              </a:effectLst>
            </a:rPr>
            <a:t> :</a:t>
          </a: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 i.</a:t>
          </a:r>
          <a:r>
            <a:rPr lang="bn-IN" sz="1400" b="1" kern="1200" dirty="0" smtClean="0">
              <a:solidFill>
                <a:srgbClr val="0000FF"/>
              </a:solidFill>
              <a:effectLst>
                <a:outerShdw blurRad="38100" dist="38100" dir="2700000" algn="tl">
                  <a:srgbClr val="000000">
                    <a:alpha val="43137"/>
                  </a:srgbClr>
                </a:outerShdw>
              </a:effectLst>
            </a:rPr>
            <a:t> খাদ্যের প্রাপ্যতা</a:t>
          </a: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      </a:t>
          </a:r>
          <a:r>
            <a:rPr lang="bn-IN" sz="1400" b="1" kern="1200" dirty="0" smtClean="0">
              <a:solidFill>
                <a:srgbClr val="0000FF"/>
              </a:solidFill>
              <a:effectLst>
                <a:outerShdw blurRad="38100" dist="38100" dir="2700000" algn="tl">
                  <a:srgbClr val="000000">
                    <a:alpha val="43137"/>
                  </a:srgbClr>
                </a:outerShdw>
              </a:effectLst>
            </a:rPr>
            <a:t> </a:t>
          </a:r>
          <a:r>
            <a:rPr lang="en-US" sz="1400" b="1" kern="1200" dirty="0" smtClean="0">
              <a:solidFill>
                <a:srgbClr val="0000FF"/>
              </a:solidFill>
              <a:effectLst>
                <a:outerShdw blurRad="38100" dist="38100" dir="2700000" algn="tl">
                  <a:srgbClr val="000000">
                    <a:alpha val="43137"/>
                  </a:srgbClr>
                </a:outerShdw>
              </a:effectLst>
            </a:rPr>
            <a:t>ii.</a:t>
          </a:r>
          <a:r>
            <a:rPr lang="bn-IN" sz="1400" b="1" kern="1200" dirty="0" smtClean="0">
              <a:solidFill>
                <a:srgbClr val="0000FF"/>
              </a:solidFill>
              <a:effectLst>
                <a:outerShdw blurRad="38100" dist="38100" dir="2700000" algn="tl">
                  <a:srgbClr val="000000">
                    <a:alpha val="43137"/>
                  </a:srgbClr>
                </a:outerShdw>
              </a:effectLst>
            </a:rPr>
            <a:t> খাদ্যের ক্রয়যোগ্যতা</a:t>
          </a: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     </a:t>
          </a:r>
          <a:r>
            <a:rPr lang="bn-IN" sz="1400" b="1" kern="1200" dirty="0" smtClean="0">
              <a:solidFill>
                <a:srgbClr val="0000FF"/>
              </a:solidFill>
              <a:effectLst>
                <a:outerShdw blurRad="38100" dist="38100" dir="2700000" algn="tl">
                  <a:srgbClr val="000000">
                    <a:alpha val="43137"/>
                  </a:srgbClr>
                </a:outerShdw>
              </a:effectLst>
            </a:rPr>
            <a:t> </a:t>
          </a:r>
          <a:r>
            <a:rPr lang="en-US" sz="1400" b="1" kern="1200" dirty="0" smtClean="0">
              <a:solidFill>
                <a:srgbClr val="0000FF"/>
              </a:solidFill>
              <a:effectLst>
                <a:outerShdw blurRad="38100" dist="38100" dir="2700000" algn="tl">
                  <a:srgbClr val="000000">
                    <a:alpha val="43137"/>
                  </a:srgbClr>
                </a:outerShdw>
              </a:effectLst>
            </a:rPr>
            <a:t>iii.</a:t>
          </a:r>
          <a:r>
            <a:rPr lang="bn-IN" sz="1400" b="1" kern="1200" dirty="0" smtClean="0">
              <a:solidFill>
                <a:srgbClr val="0000FF"/>
              </a:solidFill>
              <a:effectLst>
                <a:outerShdw blurRad="38100" dist="38100" dir="2700000" algn="tl">
                  <a:srgbClr val="000000">
                    <a:alpha val="43137"/>
                  </a:srgbClr>
                </a:outerShdw>
              </a:effectLst>
            </a:rPr>
            <a:t>খাদ্যের ব্যবহার</a:t>
          </a:r>
          <a:r>
            <a:rPr lang="en-US" sz="1400" b="1" kern="1200" dirty="0" smtClean="0">
              <a:solidFill>
                <a:srgbClr val="0000FF"/>
              </a:solidFill>
              <a:effectLst>
                <a:outerShdw blurRad="38100" dist="38100" dir="2700000" algn="tl">
                  <a:srgbClr val="000000">
                    <a:alpha val="43137"/>
                  </a:srgbClr>
                </a:outerShdw>
              </a:effectLst>
            </a:rPr>
            <a:t>    &amp;</a:t>
          </a:r>
          <a:endParaRPr lang="bn-IN" sz="1400" b="1" kern="1200" dirty="0" smtClean="0">
            <a:solidFill>
              <a:srgbClr val="0000FF"/>
            </a:solidFill>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       </a:t>
          </a:r>
          <a:r>
            <a:rPr lang="bn-IN" sz="1400" b="1" kern="1200" dirty="0" smtClean="0">
              <a:solidFill>
                <a:srgbClr val="0000FF"/>
              </a:solidFill>
              <a:effectLst>
                <a:outerShdw blurRad="38100" dist="38100" dir="2700000" algn="tl">
                  <a:srgbClr val="000000">
                    <a:alpha val="43137"/>
                  </a:srgbClr>
                </a:outerShdw>
              </a:effectLst>
            </a:rPr>
            <a:t>খ) সময়গত</a:t>
          </a:r>
          <a:r>
            <a:rPr lang="en-US" sz="1400" b="1" kern="1200" dirty="0" smtClean="0">
              <a:solidFill>
                <a:srgbClr val="0000FF"/>
              </a:solidFill>
              <a:effectLst>
                <a:outerShdw blurRad="38100" dist="38100" dir="2700000" algn="tl">
                  <a:srgbClr val="000000">
                    <a:alpha val="43137"/>
                  </a:srgbClr>
                </a:outerShdw>
              </a:effectLst>
            </a:rPr>
            <a:t> (temporal)</a:t>
          </a:r>
          <a:r>
            <a:rPr lang="bn-IN" sz="1400" b="1" kern="1200" dirty="0" smtClean="0">
              <a:solidFill>
                <a:srgbClr val="0000FF"/>
              </a:solidFill>
              <a:effectLst>
                <a:outerShdw blurRad="38100" dist="38100" dir="2700000" algn="tl">
                  <a:srgbClr val="000000">
                    <a:alpha val="43137"/>
                  </a:srgbClr>
                </a:outerShdw>
              </a:effectLst>
            </a:rPr>
            <a:t> নির্ণায়ক</a:t>
          </a:r>
          <a:r>
            <a:rPr lang="en-US" sz="1400" b="1" kern="1200" dirty="0" smtClean="0">
              <a:solidFill>
                <a:srgbClr val="0000FF"/>
              </a:solidFill>
              <a:effectLst>
                <a:outerShdw blurRad="38100" dist="38100" dir="2700000" algn="tl">
                  <a:srgbClr val="000000">
                    <a:alpha val="43137"/>
                  </a:srgbClr>
                </a:outerShdw>
              </a:effectLst>
            </a:rPr>
            <a:t>: </a:t>
          </a:r>
          <a:endParaRPr lang="bn-IN" sz="1400" b="1" kern="1200" dirty="0" smtClean="0">
            <a:solidFill>
              <a:srgbClr val="0000FF"/>
            </a:solidFill>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bn-IN" sz="1400" b="1" kern="1200" dirty="0" smtClean="0">
              <a:solidFill>
                <a:srgbClr val="0000FF"/>
              </a:solidFill>
              <a:effectLst>
                <a:outerShdw blurRad="38100" dist="38100" dir="2700000" algn="tl">
                  <a:srgbClr val="000000">
                    <a:alpha val="43137"/>
                  </a:srgbClr>
                </a:outerShdw>
              </a:effectLst>
            </a:rPr>
            <a:t>প্রকৃতি ও মানবসৃষ্ট দুর্যোগ</a:t>
          </a:r>
          <a:endParaRPr lang="en-US" sz="1400" b="1" kern="1200" dirty="0" smtClean="0">
            <a:solidFill>
              <a:srgbClr val="0000FF"/>
            </a:solidFill>
            <a:effectLst>
              <a:outerShdw blurRad="38100" dist="38100" dir="2700000" algn="tl">
                <a:srgbClr val="000000">
                  <a:alpha val="43137"/>
                </a:srgbClr>
              </a:outerShdw>
            </a:effectLst>
          </a:endParaRPr>
        </a:p>
      </dsp:txBody>
      <dsp:txXfrm>
        <a:off x="3031607" y="452586"/>
        <a:ext cx="2536188" cy="2021757"/>
      </dsp:txXfrm>
    </dsp:sp>
    <dsp:sp modelId="{944E4E5C-E3AE-4EF6-A86C-9A40137692D8}">
      <dsp:nvSpPr>
        <dsp:cNvPr id="0" name=""/>
        <dsp:cNvSpPr/>
      </dsp:nvSpPr>
      <dsp:spPr>
        <a:xfrm>
          <a:off x="5442628" y="2149707"/>
          <a:ext cx="3693114" cy="2878603"/>
        </a:xfrm>
        <a:prstGeom prst="ellipse">
          <a:avLst/>
        </a:prstGeom>
        <a:solidFill>
          <a:srgbClr val="99FFCC"/>
        </a:solidFill>
        <a:ln w="19050" cap="flat" cmpd="sng" algn="ctr">
          <a:solidFill>
            <a:srgbClr val="6699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২</a:t>
          </a:r>
          <a:r>
            <a:rPr lang="en-US" sz="1800" b="1" kern="1200" dirty="0" smtClean="0">
              <a:solidFill>
                <a:srgbClr val="0000FF"/>
              </a:solidFill>
              <a:effectLst>
                <a:outerShdw blurRad="38100" dist="38100" dir="2700000" algn="tl">
                  <a:srgbClr val="000000">
                    <a:alpha val="43137"/>
                  </a:srgbClr>
                </a:outerShdw>
              </a:effectLst>
            </a:rPr>
            <a:t> . </a:t>
          </a:r>
          <a:r>
            <a:rPr lang="bn-IN" sz="1800" b="1" kern="1200" dirty="0" smtClean="0">
              <a:solidFill>
                <a:srgbClr val="0000FF"/>
              </a:solidFill>
              <a:effectLst>
                <a:outerShdw blurRad="38100" dist="38100" dir="2700000" algn="tl">
                  <a:srgbClr val="000000">
                    <a:alpha val="43137"/>
                  </a:srgbClr>
                </a:outerShdw>
              </a:effectLst>
            </a:rPr>
            <a:t>সামাজিক-প্রাতিষ্ঠানিক</a:t>
          </a:r>
          <a:r>
            <a:rPr lang="en-US" sz="1800" b="1" kern="1200" dirty="0" smtClean="0">
              <a:solidFill>
                <a:srgbClr val="0000FF"/>
              </a:solidFill>
              <a:effectLst>
                <a:outerShdw blurRad="38100" dist="38100" dir="2700000" algn="tl">
                  <a:srgbClr val="000000">
                    <a:alpha val="43137"/>
                  </a:srgbClr>
                </a:outerShdw>
              </a:effectLst>
            </a:rPr>
            <a:t> </a:t>
          </a:r>
          <a:r>
            <a:rPr lang="bn-IN" sz="1800" b="1" kern="1200" dirty="0" smtClean="0">
              <a:solidFill>
                <a:srgbClr val="0000FF"/>
              </a:solidFill>
              <a:effectLst>
                <a:outerShdw blurRad="38100" dist="38100" dir="2700000" algn="tl">
                  <a:srgbClr val="000000">
                    <a:alpha val="43137"/>
                  </a:srgbClr>
                </a:outerShdw>
              </a:effectLst>
            </a:rPr>
            <a:t>দিকসমূহ</a:t>
          </a:r>
          <a:r>
            <a:rPr lang="en-US" sz="1800" b="1" kern="1200" dirty="0" smtClean="0">
              <a:solidFill>
                <a:srgbClr val="0000FF"/>
              </a:solidFill>
              <a:effectLst>
                <a:outerShdw blurRad="38100" dist="38100" dir="2700000" algn="tl">
                  <a:srgbClr val="000000">
                    <a:alpha val="43137"/>
                  </a:srgbClr>
                </a:outerShdw>
              </a:effectLst>
            </a:rPr>
            <a:t>:</a:t>
          </a:r>
        </a:p>
        <a:p>
          <a:pPr lvl="0" algn="ctr" defTabSz="800100">
            <a:lnSpc>
              <a:spcPct val="90000"/>
            </a:lnSpc>
            <a:spcBef>
              <a:spcPct val="0"/>
            </a:spcBef>
            <a:spcAft>
              <a:spcPct val="35000"/>
            </a:spcAft>
          </a:pPr>
          <a:r>
            <a:rPr lang="en-US" sz="1400" b="1" kern="1200" dirty="0" err="1" smtClean="0">
              <a:solidFill>
                <a:srgbClr val="0000FF"/>
              </a:solidFill>
              <a:effectLst>
                <a:outerShdw blurRad="38100" dist="38100" dir="2700000" algn="tl">
                  <a:srgbClr val="000000">
                    <a:alpha val="43137"/>
                  </a:srgbClr>
                </a:outerShdw>
              </a:effectLst>
            </a:rPr>
            <a:t>i.Micro</a:t>
          </a:r>
          <a:r>
            <a:rPr lang="en-US" sz="1400" b="1" kern="1200" dirty="0" smtClean="0">
              <a:solidFill>
                <a:srgbClr val="0000FF"/>
              </a:solidFill>
              <a:effectLst>
                <a:outerShdw blurRad="38100" dist="38100" dir="2700000" algn="tl">
                  <a:srgbClr val="000000">
                    <a:alpha val="43137"/>
                  </a:srgbClr>
                </a:outerShdw>
              </a:effectLst>
            </a:rPr>
            <a:t> level: </a:t>
          </a:r>
          <a:r>
            <a:rPr lang="bn-IN" sz="1400" b="1" kern="1200" dirty="0" smtClean="0">
              <a:solidFill>
                <a:srgbClr val="0000FF"/>
              </a:solidFill>
              <a:effectLst>
                <a:outerShdw blurRad="38100" dist="38100" dir="2700000" algn="tl">
                  <a:srgbClr val="000000">
                    <a:alpha val="43137"/>
                  </a:srgbClr>
                </a:outerShdw>
              </a:effectLst>
            </a:rPr>
            <a:t>ব্যক্তিওপরিবার</a:t>
          </a:r>
          <a:r>
            <a:rPr lang="en-US" sz="1400" b="1" kern="1200" dirty="0" smtClean="0">
              <a:solidFill>
                <a:srgbClr val="0000FF"/>
              </a:solidFill>
              <a:effectLst>
                <a:outerShdw blurRad="38100" dist="38100" dir="2700000" algn="tl">
                  <a:srgbClr val="000000">
                    <a:alpha val="43137"/>
                  </a:srgbClr>
                </a:outerShdw>
              </a:effectLst>
            </a:rPr>
            <a:t> </a:t>
          </a: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      </a:t>
          </a:r>
          <a:r>
            <a:rPr lang="en-US" sz="1400" b="1" kern="1200" dirty="0" err="1" smtClean="0">
              <a:solidFill>
                <a:srgbClr val="0000FF"/>
              </a:solidFill>
              <a:effectLst>
                <a:outerShdw blurRad="38100" dist="38100" dir="2700000" algn="tl">
                  <a:srgbClr val="000000">
                    <a:alpha val="43137"/>
                  </a:srgbClr>
                </a:outerShdw>
              </a:effectLst>
            </a:rPr>
            <a:t>ii.Meso</a:t>
          </a:r>
          <a:r>
            <a:rPr lang="en-US" sz="1400" b="1" kern="1200" dirty="0" smtClean="0">
              <a:solidFill>
                <a:srgbClr val="0000FF"/>
              </a:solidFill>
              <a:effectLst>
                <a:outerShdw blurRad="38100" dist="38100" dir="2700000" algn="tl">
                  <a:srgbClr val="000000">
                    <a:alpha val="43137"/>
                  </a:srgbClr>
                </a:outerShdw>
              </a:effectLst>
            </a:rPr>
            <a:t> Level:</a:t>
          </a:r>
          <a:r>
            <a:rPr lang="bn-IN" sz="1400" b="1" kern="1200" dirty="0" smtClean="0">
              <a:solidFill>
                <a:srgbClr val="0000FF"/>
              </a:solidFill>
              <a:effectLst>
                <a:outerShdw blurRad="38100" dist="38100" dir="2700000" algn="tl">
                  <a:srgbClr val="000000">
                    <a:alpha val="43137"/>
                  </a:srgbClr>
                </a:outerShdw>
              </a:effectLst>
            </a:rPr>
            <a:t>উপজেলা,জেলা,রাজ্য ইত্যাদি</a:t>
          </a:r>
          <a:r>
            <a:rPr lang="en-US" sz="1400" b="1" kern="1200" dirty="0" smtClean="0">
              <a:solidFill>
                <a:srgbClr val="0000FF"/>
              </a:solidFill>
              <a:effectLst>
                <a:outerShdw blurRad="38100" dist="38100" dir="2700000" algn="tl">
                  <a:srgbClr val="000000">
                    <a:alpha val="43137"/>
                  </a:srgbClr>
                </a:outerShdw>
              </a:effectLst>
            </a:rPr>
            <a:t> </a:t>
          </a:r>
        </a:p>
        <a:p>
          <a:pPr lvl="0" algn="ctr" defTabSz="800100">
            <a:lnSpc>
              <a:spcPct val="90000"/>
            </a:lnSpc>
            <a:spcBef>
              <a:spcPct val="0"/>
            </a:spcBef>
            <a:spcAft>
              <a:spcPct val="35000"/>
            </a:spcAft>
          </a:pPr>
          <a:r>
            <a:rPr lang="en-US" sz="1400" b="1" kern="1200" dirty="0" err="1" smtClean="0">
              <a:solidFill>
                <a:srgbClr val="0000FF"/>
              </a:solidFill>
              <a:effectLst>
                <a:outerShdw blurRad="38100" dist="38100" dir="2700000" algn="tl">
                  <a:srgbClr val="000000">
                    <a:alpha val="43137"/>
                  </a:srgbClr>
                </a:outerShdw>
              </a:effectLst>
            </a:rPr>
            <a:t>iii.Macro</a:t>
          </a:r>
          <a:r>
            <a:rPr lang="en-US" sz="1400" b="1" kern="1200" dirty="0" smtClean="0">
              <a:solidFill>
                <a:srgbClr val="0000FF"/>
              </a:solidFill>
              <a:effectLst>
                <a:outerShdw blurRad="38100" dist="38100" dir="2700000" algn="tl">
                  <a:srgbClr val="000000">
                    <a:alpha val="43137"/>
                  </a:srgbClr>
                </a:outerShdw>
              </a:effectLst>
            </a:rPr>
            <a:t> level:</a:t>
          </a:r>
          <a:r>
            <a:rPr lang="bn-IN" sz="1400" b="1" kern="1200" dirty="0" smtClean="0">
              <a:solidFill>
                <a:srgbClr val="0000FF"/>
              </a:solidFill>
              <a:effectLst>
                <a:outerShdw blurRad="38100" dist="38100" dir="2700000" algn="tl">
                  <a:srgbClr val="000000">
                    <a:alpha val="43137"/>
                  </a:srgbClr>
                </a:outerShdw>
              </a:effectLst>
            </a:rPr>
            <a:t>জাতি,দেশ,বিশ্বকে বোঝায় </a:t>
          </a:r>
          <a:endParaRPr lang="en-US" sz="1400" b="1" kern="1200" dirty="0">
            <a:solidFill>
              <a:srgbClr val="0000FF"/>
            </a:solidFill>
            <a:effectLst>
              <a:outerShdw blurRad="38100" dist="38100" dir="2700000" algn="tl">
                <a:srgbClr val="000000">
                  <a:alpha val="43137"/>
                </a:srgbClr>
              </a:outerShdw>
            </a:effectLst>
          </a:endParaRPr>
        </a:p>
      </dsp:txBody>
      <dsp:txXfrm>
        <a:off x="5983472" y="2571269"/>
        <a:ext cx="2611426" cy="2035479"/>
      </dsp:txXfrm>
    </dsp:sp>
    <dsp:sp modelId="{DF690D8C-588B-48D8-BF2B-E1EAB230C99D}">
      <dsp:nvSpPr>
        <dsp:cNvPr id="0" name=""/>
        <dsp:cNvSpPr/>
      </dsp:nvSpPr>
      <dsp:spPr>
        <a:xfrm>
          <a:off x="2201539" y="4324626"/>
          <a:ext cx="3991272" cy="2479882"/>
        </a:xfrm>
        <a:prstGeom prst="ellipse">
          <a:avLst/>
        </a:prstGeom>
        <a:solidFill>
          <a:srgbClr val="99FFCC"/>
        </a:solidFill>
        <a:ln w="19050" cap="flat" cmpd="sng" algn="ctr">
          <a:solidFill>
            <a:srgbClr val="66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৩</a:t>
          </a:r>
          <a:r>
            <a:rPr lang="en-US" sz="1800" b="1" kern="1200" dirty="0" smtClean="0">
              <a:solidFill>
                <a:srgbClr val="0000FF"/>
              </a:solidFill>
              <a:effectLst>
                <a:outerShdw blurRad="38100" dist="38100" dir="2700000" algn="tl">
                  <a:srgbClr val="000000">
                    <a:alpha val="43137"/>
                  </a:srgbClr>
                </a:outerShdw>
              </a:effectLst>
            </a:rPr>
            <a:t> . </a:t>
          </a:r>
          <a:r>
            <a:rPr lang="bn-IN" sz="1800" b="1" kern="1200" dirty="0" smtClean="0">
              <a:solidFill>
                <a:srgbClr val="0000FF"/>
              </a:solidFill>
              <a:effectLst>
                <a:outerShdw blurRad="38100" dist="38100" dir="2700000" algn="tl">
                  <a:srgbClr val="000000">
                    <a:alpha val="43137"/>
                  </a:srgbClr>
                </a:outerShdw>
              </a:effectLst>
            </a:rPr>
            <a:t>ব্যবস্থাপকীয় দিকসমূহ </a:t>
          </a:r>
          <a:r>
            <a:rPr lang="en-US" sz="1800" b="1" kern="1200" dirty="0" smtClean="0">
              <a:solidFill>
                <a:srgbClr val="0000FF"/>
              </a:solidFill>
              <a:effectLst>
                <a:outerShdw blurRad="38100" dist="38100" dir="2700000" algn="tl">
                  <a:srgbClr val="000000">
                    <a:alpha val="43137"/>
                  </a:srgbClr>
                </a:outerShdw>
              </a:effectLst>
            </a:rPr>
            <a:t>: </a:t>
          </a: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i. </a:t>
          </a:r>
          <a:r>
            <a:rPr lang="bn-IN" sz="1400" b="1" kern="1200" dirty="0" smtClean="0">
              <a:solidFill>
                <a:srgbClr val="0000FF"/>
              </a:solidFill>
              <a:effectLst>
                <a:outerShdw blurRad="38100" dist="38100" dir="2700000" algn="tl">
                  <a:srgbClr val="000000">
                    <a:alpha val="43137"/>
                  </a:srgbClr>
                </a:outerShdw>
              </a:effectLst>
            </a:rPr>
            <a:t>মূল্যায়ন</a:t>
          </a:r>
          <a:r>
            <a:rPr lang="en-US" sz="1400" b="1" kern="1200" dirty="0" smtClean="0">
              <a:solidFill>
                <a:srgbClr val="0000FF"/>
              </a:solidFill>
              <a:effectLst>
                <a:outerShdw blurRad="38100" dist="38100" dir="2700000" algn="tl">
                  <a:srgbClr val="000000">
                    <a:alpha val="43137"/>
                  </a:srgbClr>
                </a:outerShdw>
              </a:effectLst>
            </a:rPr>
            <a:t> </a:t>
          </a:r>
          <a:r>
            <a:rPr lang="bn-IN" sz="1400" b="1" kern="1200" dirty="0" smtClean="0">
              <a:solidFill>
                <a:srgbClr val="0000FF"/>
              </a:solidFill>
              <a:effectLst>
                <a:outerShdw blurRad="38100" dist="38100" dir="2700000" algn="tl">
                  <a:srgbClr val="000000">
                    <a:alpha val="43137"/>
                  </a:srgbClr>
                </a:outerShdw>
              </a:effectLst>
            </a:rPr>
            <a:t> </a:t>
          </a:r>
          <a:endParaRPr lang="en-US" sz="1400" b="1" kern="1200" dirty="0" smtClean="0">
            <a:solidFill>
              <a:srgbClr val="0000FF"/>
            </a:solidFill>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ii. </a:t>
          </a:r>
          <a:r>
            <a:rPr lang="bn-IN" sz="1400" b="1" kern="1200" dirty="0" smtClean="0">
              <a:solidFill>
                <a:srgbClr val="0000FF"/>
              </a:solidFill>
              <a:effectLst>
                <a:outerShdw blurRad="38100" dist="38100" dir="2700000" algn="tl">
                  <a:srgbClr val="000000">
                    <a:alpha val="43137"/>
                  </a:srgbClr>
                </a:outerShdw>
              </a:effectLst>
            </a:rPr>
            <a:t>বিশ্লষণ </a:t>
          </a:r>
          <a:endParaRPr lang="en-US" sz="1400" b="1" kern="1200" dirty="0" smtClean="0">
            <a:solidFill>
              <a:srgbClr val="0000FF"/>
            </a:solidFill>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bn-IN" sz="1400" b="1" kern="1200" dirty="0" smtClean="0">
              <a:solidFill>
                <a:srgbClr val="0000FF"/>
              </a:solidFill>
              <a:effectLst>
                <a:outerShdw blurRad="38100" dist="38100" dir="2700000" algn="tl">
                  <a:srgbClr val="000000">
                    <a:alpha val="43137"/>
                  </a:srgbClr>
                </a:outerShdw>
              </a:effectLst>
            </a:rPr>
            <a:t> </a:t>
          </a:r>
          <a:r>
            <a:rPr lang="en-US" sz="1400" b="1" kern="1200" dirty="0" smtClean="0">
              <a:solidFill>
                <a:srgbClr val="0000FF"/>
              </a:solidFill>
              <a:effectLst>
                <a:outerShdw blurRad="38100" dist="38100" dir="2700000" algn="tl">
                  <a:srgbClr val="000000">
                    <a:alpha val="43137"/>
                  </a:srgbClr>
                </a:outerShdw>
              </a:effectLst>
            </a:rPr>
            <a:t>       iii.</a:t>
          </a:r>
          <a:r>
            <a:rPr lang="bn-IN" sz="1400" b="1" kern="1200" dirty="0" smtClean="0">
              <a:solidFill>
                <a:srgbClr val="0000FF"/>
              </a:solidFill>
              <a:effectLst>
                <a:outerShdw blurRad="38100" dist="38100" dir="2700000" algn="tl">
                  <a:srgbClr val="000000">
                    <a:alpha val="43137"/>
                  </a:srgbClr>
                </a:outerShdw>
              </a:effectLst>
            </a:rPr>
            <a:t> কর্মসম্পাদন</a:t>
          </a:r>
          <a:endParaRPr lang="en-US" sz="1400" b="1" kern="1200" dirty="0">
            <a:solidFill>
              <a:srgbClr val="0000FF"/>
            </a:solidFill>
            <a:effectLst>
              <a:outerShdw blurRad="38100" dist="38100" dir="2700000" algn="tl">
                <a:srgbClr val="000000">
                  <a:alpha val="43137"/>
                </a:srgbClr>
              </a:outerShdw>
            </a:effectLst>
          </a:endParaRPr>
        </a:p>
      </dsp:txBody>
      <dsp:txXfrm>
        <a:off x="2786047" y="4687796"/>
        <a:ext cx="2822256" cy="1753542"/>
      </dsp:txXfrm>
    </dsp:sp>
    <dsp:sp modelId="{B940CE51-078B-4EA4-BEE8-D67A230FEF3A}">
      <dsp:nvSpPr>
        <dsp:cNvPr id="0" name=""/>
        <dsp:cNvSpPr/>
      </dsp:nvSpPr>
      <dsp:spPr>
        <a:xfrm>
          <a:off x="17667" y="2052605"/>
          <a:ext cx="2865439" cy="2553264"/>
        </a:xfrm>
        <a:prstGeom prst="ellipse">
          <a:avLst/>
        </a:prstGeom>
        <a:solidFill>
          <a:srgbClr val="99FFCC"/>
        </a:solidFill>
        <a:ln w="19050" cap="flat" cmpd="sng" algn="ctr">
          <a:solidFill>
            <a:srgbClr val="66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৪</a:t>
          </a:r>
          <a:r>
            <a:rPr lang="en-US" sz="1800" b="1" kern="1200" dirty="0" smtClean="0">
              <a:solidFill>
                <a:srgbClr val="0000FF"/>
              </a:solidFill>
              <a:effectLst>
                <a:outerShdw blurRad="38100" dist="38100" dir="2700000" algn="tl">
                  <a:srgbClr val="000000">
                    <a:alpha val="43137"/>
                  </a:srgbClr>
                </a:outerShdw>
              </a:effectLst>
            </a:rPr>
            <a:t> . </a:t>
          </a:r>
          <a:r>
            <a:rPr lang="bn-IN" sz="1800" b="1" kern="1200" dirty="0" smtClean="0">
              <a:solidFill>
                <a:srgbClr val="0000FF"/>
              </a:solidFill>
              <a:effectLst>
                <a:outerShdw blurRad="38100" dist="38100" dir="2700000" algn="tl">
                  <a:srgbClr val="000000">
                    <a:alpha val="43137"/>
                  </a:srgbClr>
                </a:outerShdw>
              </a:effectLst>
            </a:rPr>
            <a:t>অবস্থা সম্পর্কিত দিকসমূহ</a:t>
          </a:r>
          <a:r>
            <a:rPr lang="en-US" sz="1800" b="1" kern="1200" dirty="0" smtClean="0">
              <a:solidFill>
                <a:srgbClr val="0000FF"/>
              </a:solidFill>
              <a:effectLst>
                <a:outerShdw blurRad="38100" dist="38100" dir="2700000" algn="tl">
                  <a:srgbClr val="000000">
                    <a:alpha val="43137"/>
                  </a:srgbClr>
                </a:outerShdw>
              </a:effectLst>
            </a:rPr>
            <a:t>:</a:t>
          </a:r>
        </a:p>
        <a:p>
          <a:pPr lvl="0" algn="ctr" defTabSz="800100">
            <a:lnSpc>
              <a:spcPct val="90000"/>
            </a:lnSpc>
            <a:spcBef>
              <a:spcPct val="0"/>
            </a:spcBef>
            <a:spcAft>
              <a:spcPct val="35000"/>
            </a:spcAft>
          </a:pPr>
          <a:r>
            <a:rPr lang="bn-IN" sz="1400" b="1" kern="1200" dirty="0" smtClean="0">
              <a:solidFill>
                <a:srgbClr val="0000FF"/>
              </a:solidFill>
              <a:effectLst>
                <a:outerShdw blurRad="38100" dist="38100" dir="2700000" algn="tl">
                  <a:srgbClr val="000000">
                    <a:alpha val="43137"/>
                  </a:srgbClr>
                </a:outerShdw>
              </a:effectLst>
            </a:rPr>
            <a:t>দরিদ্র,</a:t>
          </a:r>
          <a:r>
            <a:rPr lang="en-US" sz="1400" b="1" kern="1200" dirty="0" smtClean="0">
              <a:solidFill>
                <a:srgbClr val="0000FF"/>
              </a:solidFill>
              <a:effectLst>
                <a:outerShdw blurRad="38100" dist="38100" dir="2700000" algn="tl">
                  <a:srgbClr val="000000">
                    <a:alpha val="43137"/>
                  </a:srgbClr>
                </a:outerShdw>
              </a:effectLst>
            </a:rPr>
            <a:t> </a:t>
          </a:r>
          <a:r>
            <a:rPr lang="bn-IN" sz="1400" b="1" kern="1200" dirty="0" smtClean="0">
              <a:solidFill>
                <a:srgbClr val="0000FF"/>
              </a:solidFill>
              <a:effectLst>
                <a:outerShdw blurRad="38100" dist="38100" dir="2700000" algn="tl">
                  <a:srgbClr val="000000">
                    <a:alpha val="43137"/>
                  </a:srgbClr>
                </a:outerShdw>
              </a:effectLst>
            </a:rPr>
            <a:t>হতদরিদ্র,</a:t>
          </a:r>
          <a:r>
            <a:rPr lang="en-US" sz="1400" b="1" kern="1200" dirty="0" smtClean="0">
              <a:solidFill>
                <a:srgbClr val="0000FF"/>
              </a:solidFill>
              <a:effectLst>
                <a:outerShdw blurRad="38100" dist="38100" dir="2700000" algn="tl">
                  <a:srgbClr val="000000">
                    <a:alpha val="43137"/>
                  </a:srgbClr>
                </a:outerShdw>
              </a:effectLst>
            </a:rPr>
            <a:t> </a:t>
          </a:r>
          <a:r>
            <a:rPr lang="bn-IN" sz="1400" b="1" kern="1200" dirty="0" smtClean="0">
              <a:solidFill>
                <a:srgbClr val="0000FF"/>
              </a:solidFill>
              <a:effectLst>
                <a:outerShdw blurRad="38100" dist="38100" dir="2700000" algn="tl">
                  <a:srgbClr val="000000">
                    <a:alpha val="43137"/>
                  </a:srgbClr>
                </a:outerShdw>
              </a:effectLst>
            </a:rPr>
            <a:t>বস্তিবাসী,</a:t>
          </a:r>
          <a:r>
            <a:rPr lang="en-US" sz="1400" b="1" kern="1200" dirty="0" smtClean="0">
              <a:solidFill>
                <a:srgbClr val="0000FF"/>
              </a:solidFill>
              <a:effectLst>
                <a:outerShdw blurRad="38100" dist="38100" dir="2700000" algn="tl">
                  <a:srgbClr val="000000">
                    <a:alpha val="43137"/>
                  </a:srgbClr>
                </a:outerShdw>
              </a:effectLst>
            </a:rPr>
            <a:t> </a:t>
          </a:r>
          <a:r>
            <a:rPr lang="bn-IN" sz="1400" b="1" kern="1200" dirty="0" smtClean="0">
              <a:solidFill>
                <a:srgbClr val="0000FF"/>
              </a:solidFill>
              <a:effectLst>
                <a:outerShdw blurRad="38100" dist="38100" dir="2700000" algn="tl">
                  <a:srgbClr val="000000">
                    <a:alpha val="43137"/>
                  </a:srgbClr>
                </a:outerShdw>
              </a:effectLst>
            </a:rPr>
            <a:t>ভাসমানমানুষ</a:t>
          </a:r>
          <a:r>
            <a:rPr lang="en-US" b="1" kern="1200" dirty="0" smtClean="0">
              <a:solidFill>
                <a:srgbClr val="0000FF"/>
              </a:solidFill>
              <a:effectLst>
                <a:outerShdw blurRad="38100" dist="38100" dir="2700000" algn="tl">
                  <a:srgbClr val="000000">
                    <a:alpha val="43137"/>
                  </a:srgbClr>
                </a:outerShdw>
              </a:effectLst>
            </a:rPr>
            <a:t> </a:t>
          </a:r>
          <a:endParaRPr lang="en-US" sz="1400" b="1" kern="1200" dirty="0">
            <a:solidFill>
              <a:srgbClr val="0000FF"/>
            </a:solidFill>
            <a:effectLst>
              <a:outerShdw blurRad="38100" dist="38100" dir="2700000" algn="tl">
                <a:srgbClr val="000000">
                  <a:alpha val="43137"/>
                </a:srgbClr>
              </a:outerShdw>
            </a:effectLst>
          </a:endParaRPr>
        </a:p>
      </dsp:txBody>
      <dsp:txXfrm>
        <a:off x="437301" y="2426522"/>
        <a:ext cx="2026171" cy="1805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52149-EF68-4DF1-A4D2-497087224400}">
      <dsp:nvSpPr>
        <dsp:cNvPr id="0" name=""/>
        <dsp:cNvSpPr/>
      </dsp:nvSpPr>
      <dsp:spPr>
        <a:xfrm>
          <a:off x="583823" y="1244938"/>
          <a:ext cx="3261803" cy="4947148"/>
        </a:xfrm>
        <a:prstGeom prst="blockArc">
          <a:avLst>
            <a:gd name="adj1" fmla="val 6403"/>
            <a:gd name="adj2" fmla="val 21593597"/>
            <a:gd name="adj3" fmla="val 4637"/>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17048F28-3AB1-4FF6-BB0E-50E77400A17D}">
      <dsp:nvSpPr>
        <dsp:cNvPr id="0" name=""/>
        <dsp:cNvSpPr/>
      </dsp:nvSpPr>
      <dsp:spPr>
        <a:xfrm>
          <a:off x="188010" y="1244920"/>
          <a:ext cx="3749702" cy="4914964"/>
        </a:xfrm>
        <a:prstGeom prst="ellipse">
          <a:avLst/>
        </a:prstGeom>
        <a:solidFill>
          <a:srgbClr val="66FF66">
            <a:alpha val="60000"/>
          </a:srgbClr>
        </a:solidFill>
        <a:ln w="28575" cap="flat" cmpd="sng" algn="ctr">
          <a:solidFill>
            <a:srgbClr val="19521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37141" y="1964700"/>
        <a:ext cx="2651440" cy="3475404"/>
      </dsp:txXfrm>
    </dsp:sp>
    <dsp:sp modelId="{B099F04E-9492-4AB4-8D4C-61EDB6B46BC1}">
      <dsp:nvSpPr>
        <dsp:cNvPr id="0" name=""/>
        <dsp:cNvSpPr/>
      </dsp:nvSpPr>
      <dsp:spPr>
        <a:xfrm>
          <a:off x="492825" y="1473517"/>
          <a:ext cx="3075495" cy="4339222"/>
        </a:xfrm>
        <a:prstGeom prst="ellipse">
          <a:avLst/>
        </a:prstGeom>
        <a:solidFill>
          <a:srgbClr val="99FFCC"/>
        </a:solidFill>
        <a:ln w="28575" cap="flat" cmpd="sng" algn="ctr">
          <a:solidFill>
            <a:srgbClr val="183B1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FF"/>
              </a:solidFill>
              <a:effectLst>
                <a:outerShdw blurRad="38100" dist="38100" dir="2700000" algn="tl">
                  <a:srgbClr val="000000">
                    <a:alpha val="43137"/>
                  </a:srgbClr>
                </a:outerShdw>
              </a:effectLst>
            </a:rPr>
            <a:t>1 . </a:t>
          </a:r>
          <a:r>
            <a:rPr lang="bn-IN" sz="1800" b="1" kern="1200" dirty="0" smtClean="0">
              <a:solidFill>
                <a:srgbClr val="0000FF"/>
              </a:solidFill>
              <a:effectLst>
                <a:outerShdw blurRad="38100" dist="38100" dir="2700000" algn="tl">
                  <a:srgbClr val="000000">
                    <a:alpha val="43137"/>
                  </a:srgbClr>
                </a:outerShdw>
              </a:effectLst>
            </a:rPr>
            <a:t>নিশ্চিত দিকসমূহ </a:t>
          </a:r>
        </a:p>
        <a:p>
          <a:pPr lvl="0" algn="ctr" defTabSz="800100">
            <a:lnSpc>
              <a:spcPct val="90000"/>
            </a:lnSpc>
            <a:spcBef>
              <a:spcPct val="0"/>
            </a:spcBef>
            <a:spcAft>
              <a:spcPct val="35000"/>
            </a:spcAft>
          </a:pPr>
          <a:r>
            <a:rPr lang="bn-IN" sz="1400" b="1" kern="1200" dirty="0" smtClean="0">
              <a:solidFill>
                <a:srgbClr val="0000FF"/>
              </a:solidFill>
              <a:effectLst>
                <a:outerShdw blurRad="38100" dist="38100" dir="2700000" algn="tl">
                  <a:srgbClr val="000000">
                    <a:alpha val="43137"/>
                  </a:srgbClr>
                </a:outerShdw>
              </a:effectLst>
            </a:rPr>
            <a:t>ক) বাস্তব</a:t>
          </a:r>
          <a:r>
            <a:rPr lang="en-US" sz="1400" b="1" kern="1200" dirty="0" smtClean="0">
              <a:solidFill>
                <a:srgbClr val="0000FF"/>
              </a:solidFill>
              <a:effectLst>
                <a:outerShdw blurRad="38100" dist="38100" dir="2700000" algn="tl">
                  <a:srgbClr val="000000">
                    <a:alpha val="43137"/>
                  </a:srgbClr>
                </a:outerShdw>
              </a:effectLst>
            </a:rPr>
            <a:t>(Physical)</a:t>
          </a:r>
          <a:r>
            <a:rPr lang="bn-IN" sz="1400" b="1" kern="1200" dirty="0" smtClean="0">
              <a:solidFill>
                <a:srgbClr val="0000FF"/>
              </a:solidFill>
              <a:effectLst>
                <a:outerShdw blurRad="38100" dist="38100" dir="2700000" algn="tl">
                  <a:srgbClr val="000000">
                    <a:alpha val="43137"/>
                  </a:srgbClr>
                </a:outerShdw>
              </a:effectLst>
            </a:rPr>
            <a:t>নির্ণায়ক</a:t>
          </a:r>
          <a:r>
            <a:rPr lang="en-US" sz="1400" b="1" kern="1200" dirty="0" smtClean="0">
              <a:solidFill>
                <a:srgbClr val="0000FF"/>
              </a:solidFill>
              <a:effectLst>
                <a:outerShdw blurRad="38100" dist="38100" dir="2700000" algn="tl">
                  <a:srgbClr val="000000">
                    <a:alpha val="43137"/>
                  </a:srgbClr>
                </a:outerShdw>
              </a:effectLst>
            </a:rPr>
            <a:t> :</a:t>
          </a: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 i.</a:t>
          </a:r>
          <a:r>
            <a:rPr lang="bn-IN" sz="1400" b="1" kern="1200" dirty="0" smtClean="0">
              <a:solidFill>
                <a:srgbClr val="0000FF"/>
              </a:solidFill>
              <a:effectLst>
                <a:outerShdw blurRad="38100" dist="38100" dir="2700000" algn="tl">
                  <a:srgbClr val="000000">
                    <a:alpha val="43137"/>
                  </a:srgbClr>
                </a:outerShdw>
              </a:effectLst>
            </a:rPr>
            <a:t> খাদ্যের প্রাপ্যতা</a:t>
          </a:r>
        </a:p>
        <a:p>
          <a:pPr lvl="0" algn="ctr" defTabSz="800100">
            <a:lnSpc>
              <a:spcPct val="90000"/>
            </a:lnSpc>
            <a:spcBef>
              <a:spcPct val="0"/>
            </a:spcBef>
            <a:spcAft>
              <a:spcPct val="35000"/>
            </a:spcAft>
          </a:pPr>
          <a:r>
            <a:rPr lang="bn-IN" sz="1400" b="1" kern="1200" dirty="0" smtClean="0">
              <a:solidFill>
                <a:srgbClr val="0000FF"/>
              </a:solidFill>
              <a:effectLst>
                <a:outerShdw blurRad="38100" dist="38100" dir="2700000" algn="tl">
                  <a:srgbClr val="000000">
                    <a:alpha val="43137"/>
                  </a:srgbClr>
                </a:outerShdw>
              </a:effectLst>
            </a:rPr>
            <a:t>    </a:t>
          </a:r>
          <a:r>
            <a:rPr lang="en-US" sz="1400" b="1" kern="1200" dirty="0" smtClean="0">
              <a:solidFill>
                <a:srgbClr val="0000FF"/>
              </a:solidFill>
              <a:effectLst>
                <a:outerShdw blurRad="38100" dist="38100" dir="2700000" algn="tl">
                  <a:srgbClr val="000000">
                    <a:alpha val="43137"/>
                  </a:srgbClr>
                </a:outerShdw>
              </a:effectLst>
            </a:rPr>
            <a:t>ii.</a:t>
          </a:r>
          <a:r>
            <a:rPr lang="bn-IN" sz="1400" b="1" kern="1200" dirty="0" smtClean="0">
              <a:solidFill>
                <a:srgbClr val="0000FF"/>
              </a:solidFill>
              <a:effectLst>
                <a:outerShdw blurRad="38100" dist="38100" dir="2700000" algn="tl">
                  <a:srgbClr val="000000">
                    <a:alpha val="43137"/>
                  </a:srgbClr>
                </a:outerShdw>
              </a:effectLst>
            </a:rPr>
            <a:t> খাদ্যের ক্রয়যোগ্যতা </a:t>
          </a:r>
          <a:r>
            <a:rPr lang="en-US" sz="1400" b="1" kern="1200" dirty="0" smtClean="0">
              <a:solidFill>
                <a:srgbClr val="0000FF"/>
              </a:solidFill>
              <a:effectLst>
                <a:outerShdw blurRad="38100" dist="38100" dir="2700000" algn="tl">
                  <a:srgbClr val="000000">
                    <a:alpha val="43137"/>
                  </a:srgbClr>
                </a:outerShdw>
              </a:effectLst>
            </a:rPr>
            <a:t>iii.</a:t>
          </a:r>
          <a:r>
            <a:rPr lang="bn-IN" sz="1400" b="1" kern="1200" dirty="0" smtClean="0">
              <a:solidFill>
                <a:srgbClr val="0000FF"/>
              </a:solidFill>
              <a:effectLst>
                <a:outerShdw blurRad="38100" dist="38100" dir="2700000" algn="tl">
                  <a:srgbClr val="000000">
                    <a:alpha val="43137"/>
                  </a:srgbClr>
                </a:outerShdw>
              </a:effectLst>
            </a:rPr>
            <a:t>খাদ্যের ব্যবহার</a:t>
          </a:r>
          <a:r>
            <a:rPr lang="en-US" sz="1400" b="1" kern="1200" dirty="0" smtClean="0">
              <a:solidFill>
                <a:srgbClr val="0000FF"/>
              </a:solidFill>
              <a:effectLst>
                <a:outerShdw blurRad="38100" dist="38100" dir="2700000" algn="tl">
                  <a:srgbClr val="000000">
                    <a:alpha val="43137"/>
                  </a:srgbClr>
                </a:outerShdw>
              </a:effectLst>
            </a:rPr>
            <a:t>    </a:t>
          </a:r>
          <a:endParaRPr lang="bn-IN" sz="1400" b="1" kern="1200" dirty="0" smtClean="0">
            <a:solidFill>
              <a:srgbClr val="0000FF"/>
            </a:solidFill>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&amp;</a:t>
          </a:r>
          <a:endParaRPr lang="bn-IN" sz="1400" b="1" kern="1200" dirty="0" smtClean="0">
            <a:solidFill>
              <a:srgbClr val="0000FF"/>
            </a:solidFill>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 </a:t>
          </a:r>
          <a:r>
            <a:rPr lang="bn-IN" sz="1400" b="1" kern="1200" dirty="0" smtClean="0">
              <a:solidFill>
                <a:srgbClr val="0000FF"/>
              </a:solidFill>
              <a:effectLst>
                <a:outerShdw blurRad="38100" dist="38100" dir="2700000" algn="tl">
                  <a:srgbClr val="000000">
                    <a:alpha val="43137"/>
                  </a:srgbClr>
                </a:outerShdw>
              </a:effectLst>
            </a:rPr>
            <a:t>খ) সময়গত</a:t>
          </a:r>
          <a:r>
            <a:rPr lang="en-US" sz="1400" b="1" kern="1200" dirty="0" smtClean="0">
              <a:solidFill>
                <a:srgbClr val="0000FF"/>
              </a:solidFill>
              <a:effectLst>
                <a:outerShdw blurRad="38100" dist="38100" dir="2700000" algn="tl">
                  <a:srgbClr val="000000">
                    <a:alpha val="43137"/>
                  </a:srgbClr>
                </a:outerShdw>
              </a:effectLst>
            </a:rPr>
            <a:t> (temporal)</a:t>
          </a:r>
          <a:r>
            <a:rPr lang="bn-IN" sz="1400" b="1" kern="1200" dirty="0" smtClean="0">
              <a:solidFill>
                <a:srgbClr val="0000FF"/>
              </a:solidFill>
              <a:effectLst>
                <a:outerShdw blurRad="38100" dist="38100" dir="2700000" algn="tl">
                  <a:srgbClr val="000000">
                    <a:alpha val="43137"/>
                  </a:srgbClr>
                </a:outerShdw>
              </a:effectLst>
            </a:rPr>
            <a:t>নির্ণায়ক</a:t>
          </a:r>
          <a:r>
            <a:rPr lang="en-US" sz="1400" b="1" kern="1200" dirty="0" smtClean="0">
              <a:solidFill>
                <a:srgbClr val="0000FF"/>
              </a:solidFill>
              <a:effectLst>
                <a:outerShdw blurRad="38100" dist="38100" dir="2700000" algn="tl">
                  <a:srgbClr val="000000">
                    <a:alpha val="43137"/>
                  </a:srgbClr>
                </a:outerShdw>
              </a:effectLst>
            </a:rPr>
            <a:t>: </a:t>
          </a:r>
          <a:endParaRPr lang="bn-IN" sz="1400" b="1" kern="1200" dirty="0" smtClean="0">
            <a:solidFill>
              <a:srgbClr val="0000FF"/>
            </a:solidFill>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bn-IN" sz="1400" b="1" kern="1200" dirty="0" smtClean="0">
              <a:solidFill>
                <a:srgbClr val="0000FF"/>
              </a:solidFill>
              <a:effectLst>
                <a:outerShdw blurRad="38100" dist="38100" dir="2700000" algn="tl">
                  <a:srgbClr val="000000">
                    <a:alpha val="43137"/>
                  </a:srgbClr>
                </a:outerShdw>
              </a:effectLst>
            </a:rPr>
            <a:t>প্রকৃতি ও মানবসৃষ্ট দুর্যোগ</a:t>
          </a:r>
          <a:endParaRPr lang="en-US" sz="1400" b="1" kern="1200" dirty="0" smtClean="0">
            <a:solidFill>
              <a:srgbClr val="0000FF"/>
            </a:solidFill>
            <a:effectLst>
              <a:outerShdw blurRad="38100" dist="38100" dir="2700000" algn="tl">
                <a:srgbClr val="000000">
                  <a:alpha val="43137"/>
                </a:srgbClr>
              </a:outerShdw>
            </a:effectLst>
          </a:endParaRPr>
        </a:p>
      </dsp:txBody>
      <dsp:txXfrm>
        <a:off x="943221" y="2108981"/>
        <a:ext cx="2174703" cy="3068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792C9-8970-447E-923F-1A6A2AB01CA0}">
      <dsp:nvSpPr>
        <dsp:cNvPr id="0" name=""/>
        <dsp:cNvSpPr/>
      </dsp:nvSpPr>
      <dsp:spPr>
        <a:xfrm>
          <a:off x="2027456" y="569485"/>
          <a:ext cx="435910" cy="91440"/>
        </a:xfrm>
        <a:custGeom>
          <a:avLst/>
          <a:gdLst/>
          <a:ahLst/>
          <a:cxnLst/>
          <a:rect l="0" t="0" r="0" b="0"/>
          <a:pathLst>
            <a:path>
              <a:moveTo>
                <a:pt x="0" y="45720"/>
              </a:moveTo>
              <a:lnTo>
                <a:pt x="4359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33748" y="612873"/>
        <a:ext cx="23325" cy="4665"/>
      </dsp:txXfrm>
    </dsp:sp>
    <dsp:sp modelId="{7010B70C-1E0F-4F75-BFBC-DF38776CBA16}">
      <dsp:nvSpPr>
        <dsp:cNvPr id="0" name=""/>
        <dsp:cNvSpPr/>
      </dsp:nvSpPr>
      <dsp:spPr>
        <a:xfrm>
          <a:off x="950" y="6713"/>
          <a:ext cx="2028306" cy="1216983"/>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FF"/>
              </a:solidFill>
              <a:effectLst>
                <a:outerShdw blurRad="38100" dist="38100" dir="2700000" algn="tl">
                  <a:srgbClr val="000000">
                    <a:alpha val="43137"/>
                  </a:srgbClr>
                </a:outerShdw>
              </a:effectLst>
            </a:rPr>
            <a:t>i. </a:t>
          </a:r>
          <a:r>
            <a:rPr lang="bn-IN" sz="2200" b="1" kern="1200" dirty="0" smtClean="0">
              <a:solidFill>
                <a:srgbClr val="0000FF"/>
              </a:solidFill>
              <a:effectLst>
                <a:outerShdw blurRad="38100" dist="38100" dir="2700000" algn="tl">
                  <a:srgbClr val="000000">
                    <a:alpha val="43137"/>
                  </a:srgbClr>
                </a:outerShdw>
              </a:effectLst>
            </a:rPr>
            <a:t>মোট দেশজ উৎপাদন </a:t>
          </a:r>
          <a:endParaRPr lang="en-US" sz="2200" b="1" kern="1200" dirty="0">
            <a:solidFill>
              <a:srgbClr val="0000FF"/>
            </a:solidFill>
            <a:effectLst>
              <a:outerShdw blurRad="38100" dist="38100" dir="2700000" algn="tl">
                <a:srgbClr val="000000">
                  <a:alpha val="43137"/>
                </a:srgbClr>
              </a:outerShdw>
            </a:effectLst>
          </a:endParaRPr>
        </a:p>
      </dsp:txBody>
      <dsp:txXfrm>
        <a:off x="950" y="6713"/>
        <a:ext cx="2028306" cy="1216983"/>
      </dsp:txXfrm>
    </dsp:sp>
    <dsp:sp modelId="{ED44053B-E6FE-44C2-9F96-AF7DDB7E0F65}">
      <dsp:nvSpPr>
        <dsp:cNvPr id="0" name=""/>
        <dsp:cNvSpPr/>
      </dsp:nvSpPr>
      <dsp:spPr>
        <a:xfrm>
          <a:off x="1015103" y="1221897"/>
          <a:ext cx="2494816" cy="435910"/>
        </a:xfrm>
        <a:custGeom>
          <a:avLst/>
          <a:gdLst/>
          <a:ahLst/>
          <a:cxnLst/>
          <a:rect l="0" t="0" r="0" b="0"/>
          <a:pathLst>
            <a:path>
              <a:moveTo>
                <a:pt x="2494816" y="0"/>
              </a:moveTo>
              <a:lnTo>
                <a:pt x="2494816" y="235055"/>
              </a:lnTo>
              <a:lnTo>
                <a:pt x="0" y="235055"/>
              </a:lnTo>
              <a:lnTo>
                <a:pt x="0" y="43591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99060" y="1437520"/>
        <a:ext cx="126902" cy="4665"/>
      </dsp:txXfrm>
    </dsp:sp>
    <dsp:sp modelId="{BE4BF2CD-C7C7-4E08-8290-BDA567AE4E04}">
      <dsp:nvSpPr>
        <dsp:cNvPr id="0" name=""/>
        <dsp:cNvSpPr/>
      </dsp:nvSpPr>
      <dsp:spPr>
        <a:xfrm>
          <a:off x="2495766" y="6713"/>
          <a:ext cx="2028306" cy="1216983"/>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FF"/>
              </a:solidFill>
              <a:effectLst>
                <a:outerShdw blurRad="38100" dist="38100" dir="2700000" algn="tl">
                  <a:srgbClr val="000000">
                    <a:alpha val="43137"/>
                  </a:srgbClr>
                </a:outerShdw>
              </a:effectLst>
            </a:rPr>
            <a:t>ii. </a:t>
          </a:r>
          <a:r>
            <a:rPr lang="bn-IN" sz="2200" b="1" kern="1200" dirty="0" smtClean="0">
              <a:solidFill>
                <a:srgbClr val="0000FF"/>
              </a:solidFill>
              <a:effectLst>
                <a:outerShdw blurRad="38100" dist="38100" dir="2700000" algn="tl">
                  <a:srgbClr val="000000">
                    <a:alpha val="43137"/>
                  </a:srgbClr>
                </a:outerShdw>
              </a:effectLst>
            </a:rPr>
            <a:t>মজুদ</a:t>
          </a:r>
          <a:endParaRPr lang="en-US" sz="2200" b="1" kern="1200" dirty="0">
            <a:solidFill>
              <a:srgbClr val="0000FF"/>
            </a:solidFill>
            <a:effectLst>
              <a:outerShdw blurRad="38100" dist="38100" dir="2700000" algn="tl">
                <a:srgbClr val="000000">
                  <a:alpha val="43137"/>
                </a:srgbClr>
              </a:outerShdw>
            </a:effectLst>
          </a:endParaRPr>
        </a:p>
      </dsp:txBody>
      <dsp:txXfrm>
        <a:off x="2495766" y="6713"/>
        <a:ext cx="2028306" cy="1216983"/>
      </dsp:txXfrm>
    </dsp:sp>
    <dsp:sp modelId="{807B5505-727B-4A51-B6AF-E0806FFC6184}">
      <dsp:nvSpPr>
        <dsp:cNvPr id="0" name=""/>
        <dsp:cNvSpPr/>
      </dsp:nvSpPr>
      <dsp:spPr>
        <a:xfrm>
          <a:off x="2027456" y="2239167"/>
          <a:ext cx="436860" cy="91440"/>
        </a:xfrm>
        <a:custGeom>
          <a:avLst/>
          <a:gdLst/>
          <a:ahLst/>
          <a:cxnLst/>
          <a:rect l="0" t="0" r="0" b="0"/>
          <a:pathLst>
            <a:path>
              <a:moveTo>
                <a:pt x="0" y="59532"/>
              </a:moveTo>
              <a:lnTo>
                <a:pt x="235530" y="59532"/>
              </a:lnTo>
              <a:lnTo>
                <a:pt x="235530" y="45720"/>
              </a:lnTo>
              <a:lnTo>
                <a:pt x="4368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34194" y="2282554"/>
        <a:ext cx="23383" cy="4665"/>
      </dsp:txXfrm>
    </dsp:sp>
    <dsp:sp modelId="{8225C1FC-8281-4C44-84B9-C436E2D2A02B}">
      <dsp:nvSpPr>
        <dsp:cNvPr id="0" name=""/>
        <dsp:cNvSpPr/>
      </dsp:nvSpPr>
      <dsp:spPr>
        <a:xfrm>
          <a:off x="950" y="1690208"/>
          <a:ext cx="2028306" cy="1216983"/>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FF"/>
              </a:solidFill>
              <a:effectLst>
                <a:outerShdw blurRad="38100" dist="38100" dir="2700000" algn="tl">
                  <a:srgbClr val="000000">
                    <a:alpha val="43137"/>
                  </a:srgbClr>
                </a:outerShdw>
              </a:effectLst>
            </a:rPr>
            <a:t>iii. </a:t>
          </a:r>
          <a:r>
            <a:rPr lang="bn-IN" sz="2200" b="1" kern="1200" dirty="0" smtClean="0">
              <a:solidFill>
                <a:srgbClr val="0000FF"/>
              </a:solidFill>
              <a:effectLst>
                <a:outerShdw blurRad="38100" dist="38100" dir="2700000" algn="tl">
                  <a:srgbClr val="000000">
                    <a:alpha val="43137"/>
                  </a:srgbClr>
                </a:outerShdw>
              </a:effectLst>
            </a:rPr>
            <a:t>নিট আমদানি</a:t>
          </a:r>
          <a:endParaRPr lang="en-US" sz="2200" b="1" kern="1200" dirty="0">
            <a:solidFill>
              <a:srgbClr val="0000FF"/>
            </a:solidFill>
            <a:effectLst>
              <a:outerShdw blurRad="38100" dist="38100" dir="2700000" algn="tl">
                <a:srgbClr val="000000">
                  <a:alpha val="43137"/>
                </a:srgbClr>
              </a:outerShdw>
            </a:effectLst>
          </a:endParaRPr>
        </a:p>
      </dsp:txBody>
      <dsp:txXfrm>
        <a:off x="950" y="1690208"/>
        <a:ext cx="2028306" cy="1216983"/>
      </dsp:txXfrm>
    </dsp:sp>
    <dsp:sp modelId="{0E38ADC1-D06E-4E2D-BEE9-FCFE978ECFAB}">
      <dsp:nvSpPr>
        <dsp:cNvPr id="0" name=""/>
        <dsp:cNvSpPr/>
      </dsp:nvSpPr>
      <dsp:spPr>
        <a:xfrm>
          <a:off x="1015103" y="2891579"/>
          <a:ext cx="2495766" cy="449723"/>
        </a:xfrm>
        <a:custGeom>
          <a:avLst/>
          <a:gdLst/>
          <a:ahLst/>
          <a:cxnLst/>
          <a:rect l="0" t="0" r="0" b="0"/>
          <a:pathLst>
            <a:path>
              <a:moveTo>
                <a:pt x="2495766" y="0"/>
              </a:moveTo>
              <a:lnTo>
                <a:pt x="2495766" y="241961"/>
              </a:lnTo>
              <a:lnTo>
                <a:pt x="0" y="241961"/>
              </a:lnTo>
              <a:lnTo>
                <a:pt x="0" y="44972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99447" y="3114108"/>
        <a:ext cx="127078" cy="4665"/>
      </dsp:txXfrm>
    </dsp:sp>
    <dsp:sp modelId="{62DC6390-7F44-4109-A76E-8D2CCEA988A9}">
      <dsp:nvSpPr>
        <dsp:cNvPr id="0" name=""/>
        <dsp:cNvSpPr/>
      </dsp:nvSpPr>
      <dsp:spPr>
        <a:xfrm>
          <a:off x="2496716" y="1676395"/>
          <a:ext cx="2028306" cy="1216983"/>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FF"/>
              </a:solidFill>
              <a:effectLst>
                <a:outerShdw blurRad="38100" dist="38100" dir="2700000" algn="tl">
                  <a:srgbClr val="000000">
                    <a:alpha val="43137"/>
                  </a:srgbClr>
                </a:outerShdw>
              </a:effectLst>
            </a:rPr>
            <a:t>iv. </a:t>
          </a:r>
          <a:r>
            <a:rPr lang="bn-IN" sz="2200" b="1" kern="1200" dirty="0" smtClean="0">
              <a:solidFill>
                <a:srgbClr val="0000FF"/>
              </a:solidFill>
              <a:effectLst>
                <a:outerShdw blurRad="38100" dist="38100" dir="2700000" algn="tl">
                  <a:srgbClr val="000000">
                    <a:alpha val="43137"/>
                  </a:srgbClr>
                </a:outerShdw>
              </a:effectLst>
            </a:rPr>
            <a:t>বৈদেশিক সাহায্য</a:t>
          </a:r>
          <a:endParaRPr lang="en-US" sz="2200" b="1" kern="1200" dirty="0">
            <a:solidFill>
              <a:srgbClr val="0000FF"/>
            </a:solidFill>
            <a:effectLst>
              <a:outerShdw blurRad="38100" dist="38100" dir="2700000" algn="tl">
                <a:srgbClr val="000000">
                  <a:alpha val="43137"/>
                </a:srgbClr>
              </a:outerShdw>
            </a:effectLst>
          </a:endParaRPr>
        </a:p>
      </dsp:txBody>
      <dsp:txXfrm>
        <a:off x="2496716" y="1676395"/>
        <a:ext cx="2028306" cy="1216983"/>
      </dsp:txXfrm>
    </dsp:sp>
    <dsp:sp modelId="{ABD73F63-7FCC-40A6-870E-1D8294185B06}">
      <dsp:nvSpPr>
        <dsp:cNvPr id="0" name=""/>
        <dsp:cNvSpPr/>
      </dsp:nvSpPr>
      <dsp:spPr>
        <a:xfrm>
          <a:off x="950" y="3373702"/>
          <a:ext cx="2028306" cy="1216983"/>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FF"/>
              </a:solidFill>
              <a:effectLst>
                <a:outerShdw blurRad="38100" dist="38100" dir="2700000" algn="tl">
                  <a:srgbClr val="000000">
                    <a:alpha val="43137"/>
                  </a:srgbClr>
                </a:outerShdw>
              </a:effectLst>
            </a:rPr>
            <a:t>v. </a:t>
          </a:r>
          <a:r>
            <a:rPr lang="bn-IN" sz="2200" b="1" kern="1200" dirty="0" smtClean="0">
              <a:solidFill>
                <a:srgbClr val="0000FF"/>
              </a:solidFill>
              <a:effectLst>
                <a:outerShdw blurRad="38100" dist="38100" dir="2700000" algn="tl">
                  <a:srgbClr val="000000">
                    <a:alpha val="43137"/>
                  </a:srgbClr>
                </a:outerShdw>
              </a:effectLst>
            </a:rPr>
            <a:t>নিট বৈদেশিক বাণিজ্য</a:t>
          </a:r>
          <a:endParaRPr lang="en-US" sz="2200" b="1" kern="1200" dirty="0">
            <a:solidFill>
              <a:srgbClr val="0000FF"/>
            </a:solidFill>
            <a:effectLst>
              <a:outerShdw blurRad="38100" dist="38100" dir="2700000" algn="tl">
                <a:srgbClr val="000000">
                  <a:alpha val="43137"/>
                </a:srgbClr>
              </a:outerShdw>
            </a:effectLst>
          </a:endParaRPr>
        </a:p>
      </dsp:txBody>
      <dsp:txXfrm>
        <a:off x="950" y="3373702"/>
        <a:ext cx="2028306" cy="12169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792C9-8970-447E-923F-1A6A2AB01CA0}">
      <dsp:nvSpPr>
        <dsp:cNvPr id="0" name=""/>
        <dsp:cNvSpPr/>
      </dsp:nvSpPr>
      <dsp:spPr>
        <a:xfrm>
          <a:off x="2626034" y="1264950"/>
          <a:ext cx="580782" cy="91440"/>
        </a:xfrm>
        <a:custGeom>
          <a:avLst/>
          <a:gdLst/>
          <a:ahLst/>
          <a:cxnLst/>
          <a:rect l="0" t="0" r="0" b="0"/>
          <a:pathLst>
            <a:path>
              <a:moveTo>
                <a:pt x="0" y="45720"/>
              </a:moveTo>
              <a:lnTo>
                <a:pt x="307491" y="45720"/>
              </a:lnTo>
              <a:lnTo>
                <a:pt x="307491" y="106233"/>
              </a:lnTo>
              <a:lnTo>
                <a:pt x="580782" y="10623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01066" y="1307648"/>
        <a:ext cx="30718" cy="6044"/>
      </dsp:txXfrm>
    </dsp:sp>
    <dsp:sp modelId="{7010B70C-1E0F-4F75-BFBC-DF38776CBA16}">
      <dsp:nvSpPr>
        <dsp:cNvPr id="0" name=""/>
        <dsp:cNvSpPr/>
      </dsp:nvSpPr>
      <dsp:spPr>
        <a:xfrm>
          <a:off x="0" y="522320"/>
          <a:ext cx="2627834" cy="1576700"/>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FF"/>
              </a:solidFill>
              <a:effectLst>
                <a:outerShdw blurRad="38100" dist="38100" dir="2700000" algn="tl">
                  <a:srgbClr val="000000">
                    <a:alpha val="43137"/>
                  </a:srgbClr>
                </a:outerShdw>
              </a:effectLst>
            </a:rPr>
            <a:t>i. </a:t>
          </a:r>
          <a:r>
            <a:rPr lang="bn-IN" sz="1900" b="1" kern="1200" dirty="0" smtClean="0">
              <a:solidFill>
                <a:srgbClr val="0000FF"/>
              </a:solidFill>
              <a:effectLst>
                <a:outerShdw blurRad="38100" dist="38100" dir="2700000" algn="tl">
                  <a:srgbClr val="000000">
                    <a:alpha val="43137"/>
                  </a:srgbClr>
                </a:outerShdw>
              </a:effectLst>
            </a:rPr>
            <a:t>উৎপাদনের জন্য নিজেদের জমির স্বল্পতা</a:t>
          </a:r>
          <a:endParaRPr lang="en-US" sz="1900" b="1" kern="1200" dirty="0">
            <a:solidFill>
              <a:srgbClr val="0000FF"/>
            </a:solidFill>
            <a:effectLst>
              <a:outerShdw blurRad="38100" dist="38100" dir="2700000" algn="tl">
                <a:srgbClr val="000000">
                  <a:alpha val="43137"/>
                </a:srgbClr>
              </a:outerShdw>
            </a:effectLst>
          </a:endParaRPr>
        </a:p>
      </dsp:txBody>
      <dsp:txXfrm>
        <a:off x="0" y="522320"/>
        <a:ext cx="2627834" cy="1576700"/>
      </dsp:txXfrm>
    </dsp:sp>
    <dsp:sp modelId="{ED44053B-E6FE-44C2-9F96-AF7DDB7E0F65}">
      <dsp:nvSpPr>
        <dsp:cNvPr id="0" name=""/>
        <dsp:cNvSpPr/>
      </dsp:nvSpPr>
      <dsp:spPr>
        <a:xfrm>
          <a:off x="5865252" y="1325464"/>
          <a:ext cx="573801" cy="91440"/>
        </a:xfrm>
        <a:custGeom>
          <a:avLst/>
          <a:gdLst/>
          <a:ahLst/>
          <a:cxnLst/>
          <a:rect l="0" t="0" r="0" b="0"/>
          <a:pathLst>
            <a:path>
              <a:moveTo>
                <a:pt x="0" y="45720"/>
              </a:moveTo>
              <a:lnTo>
                <a:pt x="57380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37043" y="1368162"/>
        <a:ext cx="30220" cy="6044"/>
      </dsp:txXfrm>
    </dsp:sp>
    <dsp:sp modelId="{BE4BF2CD-C7C7-4E08-8290-BDA567AE4E04}">
      <dsp:nvSpPr>
        <dsp:cNvPr id="0" name=""/>
        <dsp:cNvSpPr/>
      </dsp:nvSpPr>
      <dsp:spPr>
        <a:xfrm>
          <a:off x="3239217" y="582834"/>
          <a:ext cx="2627834" cy="1576700"/>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FF"/>
              </a:solidFill>
              <a:effectLst>
                <a:outerShdw blurRad="38100" dist="38100" dir="2700000" algn="tl">
                  <a:srgbClr val="000000">
                    <a:alpha val="43137"/>
                  </a:srgbClr>
                </a:outerShdw>
              </a:effectLst>
            </a:rPr>
            <a:t>ii. </a:t>
          </a:r>
          <a:r>
            <a:rPr lang="bn-IN" sz="1900" b="1" kern="1200" dirty="0" smtClean="0">
              <a:solidFill>
                <a:srgbClr val="0000FF"/>
              </a:solidFill>
              <a:effectLst>
                <a:outerShdw blurRad="38100" dist="38100" dir="2700000" algn="tl">
                  <a:srgbClr val="000000">
                    <a:alpha val="43137"/>
                  </a:srgbClr>
                </a:outerShdw>
              </a:effectLst>
            </a:rPr>
            <a:t>ঋণ প্রাপ্তির সুযোগ বঞ্চিত</a:t>
          </a:r>
          <a:endParaRPr lang="en-US" sz="1900" b="1" kern="1200" dirty="0">
            <a:solidFill>
              <a:srgbClr val="0000FF"/>
            </a:solidFill>
            <a:effectLst>
              <a:outerShdw blurRad="38100" dist="38100" dir="2700000" algn="tl">
                <a:srgbClr val="000000">
                  <a:alpha val="43137"/>
                </a:srgbClr>
              </a:outerShdw>
            </a:effectLst>
          </a:endParaRPr>
        </a:p>
      </dsp:txBody>
      <dsp:txXfrm>
        <a:off x="3239217" y="582834"/>
        <a:ext cx="2627834" cy="1576700"/>
      </dsp:txXfrm>
    </dsp:sp>
    <dsp:sp modelId="{807B5505-727B-4A51-B6AF-E0806FFC6184}">
      <dsp:nvSpPr>
        <dsp:cNvPr id="0" name=""/>
        <dsp:cNvSpPr/>
      </dsp:nvSpPr>
      <dsp:spPr>
        <a:xfrm>
          <a:off x="1320898" y="2157735"/>
          <a:ext cx="6464473" cy="573801"/>
        </a:xfrm>
        <a:custGeom>
          <a:avLst/>
          <a:gdLst/>
          <a:ahLst/>
          <a:cxnLst/>
          <a:rect l="0" t="0" r="0" b="0"/>
          <a:pathLst>
            <a:path>
              <a:moveTo>
                <a:pt x="6464473" y="0"/>
              </a:moveTo>
              <a:lnTo>
                <a:pt x="6464473" y="304000"/>
              </a:lnTo>
              <a:lnTo>
                <a:pt x="0" y="304000"/>
              </a:lnTo>
              <a:lnTo>
                <a:pt x="0" y="57380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0818" y="2441613"/>
        <a:ext cx="324633" cy="6044"/>
      </dsp:txXfrm>
    </dsp:sp>
    <dsp:sp modelId="{8225C1FC-8281-4C44-84B9-C436E2D2A02B}">
      <dsp:nvSpPr>
        <dsp:cNvPr id="0" name=""/>
        <dsp:cNvSpPr/>
      </dsp:nvSpPr>
      <dsp:spPr>
        <a:xfrm>
          <a:off x="6471454" y="582834"/>
          <a:ext cx="2627834" cy="1576700"/>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FF"/>
              </a:solidFill>
              <a:effectLst>
                <a:outerShdw blurRad="38100" dist="38100" dir="2700000" algn="tl">
                  <a:srgbClr val="000000">
                    <a:alpha val="43137"/>
                  </a:srgbClr>
                </a:outerShdw>
              </a:effectLst>
            </a:rPr>
            <a:t>iii. </a:t>
          </a:r>
          <a:r>
            <a:rPr lang="bn-IN" sz="1900" b="1" kern="1200" dirty="0" smtClean="0">
              <a:solidFill>
                <a:srgbClr val="0000FF"/>
              </a:solidFill>
              <a:effectLst>
                <a:outerShdw blurRad="38100" dist="38100" dir="2700000" algn="tl">
                  <a:srgbClr val="000000">
                    <a:alpha val="43137"/>
                  </a:srgbClr>
                </a:outerShdw>
              </a:effectLst>
            </a:rPr>
            <a:t>খাদ্যমূল্য বৃদ্ধি</a:t>
          </a:r>
          <a:endParaRPr lang="en-US" sz="1900" b="1" kern="1200" dirty="0">
            <a:solidFill>
              <a:srgbClr val="0000FF"/>
            </a:solidFill>
            <a:effectLst>
              <a:outerShdw blurRad="38100" dist="38100" dir="2700000" algn="tl">
                <a:srgbClr val="000000">
                  <a:alpha val="43137"/>
                </a:srgbClr>
              </a:outerShdw>
            </a:effectLst>
          </a:endParaRPr>
        </a:p>
      </dsp:txBody>
      <dsp:txXfrm>
        <a:off x="6471454" y="582834"/>
        <a:ext cx="2627834" cy="1576700"/>
      </dsp:txXfrm>
    </dsp:sp>
    <dsp:sp modelId="{0E38ADC1-D06E-4E2D-BEE9-FCFE978ECFAB}">
      <dsp:nvSpPr>
        <dsp:cNvPr id="0" name=""/>
        <dsp:cNvSpPr/>
      </dsp:nvSpPr>
      <dsp:spPr>
        <a:xfrm>
          <a:off x="2633015" y="3506567"/>
          <a:ext cx="573801" cy="91440"/>
        </a:xfrm>
        <a:custGeom>
          <a:avLst/>
          <a:gdLst/>
          <a:ahLst/>
          <a:cxnLst/>
          <a:rect l="0" t="0" r="0" b="0"/>
          <a:pathLst>
            <a:path>
              <a:moveTo>
                <a:pt x="0" y="45720"/>
              </a:moveTo>
              <a:lnTo>
                <a:pt x="57380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04806" y="3549265"/>
        <a:ext cx="30220" cy="6044"/>
      </dsp:txXfrm>
    </dsp:sp>
    <dsp:sp modelId="{62DC6390-7F44-4109-A76E-8D2CCEA988A9}">
      <dsp:nvSpPr>
        <dsp:cNvPr id="0" name=""/>
        <dsp:cNvSpPr/>
      </dsp:nvSpPr>
      <dsp:spPr>
        <a:xfrm>
          <a:off x="6980" y="2763936"/>
          <a:ext cx="2627834" cy="1576700"/>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FF"/>
              </a:solidFill>
              <a:effectLst>
                <a:outerShdw blurRad="38100" dist="38100" dir="2700000" algn="tl">
                  <a:srgbClr val="000000">
                    <a:alpha val="43137"/>
                  </a:srgbClr>
                </a:outerShdw>
              </a:effectLst>
            </a:rPr>
            <a:t>iv. </a:t>
          </a:r>
          <a:r>
            <a:rPr lang="bn-IN" sz="1900" b="1" kern="1200" dirty="0" smtClean="0">
              <a:solidFill>
                <a:srgbClr val="0000FF"/>
              </a:solidFill>
              <a:effectLst>
                <a:outerShdw blurRad="38100" dist="38100" dir="2700000" algn="tl">
                  <a:srgbClr val="000000">
                    <a:alpha val="43137"/>
                  </a:srgbClr>
                </a:outerShdw>
              </a:effectLst>
            </a:rPr>
            <a:t>সরকারি ও বেসরকারি সাহায্যের অভাব</a:t>
          </a:r>
          <a:endParaRPr lang="en-US" sz="1900" b="1" kern="1200" dirty="0">
            <a:solidFill>
              <a:srgbClr val="0000FF"/>
            </a:solidFill>
            <a:effectLst>
              <a:outerShdw blurRad="38100" dist="38100" dir="2700000" algn="tl">
                <a:srgbClr val="000000">
                  <a:alpha val="43137"/>
                </a:srgbClr>
              </a:outerShdw>
            </a:effectLst>
          </a:endParaRPr>
        </a:p>
      </dsp:txBody>
      <dsp:txXfrm>
        <a:off x="6980" y="2763936"/>
        <a:ext cx="2627834" cy="1576700"/>
      </dsp:txXfrm>
    </dsp:sp>
    <dsp:sp modelId="{ABD73F63-7FCC-40A6-870E-1D8294185B06}">
      <dsp:nvSpPr>
        <dsp:cNvPr id="0" name=""/>
        <dsp:cNvSpPr/>
      </dsp:nvSpPr>
      <dsp:spPr>
        <a:xfrm>
          <a:off x="3239217" y="2763936"/>
          <a:ext cx="2627834" cy="1576700"/>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FF"/>
              </a:solidFill>
              <a:effectLst>
                <a:outerShdw blurRad="38100" dist="38100" dir="2700000" algn="tl">
                  <a:srgbClr val="000000">
                    <a:alpha val="43137"/>
                  </a:srgbClr>
                </a:outerShdw>
              </a:effectLst>
            </a:rPr>
            <a:t>v. </a:t>
          </a:r>
          <a:r>
            <a:rPr lang="bn-IN" sz="1900" b="1" kern="1200" dirty="0" smtClean="0">
              <a:solidFill>
                <a:srgbClr val="0000FF"/>
              </a:solidFill>
              <a:effectLst>
                <a:outerShdw blurRad="38100" dist="38100" dir="2700000" algn="tl">
                  <a:srgbClr val="000000">
                    <a:alpha val="43137"/>
                  </a:srgbClr>
                </a:outerShdw>
              </a:effectLst>
            </a:rPr>
            <a:t>জরুরি অবস্থা মোকাবেলা করার জন্য প্রয়োজনীয় সম্পদের স্বল্পতা ইত্যাদি</a:t>
          </a:r>
          <a:endParaRPr lang="en-US" sz="1900" b="1" kern="1200" dirty="0">
            <a:solidFill>
              <a:srgbClr val="0000FF"/>
            </a:solidFill>
            <a:effectLst>
              <a:outerShdw blurRad="38100" dist="38100" dir="2700000" algn="tl">
                <a:srgbClr val="000000">
                  <a:alpha val="43137"/>
                </a:srgbClr>
              </a:outerShdw>
            </a:effectLst>
          </a:endParaRPr>
        </a:p>
      </dsp:txBody>
      <dsp:txXfrm>
        <a:off x="3239217" y="2763936"/>
        <a:ext cx="2627834" cy="15767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8B5E-C336-4B69-9ED7-E5883CC195F9}">
      <dsp:nvSpPr>
        <dsp:cNvPr id="0" name=""/>
        <dsp:cNvSpPr/>
      </dsp:nvSpPr>
      <dsp:spPr>
        <a:xfrm>
          <a:off x="609639" y="152259"/>
          <a:ext cx="5714956"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F028DB-876D-4B58-96CF-2F19E7B039C0}">
      <dsp:nvSpPr>
        <dsp:cNvPr id="0" name=""/>
        <dsp:cNvSpPr/>
      </dsp:nvSpPr>
      <dsp:spPr>
        <a:xfrm>
          <a:off x="761998" y="190504"/>
          <a:ext cx="5399920" cy="739431"/>
        </a:xfrm>
        <a:prstGeom prst="round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951" tIns="0" rIns="243951" bIns="0" numCol="1" spcCol="1270" anchor="ctr" anchorCtr="0">
          <a:noAutofit/>
        </a:bodyPr>
        <a:lstStyle/>
        <a:p>
          <a:pPr lvl="0" algn="l" defTabSz="800100">
            <a:lnSpc>
              <a:spcPct val="90000"/>
            </a:lnSpc>
            <a:spcBef>
              <a:spcPct val="0"/>
            </a:spcBef>
            <a:spcAft>
              <a:spcPct val="35000"/>
            </a:spcAft>
          </a:pPr>
          <a:r>
            <a:rPr lang="bn-IN" sz="1800" kern="1200" dirty="0" smtClean="0">
              <a:solidFill>
                <a:srgbClr val="0000FF"/>
              </a:solidFill>
            </a:rPr>
            <a:t>     </a:t>
          </a:r>
          <a:r>
            <a:rPr lang="bn-IN" sz="1800" b="1" kern="1200" dirty="0" smtClean="0">
              <a:solidFill>
                <a:srgbClr val="0000FF"/>
              </a:solidFill>
              <a:effectLst>
                <a:outerShdw blurRad="38100" dist="38100" dir="2700000" algn="tl">
                  <a:srgbClr val="000000">
                    <a:alpha val="43137"/>
                  </a:srgbClr>
                </a:outerShdw>
              </a:effectLst>
            </a:rPr>
            <a:t>দেশে ছদ্মবেশী মৌসুমি বেকারত্ব দূর করা</a:t>
          </a:r>
          <a:endParaRPr lang="en-US" sz="1800" b="1" kern="1200" dirty="0">
            <a:solidFill>
              <a:srgbClr val="0000FF"/>
            </a:solidFill>
            <a:effectLst>
              <a:outerShdw blurRad="38100" dist="38100" dir="2700000" algn="tl">
                <a:srgbClr val="000000">
                  <a:alpha val="43137"/>
                </a:srgbClr>
              </a:outerShdw>
            </a:effectLst>
          </a:endParaRPr>
        </a:p>
      </dsp:txBody>
      <dsp:txXfrm>
        <a:off x="798094" y="226600"/>
        <a:ext cx="5327728" cy="667239"/>
      </dsp:txXfrm>
    </dsp:sp>
    <dsp:sp modelId="{36FE4B97-B409-4977-B2E9-BA29B7ACC43E}">
      <dsp:nvSpPr>
        <dsp:cNvPr id="0" name=""/>
        <dsp:cNvSpPr/>
      </dsp:nvSpPr>
      <dsp:spPr>
        <a:xfrm>
          <a:off x="304819" y="1866900"/>
          <a:ext cx="5562638"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38ADF-030A-4E84-9D20-F967E9381519}">
      <dsp:nvSpPr>
        <dsp:cNvPr id="0" name=""/>
        <dsp:cNvSpPr/>
      </dsp:nvSpPr>
      <dsp:spPr>
        <a:xfrm>
          <a:off x="461010" y="1178889"/>
          <a:ext cx="6601229" cy="1002661"/>
        </a:xfrm>
        <a:prstGeom prst="round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951" tIns="0" rIns="243951" bIns="0" numCol="1" spcCol="1270" anchor="ctr" anchorCtr="0">
          <a:noAutofit/>
        </a:bodyPr>
        <a:lstStyle/>
        <a:p>
          <a:pPr lvl="0" algn="l"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কৃষি ও শিল্পোন্নয়নের মাধ্যমে স্থায়ী কর্মসংস্থান সৃষ্টি করা</a:t>
          </a:r>
          <a:endParaRPr lang="en-US" sz="1800" b="1" kern="1200" dirty="0">
            <a:solidFill>
              <a:srgbClr val="0000FF"/>
            </a:solidFill>
            <a:effectLst>
              <a:outerShdw blurRad="38100" dist="38100" dir="2700000" algn="tl">
                <a:srgbClr val="000000">
                  <a:alpha val="43137"/>
                </a:srgbClr>
              </a:outerShdw>
            </a:effectLst>
          </a:endParaRPr>
        </a:p>
      </dsp:txBody>
      <dsp:txXfrm>
        <a:off x="509956" y="1227835"/>
        <a:ext cx="6503337" cy="904769"/>
      </dsp:txXfrm>
    </dsp:sp>
    <dsp:sp modelId="{A376F7F6-5A20-44FC-92F6-41E64FA61813}">
      <dsp:nvSpPr>
        <dsp:cNvPr id="0" name=""/>
        <dsp:cNvSpPr/>
      </dsp:nvSpPr>
      <dsp:spPr>
        <a:xfrm>
          <a:off x="380978" y="3619500"/>
          <a:ext cx="7238963"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C6888-D6B4-415A-990A-3F70DD56B0DE}">
      <dsp:nvSpPr>
        <dsp:cNvPr id="0" name=""/>
        <dsp:cNvSpPr/>
      </dsp:nvSpPr>
      <dsp:spPr>
        <a:xfrm>
          <a:off x="461010" y="2577551"/>
          <a:ext cx="6878628" cy="1483859"/>
        </a:xfrm>
        <a:prstGeom prst="round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951" tIns="0" rIns="243951" bIns="0" numCol="1" spcCol="1270" anchor="ctr" anchorCtr="0">
          <a:noAutofit/>
        </a:bodyPr>
        <a:lstStyle/>
        <a:p>
          <a:pPr lvl="0" algn="l"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খাসজমি বিতরণ,শিক্ষা ও প্রশিক্ষণের ব্যবস্থাসহ সামাজিক নিরাপত্তা কার্যক্রম বৃদ্ধি করা</a:t>
          </a:r>
        </a:p>
        <a:p>
          <a:pPr lvl="0" algn="l" defTabSz="800100">
            <a:lnSpc>
              <a:spcPct val="90000"/>
            </a:lnSpc>
            <a:spcBef>
              <a:spcPct val="0"/>
            </a:spcBef>
            <a:spcAft>
              <a:spcPct val="35000"/>
            </a:spcAft>
          </a:pPr>
          <a:endParaRPr lang="en-US" sz="700" kern="1200" dirty="0">
            <a:solidFill>
              <a:srgbClr val="0000FF"/>
            </a:solidFill>
          </a:endParaRPr>
        </a:p>
      </dsp:txBody>
      <dsp:txXfrm>
        <a:off x="533446" y="2649987"/>
        <a:ext cx="6733756" cy="1338987"/>
      </dsp:txXfrm>
    </dsp:sp>
    <dsp:sp modelId="{88A456BE-0D3F-4E70-86A3-61949B7883C8}">
      <dsp:nvSpPr>
        <dsp:cNvPr id="0" name=""/>
        <dsp:cNvSpPr/>
      </dsp:nvSpPr>
      <dsp:spPr>
        <a:xfrm>
          <a:off x="380978" y="5676900"/>
          <a:ext cx="6629416"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3321BA-2FA2-498A-8D06-876156420D84}">
      <dsp:nvSpPr>
        <dsp:cNvPr id="0" name=""/>
        <dsp:cNvSpPr/>
      </dsp:nvSpPr>
      <dsp:spPr>
        <a:xfrm>
          <a:off x="461010" y="4457410"/>
          <a:ext cx="7157124" cy="1677031"/>
        </a:xfrm>
        <a:prstGeom prst="round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951" tIns="0" rIns="243951" bIns="0" numCol="1" spcCol="1270" anchor="ctr" anchorCtr="0">
          <a:noAutofit/>
        </a:bodyPr>
        <a:lstStyle/>
        <a:p>
          <a:pPr lvl="0" algn="l"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অবকাঠামো,বাজার ব্যবস্থার উন্নয়ন,দুর্যোগ মোকাবেলা এবং সামাজিক শৃখলা ও সুশাসন প্রতিষ্ঠা করা</a:t>
          </a:r>
          <a:endParaRPr lang="en-US" sz="1800" b="1" kern="1200" dirty="0">
            <a:solidFill>
              <a:srgbClr val="0000FF"/>
            </a:solidFill>
            <a:effectLst>
              <a:outerShdw blurRad="38100" dist="38100" dir="2700000" algn="tl">
                <a:srgbClr val="000000">
                  <a:alpha val="43137"/>
                </a:srgbClr>
              </a:outerShdw>
            </a:effectLst>
          </a:endParaRPr>
        </a:p>
      </dsp:txBody>
      <dsp:txXfrm>
        <a:off x="542876" y="4539276"/>
        <a:ext cx="6993392" cy="1513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792C9-8970-447E-923F-1A6A2AB01CA0}">
      <dsp:nvSpPr>
        <dsp:cNvPr id="0" name=""/>
        <dsp:cNvSpPr/>
      </dsp:nvSpPr>
      <dsp:spPr>
        <a:xfrm>
          <a:off x="4066711" y="1216153"/>
          <a:ext cx="921828" cy="123736"/>
        </a:xfrm>
        <a:custGeom>
          <a:avLst/>
          <a:gdLst/>
          <a:ahLst/>
          <a:cxnLst/>
          <a:rect l="0" t="0" r="0" b="0"/>
          <a:pathLst>
            <a:path>
              <a:moveTo>
                <a:pt x="0" y="0"/>
              </a:moveTo>
              <a:lnTo>
                <a:pt x="478014" y="0"/>
              </a:lnTo>
              <a:lnTo>
                <a:pt x="478014" y="123736"/>
              </a:lnTo>
              <a:lnTo>
                <a:pt x="921828" y="12373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03614" y="1273367"/>
        <a:ext cx="48021" cy="9307"/>
      </dsp:txXfrm>
    </dsp:sp>
    <dsp:sp modelId="{7010B70C-1E0F-4F75-BFBC-DF38776CBA16}">
      <dsp:nvSpPr>
        <dsp:cNvPr id="0" name=""/>
        <dsp:cNvSpPr/>
      </dsp:nvSpPr>
      <dsp:spPr>
        <a:xfrm>
          <a:off x="21651" y="2095"/>
          <a:ext cx="4046859" cy="2428115"/>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0000FF"/>
              </a:solidFill>
              <a:effectLst>
                <a:outerShdw blurRad="38100" dist="38100" dir="2700000" algn="tl">
                  <a:srgbClr val="000000">
                    <a:alpha val="43137"/>
                  </a:srgbClr>
                </a:outerShdw>
              </a:effectLst>
            </a:rPr>
            <a:t>i. </a:t>
          </a:r>
          <a:r>
            <a:rPr lang="bn-IN" sz="3000" b="1" kern="1200" dirty="0" smtClean="0">
              <a:solidFill>
                <a:srgbClr val="0000FF"/>
              </a:solidFill>
              <a:effectLst>
                <a:outerShdw blurRad="38100" dist="38100" dir="2700000" algn="tl">
                  <a:srgbClr val="000000">
                    <a:alpha val="43137"/>
                  </a:srgbClr>
                </a:outerShdw>
              </a:effectLst>
            </a:rPr>
            <a:t>দুঃস্থ জনগোষ্ঠীর জন্য বিনামূল্যে খাদ্য যোগান দেয়া</a:t>
          </a:r>
          <a:endParaRPr lang="en-US" sz="3000" b="1" kern="1200" dirty="0">
            <a:solidFill>
              <a:srgbClr val="0000FF"/>
            </a:solidFill>
            <a:effectLst>
              <a:outerShdw blurRad="38100" dist="38100" dir="2700000" algn="tl">
                <a:srgbClr val="000000">
                  <a:alpha val="43137"/>
                </a:srgbClr>
              </a:outerShdw>
            </a:effectLst>
          </a:endParaRPr>
        </a:p>
      </dsp:txBody>
      <dsp:txXfrm>
        <a:off x="21651" y="2095"/>
        <a:ext cx="4046859" cy="2428115"/>
      </dsp:txXfrm>
    </dsp:sp>
    <dsp:sp modelId="{ED44053B-E6FE-44C2-9F96-AF7DDB7E0F65}">
      <dsp:nvSpPr>
        <dsp:cNvPr id="0" name=""/>
        <dsp:cNvSpPr/>
      </dsp:nvSpPr>
      <dsp:spPr>
        <a:xfrm>
          <a:off x="2045081" y="2552147"/>
          <a:ext cx="4999288" cy="776441"/>
        </a:xfrm>
        <a:custGeom>
          <a:avLst/>
          <a:gdLst/>
          <a:ahLst/>
          <a:cxnLst/>
          <a:rect l="0" t="0" r="0" b="0"/>
          <a:pathLst>
            <a:path>
              <a:moveTo>
                <a:pt x="4999288" y="0"/>
              </a:moveTo>
              <a:lnTo>
                <a:pt x="4999288" y="405320"/>
              </a:lnTo>
              <a:lnTo>
                <a:pt x="0" y="405320"/>
              </a:lnTo>
              <a:lnTo>
                <a:pt x="0" y="77644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18125" y="2935714"/>
        <a:ext cx="253200" cy="9307"/>
      </dsp:txXfrm>
    </dsp:sp>
    <dsp:sp modelId="{BE4BF2CD-C7C7-4E08-8290-BDA567AE4E04}">
      <dsp:nvSpPr>
        <dsp:cNvPr id="0" name=""/>
        <dsp:cNvSpPr/>
      </dsp:nvSpPr>
      <dsp:spPr>
        <a:xfrm>
          <a:off x="5020940" y="125831"/>
          <a:ext cx="4046859" cy="2428115"/>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0000FF"/>
              </a:solidFill>
              <a:effectLst>
                <a:outerShdw blurRad="38100" dist="38100" dir="2700000" algn="tl">
                  <a:srgbClr val="000000">
                    <a:alpha val="43137"/>
                  </a:srgbClr>
                </a:outerShdw>
              </a:effectLst>
            </a:rPr>
            <a:t>ii. </a:t>
          </a:r>
          <a:r>
            <a:rPr lang="bn-IN" sz="3000" b="1" kern="1200" dirty="0" smtClean="0">
              <a:solidFill>
                <a:srgbClr val="0000FF"/>
              </a:solidFill>
              <a:effectLst>
                <a:outerShdw blurRad="38100" dist="38100" dir="2700000" algn="tl">
                  <a:srgbClr val="000000">
                    <a:alpha val="43137"/>
                  </a:srgbClr>
                </a:outerShdw>
              </a:effectLst>
            </a:rPr>
            <a:t>মহামারি ও দুর্যোগকালীন ত্রান হিসেবে দুর্গতদের জন্য খাদ্য সহায়তা দেয়া</a:t>
          </a:r>
          <a:endParaRPr lang="en-US" sz="3000" b="1" kern="1200" dirty="0">
            <a:solidFill>
              <a:srgbClr val="0000FF"/>
            </a:solidFill>
            <a:effectLst>
              <a:outerShdw blurRad="38100" dist="38100" dir="2700000" algn="tl">
                <a:srgbClr val="000000">
                  <a:alpha val="43137"/>
                </a:srgbClr>
              </a:outerShdw>
            </a:effectLst>
          </a:endParaRPr>
        </a:p>
      </dsp:txBody>
      <dsp:txXfrm>
        <a:off x="5020940" y="125831"/>
        <a:ext cx="4046859" cy="2428115"/>
      </dsp:txXfrm>
    </dsp:sp>
    <dsp:sp modelId="{807B5505-727B-4A51-B6AF-E0806FFC6184}">
      <dsp:nvSpPr>
        <dsp:cNvPr id="0" name=""/>
        <dsp:cNvSpPr/>
      </dsp:nvSpPr>
      <dsp:spPr>
        <a:xfrm>
          <a:off x="4066711" y="4529326"/>
          <a:ext cx="900177" cy="91440"/>
        </a:xfrm>
        <a:custGeom>
          <a:avLst/>
          <a:gdLst/>
          <a:ahLst/>
          <a:cxnLst/>
          <a:rect l="0" t="0" r="0" b="0"/>
          <a:pathLst>
            <a:path>
              <a:moveTo>
                <a:pt x="0" y="45720"/>
              </a:moveTo>
              <a:lnTo>
                <a:pt x="90017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93530" y="4570392"/>
        <a:ext cx="46538" cy="9307"/>
      </dsp:txXfrm>
    </dsp:sp>
    <dsp:sp modelId="{8225C1FC-8281-4C44-84B9-C436E2D2A02B}">
      <dsp:nvSpPr>
        <dsp:cNvPr id="0" name=""/>
        <dsp:cNvSpPr/>
      </dsp:nvSpPr>
      <dsp:spPr>
        <a:xfrm>
          <a:off x="21651" y="3360988"/>
          <a:ext cx="4046859" cy="2428115"/>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0000FF"/>
              </a:solidFill>
              <a:effectLst>
                <a:outerShdw blurRad="38100" dist="38100" dir="2700000" algn="tl">
                  <a:srgbClr val="000000">
                    <a:alpha val="43137"/>
                  </a:srgbClr>
                </a:outerShdw>
              </a:effectLst>
            </a:rPr>
            <a:t>iii. </a:t>
          </a:r>
          <a:r>
            <a:rPr lang="bn-IN" sz="3000" b="1" kern="1200" dirty="0" smtClean="0">
              <a:solidFill>
                <a:srgbClr val="0000FF"/>
              </a:solidFill>
              <a:effectLst>
                <a:outerShdw blurRad="38100" dist="38100" dir="2700000" algn="tl">
                  <a:srgbClr val="000000">
                    <a:alpha val="43137"/>
                  </a:srgbClr>
                </a:outerShdw>
              </a:effectLst>
            </a:rPr>
            <a:t>খোলা বাজারে খাদ্যশস্য বিক্রয়</a:t>
          </a:r>
          <a:endParaRPr lang="en-US" sz="3000" b="1" kern="1200" dirty="0">
            <a:solidFill>
              <a:srgbClr val="0000FF"/>
            </a:solidFill>
            <a:effectLst>
              <a:outerShdw blurRad="38100" dist="38100" dir="2700000" algn="tl">
                <a:srgbClr val="000000">
                  <a:alpha val="43137"/>
                </a:srgbClr>
              </a:outerShdw>
            </a:effectLst>
          </a:endParaRPr>
        </a:p>
      </dsp:txBody>
      <dsp:txXfrm>
        <a:off x="21651" y="3360988"/>
        <a:ext cx="4046859" cy="2428115"/>
      </dsp:txXfrm>
    </dsp:sp>
    <dsp:sp modelId="{62DC6390-7F44-4109-A76E-8D2CCEA988A9}">
      <dsp:nvSpPr>
        <dsp:cNvPr id="0" name=""/>
        <dsp:cNvSpPr/>
      </dsp:nvSpPr>
      <dsp:spPr>
        <a:xfrm>
          <a:off x="4999288" y="3360988"/>
          <a:ext cx="4046859" cy="2428115"/>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0000FF"/>
              </a:solidFill>
              <a:effectLst>
                <a:outerShdw blurRad="38100" dist="38100" dir="2700000" algn="tl">
                  <a:srgbClr val="000000">
                    <a:alpha val="43137"/>
                  </a:srgbClr>
                </a:outerShdw>
              </a:effectLst>
            </a:rPr>
            <a:t>iv. </a:t>
          </a:r>
          <a:r>
            <a:rPr lang="bn-IN" sz="3000" b="1" kern="1200" dirty="0" smtClean="0">
              <a:solidFill>
                <a:srgbClr val="0000FF"/>
              </a:solidFill>
              <a:effectLst>
                <a:outerShdw blurRad="38100" dist="38100" dir="2700000" algn="tl">
                  <a:srgbClr val="000000">
                    <a:alpha val="43137"/>
                  </a:srgbClr>
                </a:outerShdw>
              </a:effectLst>
            </a:rPr>
            <a:t>কাজের বিনিময়ে খাদ্য প্রদান</a:t>
          </a:r>
          <a:endParaRPr lang="en-US" sz="3000" b="1" kern="1200" dirty="0">
            <a:solidFill>
              <a:srgbClr val="0000FF"/>
            </a:solidFill>
            <a:effectLst>
              <a:outerShdw blurRad="38100" dist="38100" dir="2700000" algn="tl">
                <a:srgbClr val="000000">
                  <a:alpha val="43137"/>
                </a:srgbClr>
              </a:outerShdw>
            </a:effectLst>
          </a:endParaRPr>
        </a:p>
      </dsp:txBody>
      <dsp:txXfrm>
        <a:off x="4999288" y="3360988"/>
        <a:ext cx="4046859" cy="24281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792C9-8970-447E-923F-1A6A2AB01CA0}">
      <dsp:nvSpPr>
        <dsp:cNvPr id="0" name=""/>
        <dsp:cNvSpPr/>
      </dsp:nvSpPr>
      <dsp:spPr>
        <a:xfrm>
          <a:off x="2254758" y="558249"/>
          <a:ext cx="431476" cy="91440"/>
        </a:xfrm>
        <a:custGeom>
          <a:avLst/>
          <a:gdLst/>
          <a:ahLst/>
          <a:cxnLst/>
          <a:rect l="0" t="0" r="0" b="0"/>
          <a:pathLst>
            <a:path>
              <a:moveTo>
                <a:pt x="0" y="45720"/>
              </a:moveTo>
              <a:lnTo>
                <a:pt x="43147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8945" y="601658"/>
        <a:ext cx="23103" cy="4620"/>
      </dsp:txXfrm>
    </dsp:sp>
    <dsp:sp modelId="{7010B70C-1E0F-4F75-BFBC-DF38776CBA16}">
      <dsp:nvSpPr>
        <dsp:cNvPr id="0" name=""/>
        <dsp:cNvSpPr/>
      </dsp:nvSpPr>
      <dsp:spPr>
        <a:xfrm>
          <a:off x="247532" y="1261"/>
          <a:ext cx="2009026" cy="1205415"/>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FF"/>
              </a:solidFill>
              <a:effectLst>
                <a:outerShdw blurRad="38100" dist="38100" dir="2700000" algn="tl">
                  <a:srgbClr val="000000">
                    <a:alpha val="43137"/>
                  </a:srgbClr>
                </a:outerShdw>
              </a:effectLst>
            </a:rPr>
            <a:t>i. </a:t>
          </a:r>
          <a:r>
            <a:rPr lang="bn-IN" sz="1900" b="1" kern="1200" dirty="0" smtClean="0">
              <a:solidFill>
                <a:srgbClr val="0000FF"/>
              </a:solidFill>
              <a:effectLst>
                <a:outerShdw blurRad="38100" dist="38100" dir="2700000" algn="tl">
                  <a:srgbClr val="000000">
                    <a:alpha val="43137"/>
                  </a:srgbClr>
                </a:outerShdw>
              </a:effectLst>
            </a:rPr>
            <a:t>দেহের বৃদ্ধি সাধন</a:t>
          </a:r>
          <a:endParaRPr lang="en-US" sz="1900" b="1" kern="1200" dirty="0">
            <a:solidFill>
              <a:srgbClr val="0000FF"/>
            </a:solidFill>
            <a:effectLst>
              <a:outerShdw blurRad="38100" dist="38100" dir="2700000" algn="tl">
                <a:srgbClr val="000000">
                  <a:alpha val="43137"/>
                </a:srgbClr>
              </a:outerShdw>
            </a:effectLst>
          </a:endParaRPr>
        </a:p>
      </dsp:txBody>
      <dsp:txXfrm>
        <a:off x="247532" y="1261"/>
        <a:ext cx="2009026" cy="1205415"/>
      </dsp:txXfrm>
    </dsp:sp>
    <dsp:sp modelId="{ED44053B-E6FE-44C2-9F96-AF7DDB7E0F65}">
      <dsp:nvSpPr>
        <dsp:cNvPr id="0" name=""/>
        <dsp:cNvSpPr/>
      </dsp:nvSpPr>
      <dsp:spPr>
        <a:xfrm>
          <a:off x="1252045" y="1204877"/>
          <a:ext cx="2471102" cy="431476"/>
        </a:xfrm>
        <a:custGeom>
          <a:avLst/>
          <a:gdLst/>
          <a:ahLst/>
          <a:cxnLst/>
          <a:rect l="0" t="0" r="0" b="0"/>
          <a:pathLst>
            <a:path>
              <a:moveTo>
                <a:pt x="2471102" y="0"/>
              </a:moveTo>
              <a:lnTo>
                <a:pt x="2471102" y="232838"/>
              </a:lnTo>
              <a:lnTo>
                <a:pt x="0" y="232838"/>
              </a:lnTo>
              <a:lnTo>
                <a:pt x="0" y="43147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24748" y="1418304"/>
        <a:ext cx="125696" cy="4620"/>
      </dsp:txXfrm>
    </dsp:sp>
    <dsp:sp modelId="{BE4BF2CD-C7C7-4E08-8290-BDA567AE4E04}">
      <dsp:nvSpPr>
        <dsp:cNvPr id="0" name=""/>
        <dsp:cNvSpPr/>
      </dsp:nvSpPr>
      <dsp:spPr>
        <a:xfrm>
          <a:off x="2718635" y="1261"/>
          <a:ext cx="2009026" cy="1205415"/>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FF"/>
              </a:solidFill>
              <a:effectLst>
                <a:outerShdw blurRad="38100" dist="38100" dir="2700000" algn="tl">
                  <a:srgbClr val="000000">
                    <a:alpha val="43137"/>
                  </a:srgbClr>
                </a:outerShdw>
              </a:effectLst>
            </a:rPr>
            <a:t>ii.</a:t>
          </a:r>
          <a:r>
            <a:rPr lang="bn-IN" sz="1900" b="1" kern="1200" dirty="0" smtClean="0">
              <a:solidFill>
                <a:srgbClr val="0000FF"/>
              </a:solidFill>
              <a:effectLst>
                <a:outerShdw blurRad="38100" dist="38100" dir="2700000" algn="tl">
                  <a:srgbClr val="000000">
                    <a:alpha val="43137"/>
                  </a:srgbClr>
                </a:outerShdw>
              </a:effectLst>
            </a:rPr>
            <a:t> দেহের ক্ষয়পূরণ</a:t>
          </a:r>
          <a:endParaRPr lang="en-US" sz="1900" b="1" kern="1200" dirty="0">
            <a:solidFill>
              <a:srgbClr val="0000FF"/>
            </a:solidFill>
            <a:effectLst>
              <a:outerShdw blurRad="38100" dist="38100" dir="2700000" algn="tl">
                <a:srgbClr val="000000">
                  <a:alpha val="43137"/>
                </a:srgbClr>
              </a:outerShdw>
            </a:effectLst>
          </a:endParaRPr>
        </a:p>
      </dsp:txBody>
      <dsp:txXfrm>
        <a:off x="2718635" y="1261"/>
        <a:ext cx="2009026" cy="1205415"/>
      </dsp:txXfrm>
    </dsp:sp>
    <dsp:sp modelId="{807B5505-727B-4A51-B6AF-E0806FFC6184}">
      <dsp:nvSpPr>
        <dsp:cNvPr id="0" name=""/>
        <dsp:cNvSpPr/>
      </dsp:nvSpPr>
      <dsp:spPr>
        <a:xfrm>
          <a:off x="2254758" y="2225740"/>
          <a:ext cx="431476" cy="91440"/>
        </a:xfrm>
        <a:custGeom>
          <a:avLst/>
          <a:gdLst/>
          <a:ahLst/>
          <a:cxnLst/>
          <a:rect l="0" t="0" r="0" b="0"/>
          <a:pathLst>
            <a:path>
              <a:moveTo>
                <a:pt x="0" y="45720"/>
              </a:moveTo>
              <a:lnTo>
                <a:pt x="43147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8945" y="2269150"/>
        <a:ext cx="23103" cy="4620"/>
      </dsp:txXfrm>
    </dsp:sp>
    <dsp:sp modelId="{8225C1FC-8281-4C44-84B9-C436E2D2A02B}">
      <dsp:nvSpPr>
        <dsp:cNvPr id="0" name=""/>
        <dsp:cNvSpPr/>
      </dsp:nvSpPr>
      <dsp:spPr>
        <a:xfrm>
          <a:off x="247532" y="1668753"/>
          <a:ext cx="2009026" cy="1205415"/>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FF"/>
              </a:solidFill>
              <a:effectLst>
                <a:outerShdw blurRad="38100" dist="38100" dir="2700000" algn="tl">
                  <a:srgbClr val="000000">
                    <a:alpha val="43137"/>
                  </a:srgbClr>
                </a:outerShdw>
              </a:effectLst>
            </a:rPr>
            <a:t>iii. </a:t>
          </a:r>
          <a:r>
            <a:rPr lang="bn-IN" sz="1900" b="1" kern="1200" dirty="0" smtClean="0">
              <a:solidFill>
                <a:srgbClr val="0000FF"/>
              </a:solidFill>
              <a:effectLst>
                <a:outerShdw blurRad="38100" dist="38100" dir="2700000" algn="tl">
                  <a:srgbClr val="000000">
                    <a:alpha val="43137"/>
                  </a:srgbClr>
                </a:outerShdw>
              </a:effectLst>
            </a:rPr>
            <a:t>শক্তি উৎপাদন</a:t>
          </a:r>
          <a:endParaRPr lang="en-US" sz="1900" b="1" kern="1200" dirty="0">
            <a:solidFill>
              <a:srgbClr val="0000FF"/>
            </a:solidFill>
            <a:effectLst>
              <a:outerShdw blurRad="38100" dist="38100" dir="2700000" algn="tl">
                <a:srgbClr val="000000">
                  <a:alpha val="43137"/>
                </a:srgbClr>
              </a:outerShdw>
            </a:effectLst>
          </a:endParaRPr>
        </a:p>
      </dsp:txBody>
      <dsp:txXfrm>
        <a:off x="247532" y="1668753"/>
        <a:ext cx="2009026" cy="1205415"/>
      </dsp:txXfrm>
    </dsp:sp>
    <dsp:sp modelId="{0E38ADC1-D06E-4E2D-BEE9-FCFE978ECFAB}">
      <dsp:nvSpPr>
        <dsp:cNvPr id="0" name=""/>
        <dsp:cNvSpPr/>
      </dsp:nvSpPr>
      <dsp:spPr>
        <a:xfrm>
          <a:off x="1252045" y="2872368"/>
          <a:ext cx="2471102" cy="431476"/>
        </a:xfrm>
        <a:custGeom>
          <a:avLst/>
          <a:gdLst/>
          <a:ahLst/>
          <a:cxnLst/>
          <a:rect l="0" t="0" r="0" b="0"/>
          <a:pathLst>
            <a:path>
              <a:moveTo>
                <a:pt x="2471102" y="0"/>
              </a:moveTo>
              <a:lnTo>
                <a:pt x="2471102" y="232838"/>
              </a:lnTo>
              <a:lnTo>
                <a:pt x="0" y="232838"/>
              </a:lnTo>
              <a:lnTo>
                <a:pt x="0" y="43147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24748" y="3085796"/>
        <a:ext cx="125696" cy="4620"/>
      </dsp:txXfrm>
    </dsp:sp>
    <dsp:sp modelId="{62DC6390-7F44-4109-A76E-8D2CCEA988A9}">
      <dsp:nvSpPr>
        <dsp:cNvPr id="0" name=""/>
        <dsp:cNvSpPr/>
      </dsp:nvSpPr>
      <dsp:spPr>
        <a:xfrm>
          <a:off x="2718635" y="1668753"/>
          <a:ext cx="2009026" cy="1205415"/>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FF"/>
              </a:solidFill>
              <a:effectLst>
                <a:outerShdw blurRad="38100" dist="38100" dir="2700000" algn="tl">
                  <a:srgbClr val="000000">
                    <a:alpha val="43137"/>
                  </a:srgbClr>
                </a:outerShdw>
              </a:effectLst>
            </a:rPr>
            <a:t>iv. </a:t>
          </a:r>
          <a:r>
            <a:rPr lang="bn-IN" sz="1900" b="1" kern="1200" dirty="0" smtClean="0">
              <a:solidFill>
                <a:srgbClr val="0000FF"/>
              </a:solidFill>
              <a:effectLst>
                <a:outerShdw blurRad="38100" dist="38100" dir="2700000" algn="tl">
                  <a:srgbClr val="000000">
                    <a:alpha val="43137"/>
                  </a:srgbClr>
                </a:outerShdw>
              </a:effectLst>
            </a:rPr>
            <a:t>রোগ প্রতিরোধ ক্ষমতা বৃদ্ধি</a:t>
          </a:r>
          <a:endParaRPr lang="en-US" sz="1900" b="1" kern="1200" dirty="0">
            <a:solidFill>
              <a:srgbClr val="0000FF"/>
            </a:solidFill>
            <a:effectLst>
              <a:outerShdw blurRad="38100" dist="38100" dir="2700000" algn="tl">
                <a:srgbClr val="000000">
                  <a:alpha val="43137"/>
                </a:srgbClr>
              </a:outerShdw>
            </a:effectLst>
          </a:endParaRPr>
        </a:p>
      </dsp:txBody>
      <dsp:txXfrm>
        <a:off x="2718635" y="1668753"/>
        <a:ext cx="2009026" cy="1205415"/>
      </dsp:txXfrm>
    </dsp:sp>
    <dsp:sp modelId="{ABD73F63-7FCC-40A6-870E-1D8294185B06}">
      <dsp:nvSpPr>
        <dsp:cNvPr id="0" name=""/>
        <dsp:cNvSpPr/>
      </dsp:nvSpPr>
      <dsp:spPr>
        <a:xfrm>
          <a:off x="247532" y="3336244"/>
          <a:ext cx="2009026" cy="1205415"/>
        </a:xfrm>
        <a:prstGeom prst="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FF"/>
              </a:solidFill>
              <a:effectLst>
                <a:outerShdw blurRad="38100" dist="38100" dir="2700000" algn="tl">
                  <a:srgbClr val="000000">
                    <a:alpha val="43137"/>
                  </a:srgbClr>
                </a:outerShdw>
              </a:effectLst>
            </a:rPr>
            <a:t>v.</a:t>
          </a:r>
          <a:r>
            <a:rPr lang="bn-IN" sz="1900" b="1" kern="1200" dirty="0" smtClean="0">
              <a:solidFill>
                <a:srgbClr val="0000FF"/>
              </a:solidFill>
              <a:effectLst>
                <a:outerShdw blurRad="38100" dist="38100" dir="2700000" algn="tl">
                  <a:srgbClr val="000000">
                    <a:alpha val="43137"/>
                  </a:srgbClr>
                </a:outerShdw>
              </a:effectLst>
            </a:rPr>
            <a:t> দেহের অভ্যন্তরীণ কার্যকলাপ নিয়ন্ত্রণ</a:t>
          </a:r>
          <a:endParaRPr lang="en-US" sz="1900" b="1" kern="1200" dirty="0">
            <a:solidFill>
              <a:srgbClr val="0000FF"/>
            </a:solidFill>
            <a:effectLst>
              <a:outerShdw blurRad="38100" dist="38100" dir="2700000" algn="tl">
                <a:srgbClr val="000000">
                  <a:alpha val="43137"/>
                </a:srgbClr>
              </a:outerShdw>
            </a:effectLst>
          </a:endParaRPr>
        </a:p>
      </dsp:txBody>
      <dsp:txXfrm>
        <a:off x="247532" y="3336244"/>
        <a:ext cx="2009026" cy="12054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5AAD4-01F1-4B29-AA5B-88640DAF1130}" type="datetimeFigureOut">
              <a:rPr lang="en-US" smtClean="0"/>
              <a:t>11/6/2020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86139-6E85-4968-89B6-AB660CEC7261}" type="slidenum">
              <a:rPr lang="en-US" smtClean="0"/>
              <a:t>‹#›</a:t>
            </a:fld>
            <a:endParaRPr lang="en-US"/>
          </a:p>
        </p:txBody>
      </p:sp>
    </p:spTree>
    <p:extLst>
      <p:ext uri="{BB962C8B-B14F-4D97-AF65-F5344CB8AC3E}">
        <p14:creationId xmlns:p14="http://schemas.microsoft.com/office/powerpoint/2010/main" val="399491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1DE932-E7FE-474C-B02A-63A401B67E5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solidFill>
                  <a:srgbClr val="CCD1B9"/>
                </a:solidFill>
              </a:rPr>
              <a:pPr/>
              <a:t>11/6/2020</a:t>
            </a:fld>
            <a:endParaRPr lang="en-US">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605975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34949"/>
                </a:solidFill>
              </a:rPr>
              <a:pPr/>
              <a:t>11/6/2020</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34949"/>
                </a:solidFill>
              </a:rPr>
              <a:pPr/>
              <a:t>‹#›</a:t>
            </a:fld>
            <a:endParaRPr lang="en-US">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347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80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11/6/2020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6F15528-21DE-4FAA-801E-634DDDAF4B2B}" type="slidenum">
              <a:rPr lang="en-US" smtClean="0">
                <a:solidFill>
                  <a:srgbClr val="CCD1B9"/>
                </a:solidFill>
              </a:rPr>
              <a:pPr/>
              <a:t>‹#›</a:t>
            </a:fld>
            <a:endParaRPr lang="en-US">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59689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34949"/>
                </a:solidFill>
              </a:rPr>
              <a:pPr/>
              <a:t>11/6/2020</a:t>
            </a:fld>
            <a:endParaRPr lang="en-US">
              <a:solidFill>
                <a:srgbClr val="534949"/>
              </a:solidFill>
            </a:endParaRPr>
          </a:p>
        </p:txBody>
      </p:sp>
      <p:sp>
        <p:nvSpPr>
          <p:cNvPr id="6" name="Footer Placeholder 5"/>
          <p:cNvSpPr>
            <a:spLocks noGrp="1"/>
          </p:cNvSpPr>
          <p:nvPr>
            <p:ph type="ftr" sz="quarter" idx="11"/>
          </p:nvPr>
        </p:nvSpPr>
        <p:spPr/>
        <p:txBody>
          <a:bodyPr/>
          <a:lstStyle/>
          <a:p>
            <a:endParaRPr lang="en-US">
              <a:solidFill>
                <a:srgbClr val="534949"/>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34949"/>
                </a:solidFill>
              </a:rPr>
              <a:pPr/>
              <a:t>‹#›</a:t>
            </a:fld>
            <a:endParaRPr lang="en-US">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8130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1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43841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34949"/>
                </a:solidFill>
              </a:rPr>
              <a:pPr/>
              <a:t>11/6/2020</a:t>
            </a:fld>
            <a:endParaRPr lang="en-US">
              <a:solidFill>
                <a:srgbClr val="534949"/>
              </a:solidFill>
            </a:endParaRPr>
          </a:p>
        </p:txBody>
      </p:sp>
      <p:sp>
        <p:nvSpPr>
          <p:cNvPr id="8" name="Footer Placeholder 7"/>
          <p:cNvSpPr>
            <a:spLocks noGrp="1"/>
          </p:cNvSpPr>
          <p:nvPr>
            <p:ph type="ftr" sz="quarter" idx="11"/>
          </p:nvPr>
        </p:nvSpPr>
        <p:spPr/>
        <p:txBody>
          <a:bodyPr/>
          <a:lstStyle/>
          <a:p>
            <a:endParaRPr lang="en-US">
              <a:solidFill>
                <a:srgbClr val="534949"/>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534949"/>
                </a:solidFill>
              </a:rPr>
              <a:pPr/>
              <a:t>‹#›</a:t>
            </a:fld>
            <a:endParaRPr lang="en-US">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20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solidFill>
                  <a:srgbClr val="534949"/>
                </a:solidFill>
              </a:rPr>
              <a:pPr/>
              <a:t>11/6/2020</a:t>
            </a:fld>
            <a:endParaRPr lang="en-US">
              <a:solidFill>
                <a:srgbClr val="534949"/>
              </a:solidFill>
            </a:endParaRPr>
          </a:p>
        </p:txBody>
      </p:sp>
      <p:sp>
        <p:nvSpPr>
          <p:cNvPr id="4" name="Footer Placeholder 3"/>
          <p:cNvSpPr>
            <a:spLocks noGrp="1"/>
          </p:cNvSpPr>
          <p:nvPr>
            <p:ph type="ftr" sz="quarter" idx="11"/>
          </p:nvPr>
        </p:nvSpPr>
        <p:spPr/>
        <p:txBody>
          <a:bodyPr/>
          <a:lstStyle/>
          <a:p>
            <a:endParaRPr lang="en-US">
              <a:solidFill>
                <a:srgbClr val="534949"/>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534949"/>
                </a:solidFill>
              </a:rPr>
              <a:pPr/>
              <a:t>‹#›</a:t>
            </a:fld>
            <a:endParaRPr lang="en-US">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9842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534949"/>
                </a:solidFill>
              </a:rPr>
              <a:pPr/>
              <a:t>11/6/2020</a:t>
            </a:fld>
            <a:endParaRPr lang="en-US">
              <a:solidFill>
                <a:srgbClr val="534949"/>
              </a:solidFill>
            </a:endParaRPr>
          </a:p>
        </p:txBody>
      </p:sp>
      <p:sp>
        <p:nvSpPr>
          <p:cNvPr id="3" name="Footer Placeholder 2"/>
          <p:cNvSpPr>
            <a:spLocks noGrp="1"/>
          </p:cNvSpPr>
          <p:nvPr>
            <p:ph type="ftr" sz="quarter" idx="11"/>
          </p:nvPr>
        </p:nvSpPr>
        <p:spPr/>
        <p:txBody>
          <a:bodyPr/>
          <a:lstStyle/>
          <a:p>
            <a:endParaRPr lang="en-US">
              <a:solidFill>
                <a:srgbClr val="534949"/>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534949"/>
                </a:solidFill>
              </a:rPr>
              <a:pPr/>
              <a:t>‹#›</a:t>
            </a:fld>
            <a:endParaRPr lang="en-US">
              <a:solidFill>
                <a:srgbClr val="534949"/>
              </a:solidFill>
            </a:endParaRPr>
          </a:p>
        </p:txBody>
      </p:sp>
    </p:spTree>
    <p:extLst>
      <p:ext uri="{BB962C8B-B14F-4D97-AF65-F5344CB8AC3E}">
        <p14:creationId xmlns:p14="http://schemas.microsoft.com/office/powerpoint/2010/main" val="4017069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2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34949"/>
                </a:solidFill>
              </a:rPr>
              <a:pPr/>
              <a:t>11/6/2020</a:t>
            </a:fld>
            <a:endParaRPr lang="en-US">
              <a:solidFill>
                <a:srgbClr val="534949"/>
              </a:solidFill>
            </a:endParaRPr>
          </a:p>
        </p:txBody>
      </p:sp>
      <p:sp>
        <p:nvSpPr>
          <p:cNvPr id="6" name="Footer Placeholder 5"/>
          <p:cNvSpPr>
            <a:spLocks noGrp="1"/>
          </p:cNvSpPr>
          <p:nvPr>
            <p:ph type="ftr" sz="quarter" idx="11"/>
          </p:nvPr>
        </p:nvSpPr>
        <p:spPr/>
        <p:txBody>
          <a:bodyPr/>
          <a:lstStyle/>
          <a:p>
            <a:endParaRPr lang="en-US">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6F15528-21DE-4FAA-801E-634DDDAF4B2B}"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1078687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CCD1B9"/>
                </a:solidFill>
              </a:rPr>
              <a:pPr/>
              <a:t>11/6/2020</a:t>
            </a:fld>
            <a:endParaRPr lang="en-US">
              <a:solidFill>
                <a:srgbClr val="CCD1B9"/>
              </a:solidFill>
            </a:endParaRPr>
          </a:p>
        </p:txBody>
      </p:sp>
      <p:sp>
        <p:nvSpPr>
          <p:cNvPr id="6" name="Footer Placeholder 5"/>
          <p:cNvSpPr>
            <a:spLocks noGrp="1"/>
          </p:cNvSpPr>
          <p:nvPr>
            <p:ph type="ftr" sz="quarter" idx="11"/>
          </p:nvPr>
        </p:nvSpPr>
        <p:spPr/>
        <p:txBody>
          <a:bodyPr/>
          <a:lstStyle/>
          <a:p>
            <a:endParaRPr lang="en-US">
              <a:solidFill>
                <a:srgbClr val="CCD1B9"/>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CCD1B9"/>
                </a:solidFill>
              </a:rPr>
              <a:pPr/>
              <a:t>‹#›</a:t>
            </a:fld>
            <a:endParaRPr lang="en-US">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6884152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34949"/>
                </a:solidFill>
              </a:rPr>
              <a:pPr/>
              <a:t>11/6/2020</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34949"/>
                </a:solidFill>
              </a:rPr>
              <a:pPr/>
              <a:t>‹#›</a:t>
            </a:fld>
            <a:endParaRPr lang="en-US">
              <a:solidFill>
                <a:srgbClr val="534949"/>
              </a:solidFill>
            </a:endParaRPr>
          </a:p>
        </p:txBody>
      </p:sp>
    </p:spTree>
    <p:extLst>
      <p:ext uri="{BB962C8B-B14F-4D97-AF65-F5344CB8AC3E}">
        <p14:creationId xmlns:p14="http://schemas.microsoft.com/office/powerpoint/2010/main" val="4054883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5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34949"/>
                </a:solidFill>
              </a:rPr>
              <a:pPr/>
              <a:t>11/6/2020</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6F15528-21DE-4FAA-801E-634DDDAF4B2B}" type="slidenum">
              <a:rPr lang="en-US" smtClean="0">
                <a:solidFill>
                  <a:srgbClr val="CCD1B9"/>
                </a:solidFill>
              </a:rPr>
              <a:pPr/>
              <a:t>‹#›</a:t>
            </a:fld>
            <a:endParaRPr lang="en-US">
              <a:solidFill>
                <a:srgbClr val="CCD1B9"/>
              </a:solidFill>
            </a:endParaRPr>
          </a:p>
        </p:txBody>
      </p:sp>
    </p:spTree>
    <p:extLst>
      <p:ext uri="{BB962C8B-B14F-4D97-AF65-F5344CB8AC3E}">
        <p14:creationId xmlns:p14="http://schemas.microsoft.com/office/powerpoint/2010/main" val="3732723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389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711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536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655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911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877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1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586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412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845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406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837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538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552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321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971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21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19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574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22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448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5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11/6/2020</a:t>
            </a:fld>
            <a:endParaRPr 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9" y="15242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D8BD707-D9CF-40AE-B4C6-C98DA3205C09}" type="datetimeFigureOut">
              <a:rPr lang="en-US" smtClean="0">
                <a:solidFill>
                  <a:srgbClr val="534949"/>
                </a:solidFill>
              </a:rPr>
              <a:pPr/>
              <a:t>11/6/2020</a:t>
            </a:fld>
            <a:endParaRPr lang="en-US">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6F15528-21DE-4FAA-801E-634DDDAF4B2B}" type="slidenum">
              <a:rPr lang="en-US" smtClean="0">
                <a:solidFill>
                  <a:srgbClr val="534949"/>
                </a:solidFill>
              </a:rPr>
              <a:pPr/>
              <a:t>‹#›</a:t>
            </a:fld>
            <a:endParaRPr lang="en-US">
              <a:solidFill>
                <a:srgbClr val="534949"/>
              </a:solidFill>
            </a:endParaRPr>
          </a:p>
        </p:txBody>
      </p:sp>
    </p:spTree>
    <p:extLst>
      <p:ext uri="{BB962C8B-B14F-4D97-AF65-F5344CB8AC3E}">
        <p14:creationId xmlns:p14="http://schemas.microsoft.com/office/powerpoint/2010/main" val="2721041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8203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1684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40.xml"/><Relationship Id="rId1" Type="http://schemas.openxmlformats.org/officeDocument/2006/relationships/tags" Target="../tags/tag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40.xml"/><Relationship Id="rId1" Type="http://schemas.openxmlformats.org/officeDocument/2006/relationships/tags" Target="../tags/tag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40.xml"/><Relationship Id="rId1" Type="http://schemas.openxmlformats.org/officeDocument/2006/relationships/tags" Target="../tags/tag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0.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9.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40.xml"/><Relationship Id="rId1" Type="http://schemas.openxmlformats.org/officeDocument/2006/relationships/tags" Target="../tags/tag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slideLayout" Target="../slideLayouts/slideLayout40.xml"/><Relationship Id="rId1" Type="http://schemas.openxmlformats.org/officeDocument/2006/relationships/tags" Target="../tags/tag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bn-BD" dirty="0" smtClean="0"/>
          </a:p>
          <a:p>
            <a:endParaRPr lang="en-US" dirty="0"/>
          </a:p>
        </p:txBody>
      </p:sp>
      <p:graphicFrame>
        <p:nvGraphicFramePr>
          <p:cNvPr id="4" name="Chart 3"/>
          <p:cNvGraphicFramePr/>
          <p:nvPr/>
        </p:nvGraphicFramePr>
        <p:xfrm>
          <a:off x="1981200" y="8001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6399" y="16401"/>
            <a:ext cx="9127601" cy="1323439"/>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8000" dirty="0" smtClean="0">
                <a:solidFill>
                  <a:srgbClr val="FF0000"/>
                </a:solidFill>
              </a:rPr>
              <a:t>             </a:t>
            </a:r>
            <a:r>
              <a:rPr lang="bn-IN" sz="8000" dirty="0" smtClean="0">
                <a:solidFill>
                  <a:srgbClr val="FF0000"/>
                </a:solidFill>
              </a:rPr>
              <a:t>স্বাগতম</a:t>
            </a:r>
            <a:endParaRPr lang="en-US" sz="8000" dirty="0">
              <a:solidFill>
                <a:srgbClr val="FF0000"/>
              </a:solidFill>
            </a:endParaRPr>
          </a:p>
        </p:txBody>
      </p:sp>
      <p:pic>
        <p:nvPicPr>
          <p:cNvPr id="9" name="Picture 8" descr="F:\PHOTO\Computer 9\floral_arrangement-wallpaper-3554x19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71" y="1339840"/>
            <a:ext cx="9127601" cy="5662581"/>
          </a:xfrm>
          <a:prstGeom prst="rect">
            <a:avLst/>
          </a:prstGeom>
          <a:solidFill>
            <a:schemeClr val="bg2"/>
          </a:solidFill>
          <a:extLst/>
        </p:spPr>
      </p:pic>
    </p:spTree>
    <p:custDataLst>
      <p:tags r:id="rId1"/>
    </p:custDataLst>
    <p:extLst>
      <p:ext uri="{BB962C8B-B14F-4D97-AF65-F5344CB8AC3E}">
        <p14:creationId xmlns:p14="http://schemas.microsoft.com/office/powerpoint/2010/main" val="1597640641"/>
      </p:ext>
    </p:extLst>
  </p:cSld>
  <p:clrMapOvr>
    <a:masterClrMapping/>
  </p:clrMapOvr>
  <mc:AlternateContent xmlns:mc="http://schemas.openxmlformats.org/markup-compatibility/2006" xmlns:p14="http://schemas.microsoft.com/office/powerpoint/2010/main">
    <mc:Choice Requires="p14">
      <p:transition spd="slow" p14:dur="1400" advTm="9279">
        <p14:doors dir="vert"/>
      </p:transition>
    </mc:Choice>
    <mc:Fallback xmlns="">
      <p:transition spd="slow" advTm="92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1" name="TextBox 10"/>
          <p:cNvSpPr txBox="1"/>
          <p:nvPr/>
        </p:nvSpPr>
        <p:spPr>
          <a:xfrm>
            <a:off x="0" y="38100"/>
            <a:ext cx="9067800" cy="381000"/>
          </a:xfrm>
          <a:prstGeom prst="rect">
            <a:avLst/>
          </a:prstGeom>
          <a:solidFill>
            <a:srgbClr val="99FFCC"/>
          </a:solidFill>
        </p:spPr>
        <p:txBody>
          <a:bodyPr wrap="square" rtlCol="0">
            <a:spAutoFit/>
          </a:bodyPr>
          <a:lstStyle/>
          <a:p>
            <a:r>
              <a:rPr lang="en-US" b="1" dirty="0" smtClean="0">
                <a:solidFill>
                  <a:srgbClr val="0000FF"/>
                </a:solidFill>
                <a:effectLst>
                  <a:outerShdw blurRad="38100" dist="38100" dir="2700000" algn="tl">
                    <a:srgbClr val="000000">
                      <a:alpha val="43137"/>
                    </a:srgbClr>
                  </a:outerShdw>
                </a:effectLst>
              </a:rPr>
              <a:t>                                                 </a:t>
            </a:r>
            <a:r>
              <a:rPr lang="bn-IN" b="1" dirty="0">
                <a:solidFill>
                  <a:srgbClr val="0000FF"/>
                </a:solidFill>
                <a:effectLst>
                  <a:outerShdw blurRad="38100" dist="38100" dir="2700000" algn="tl">
                    <a:srgbClr val="000000">
                      <a:alpha val="43137"/>
                    </a:srgbClr>
                  </a:outerShdw>
                </a:effectLst>
              </a:rPr>
              <a:t>১</a:t>
            </a:r>
            <a:r>
              <a:rPr lang="en-US" b="1" dirty="0" smtClean="0">
                <a:solidFill>
                  <a:srgbClr val="0000FF"/>
                </a:solidFill>
                <a:effectLst>
                  <a:outerShdw blurRad="38100" dist="38100" dir="2700000" algn="tl">
                    <a:srgbClr val="000000">
                      <a:alpha val="43137"/>
                    </a:srgbClr>
                  </a:outerShdw>
                </a:effectLst>
              </a:rPr>
              <a:t> . </a:t>
            </a:r>
            <a:r>
              <a:rPr lang="bn-IN" b="1" dirty="0" smtClean="0">
                <a:solidFill>
                  <a:srgbClr val="0000FF"/>
                </a:solidFill>
                <a:effectLst>
                  <a:outerShdw blurRad="38100" dist="38100" dir="2700000" algn="tl">
                    <a:srgbClr val="000000">
                      <a:alpha val="43137"/>
                    </a:srgbClr>
                  </a:outerShdw>
                </a:effectLst>
              </a:rPr>
              <a:t>ক</a:t>
            </a:r>
            <a:r>
              <a:rPr lang="en-US" b="1" dirty="0" smtClean="0">
                <a:solidFill>
                  <a:srgbClr val="0000FF"/>
                </a:solidFill>
                <a:effectLst>
                  <a:outerShdw blurRad="38100" dist="38100" dir="2700000" algn="tl">
                    <a:srgbClr val="000000">
                      <a:alpha val="43137"/>
                    </a:srgbClr>
                  </a:outerShdw>
                </a:effectLst>
              </a:rPr>
              <a:t>-ii ) </a:t>
            </a:r>
            <a:r>
              <a:rPr lang="bn-IN" b="1" dirty="0" smtClean="0">
                <a:solidFill>
                  <a:srgbClr val="0000FF"/>
                </a:solidFill>
                <a:effectLst>
                  <a:outerShdw blurRad="38100" dist="38100" dir="2700000" algn="tl">
                    <a:srgbClr val="000000">
                      <a:alpha val="43137"/>
                    </a:srgbClr>
                  </a:outerShdw>
                </a:effectLst>
              </a:rPr>
              <a:t>খাদ্যের ক্রয়যোগ্যতা</a:t>
            </a:r>
            <a:r>
              <a:rPr lang="en-US" b="1" dirty="0" smtClean="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a:t>
            </a:r>
            <a:r>
              <a:rPr lang="en-US" b="1" dirty="0" smtClean="0">
                <a:solidFill>
                  <a:srgbClr val="0000FF"/>
                </a:solidFill>
                <a:effectLst>
                  <a:outerShdw blurRad="38100" dist="38100" dir="2700000" algn="tl">
                    <a:srgbClr val="000000">
                      <a:alpha val="43137"/>
                    </a:srgbClr>
                  </a:outerShdw>
                </a:effectLst>
              </a:rPr>
              <a:t>Food Accessibility):</a:t>
            </a:r>
            <a:r>
              <a:rPr lang="bn-IN" b="1" dirty="0" smtClean="0">
                <a:solidFill>
                  <a:srgbClr val="0000FF"/>
                </a:solidFill>
                <a:effectLst>
                  <a:outerShdw blurRad="38100" dist="38100" dir="2700000" algn="tl">
                    <a:srgbClr val="000000">
                      <a:alpha val="43137"/>
                    </a:srgbClr>
                  </a:outerShdw>
                </a:effectLst>
              </a:rPr>
              <a:t> </a:t>
            </a:r>
            <a:r>
              <a:rPr lang="en-US" b="1" dirty="0" smtClean="0">
                <a:solidFill>
                  <a:srgbClr val="0000FF"/>
                </a:solidFill>
                <a:effectLst>
                  <a:outerShdw blurRad="38100" dist="38100" dir="2700000" algn="tl">
                    <a:srgbClr val="000000">
                      <a:alpha val="43137"/>
                    </a:srgbClr>
                  </a:outerShdw>
                </a:effectLst>
              </a:rPr>
              <a:t> </a:t>
            </a:r>
            <a:endParaRPr lang="en-US" b="1" dirty="0">
              <a:solidFill>
                <a:srgbClr val="0000FF"/>
              </a:solidFill>
              <a:effectLst>
                <a:outerShdw blurRad="38100" dist="38100" dir="2700000" algn="tl">
                  <a:srgbClr val="000000">
                    <a:alpha val="43137"/>
                  </a:srgbClr>
                </a:outerShdw>
              </a:effectLst>
            </a:endParaRPr>
          </a:p>
        </p:txBody>
      </p:sp>
      <p:sp>
        <p:nvSpPr>
          <p:cNvPr id="12" name="Rectangle 11"/>
          <p:cNvSpPr/>
          <p:nvPr/>
        </p:nvSpPr>
        <p:spPr>
          <a:xfrm>
            <a:off x="0" y="457200"/>
            <a:ext cx="9106270" cy="1477328"/>
          </a:xfrm>
          <a:prstGeom prst="rect">
            <a:avLst/>
          </a:prstGeom>
          <a:solidFill>
            <a:srgbClr val="99FFCC"/>
          </a:solidFill>
        </p:spPr>
        <p:txBody>
          <a:bodyPr wrap="square">
            <a:spAutoFit/>
          </a:bodyPr>
          <a:lstStyle/>
          <a:p>
            <a:r>
              <a:rPr lang="bn-IN" b="1" dirty="0">
                <a:effectLst>
                  <a:outerShdw blurRad="38100" dist="38100" dir="2700000" algn="tl">
                    <a:srgbClr val="000000">
                      <a:alpha val="43137"/>
                    </a:srgbClr>
                  </a:outerShdw>
                </a:effectLst>
              </a:rPr>
              <a:t>খাদ্যের </a:t>
            </a:r>
            <a:r>
              <a:rPr lang="bn-IN" b="1" dirty="0" smtClean="0">
                <a:effectLst>
                  <a:outerShdw blurRad="38100" dist="38100" dir="2700000" algn="tl">
                    <a:srgbClr val="000000">
                      <a:alpha val="43137"/>
                    </a:srgbClr>
                  </a:outerShdw>
                </a:effectLst>
              </a:rPr>
              <a:t>ক্রয়যোগ্যতা</a:t>
            </a:r>
            <a:r>
              <a:rPr lang="en-US" b="1" dirty="0" smtClean="0">
                <a:effectLst>
                  <a:outerShdw blurRad="38100" dist="38100" dir="2700000" algn="tl">
                    <a:srgbClr val="000000">
                      <a:alpha val="43137"/>
                    </a:srgbClr>
                  </a:outerShdw>
                </a:effectLst>
              </a:rPr>
              <a:t> </a:t>
            </a:r>
            <a:r>
              <a:rPr lang="bn-IN" b="1" dirty="0" smtClean="0">
                <a:effectLst>
                  <a:outerShdw blurRad="38100" dist="38100" dir="2700000" algn="tl">
                    <a:srgbClr val="000000">
                      <a:alpha val="43137"/>
                    </a:srgbClr>
                  </a:outerShdw>
                </a:effectLst>
              </a:rPr>
              <a:t>তখনই নিশ্চিত হবে, যখন প্রতিটি পরিবার বা ব্যক্তির পর্যাপ্ত সম্পদ থাকবে, প্রয়োজনীয় ক্যালরি( মাথাপিছু কমপক্ষে২১২২ ক্যালরির উপরে)</a:t>
            </a:r>
            <a:r>
              <a:rPr lang="en-US" b="1" dirty="0" smtClean="0">
                <a:effectLst>
                  <a:outerShdw blurRad="38100" dist="38100" dir="2700000" algn="tl">
                    <a:srgbClr val="000000">
                      <a:alpha val="43137"/>
                    </a:srgbClr>
                  </a:outerShdw>
                </a:effectLst>
              </a:rPr>
              <a:t> </a:t>
            </a:r>
            <a:r>
              <a:rPr lang="bn-IN" b="1" dirty="0" smtClean="0">
                <a:effectLst>
                  <a:outerShdw blurRad="38100" dist="38100" dir="2700000" algn="tl">
                    <a:srgbClr val="000000">
                      <a:alpha val="43137"/>
                    </a:srgbClr>
                  </a:outerShdw>
                </a:effectLst>
              </a:rPr>
              <a:t>ও পুষ্টিকর খাদ্যের সংস্থান করতে পারবে। যদি খাদ্য উৎপাদন ও বিপণনে স্বতঃস্ফূর্ত অংশগ্রহন, স্বাস্থ্যসম্মত খাদ্য ক্রয়ের সামর্থ্য না থাকে তাহলে খাদ্য নিরাপত্তা নিশ্চিত হবে না। বিভিন্ন অনিশ্চিত অবস্থার কারণে মানসম্পন্ন খাদ্যের ক্রয়যোগ্যতা তাদের থাকে না। নিম্নোক্ত কারণগুলো দরিদ্র জনগণের </a:t>
            </a:r>
            <a:r>
              <a:rPr lang="bn-IN" b="1" dirty="0">
                <a:effectLst>
                  <a:outerShdw blurRad="38100" dist="38100" dir="2700000" algn="tl">
                    <a:srgbClr val="000000">
                      <a:alpha val="43137"/>
                    </a:srgbClr>
                  </a:outerShdw>
                </a:effectLst>
              </a:rPr>
              <a:t>খাদ্যের </a:t>
            </a:r>
            <a:r>
              <a:rPr lang="bn-IN" b="1" dirty="0" smtClean="0">
                <a:effectLst>
                  <a:outerShdw blurRad="38100" dist="38100" dir="2700000" algn="tl">
                    <a:srgbClr val="000000">
                      <a:alpha val="43137"/>
                    </a:srgbClr>
                  </a:outerShdw>
                </a:effectLst>
              </a:rPr>
              <a:t>ক্রয়যোগ্যতাকে প্রভাবিত করে- </a:t>
            </a:r>
            <a:endParaRPr lang="en-US" dirty="0"/>
          </a:p>
        </p:txBody>
      </p:sp>
      <p:graphicFrame>
        <p:nvGraphicFramePr>
          <p:cNvPr id="20" name="Diagram 19"/>
          <p:cNvGraphicFramePr/>
          <p:nvPr>
            <p:extLst>
              <p:ext uri="{D42A27DB-BD31-4B8C-83A1-F6EECF244321}">
                <p14:modId xmlns:p14="http://schemas.microsoft.com/office/powerpoint/2010/main" val="3521035494"/>
              </p:ext>
            </p:extLst>
          </p:nvPr>
        </p:nvGraphicFramePr>
        <p:xfrm>
          <a:off x="0" y="1934528"/>
          <a:ext cx="9106270" cy="4923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38030967"/>
      </p:ext>
    </p:extLst>
  </p:cSld>
  <p:clrMapOvr>
    <a:masterClrMapping/>
  </p:clrMapOvr>
  <mc:AlternateContent xmlns:mc="http://schemas.openxmlformats.org/markup-compatibility/2006" xmlns:p14="http://schemas.microsoft.com/office/powerpoint/2010/main">
    <mc:Choice Requires="p14">
      <p:transition spd="slow" p14:dur="2000" advTm="104611"/>
    </mc:Choice>
    <mc:Fallback xmlns="">
      <p:transition spd="slow" advTm="1046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graphicEl>
                                              <a:dgm id="{7010B70C-1E0F-4F75-BFBC-DF38776CBA16}"/>
                                            </p:graphicEl>
                                          </p:spTgt>
                                        </p:tgtEl>
                                        <p:attrNameLst>
                                          <p:attrName>style.visibility</p:attrName>
                                        </p:attrNameLst>
                                      </p:cBhvr>
                                      <p:to>
                                        <p:strVal val="visible"/>
                                      </p:to>
                                    </p:set>
                                    <p:anim calcmode="lin" valueType="num">
                                      <p:cBhvr>
                                        <p:cTn id="19" dur="500" fill="hold"/>
                                        <p:tgtEl>
                                          <p:spTgt spid="20">
                                            <p:graphicEl>
                                              <a:dgm id="{7010B70C-1E0F-4F75-BFBC-DF38776CBA16}"/>
                                            </p:graphicEl>
                                          </p:spTgt>
                                        </p:tgtEl>
                                        <p:attrNameLst>
                                          <p:attrName>ppt_w</p:attrName>
                                        </p:attrNameLst>
                                      </p:cBhvr>
                                      <p:tavLst>
                                        <p:tav tm="0">
                                          <p:val>
                                            <p:fltVal val="0"/>
                                          </p:val>
                                        </p:tav>
                                        <p:tav tm="100000">
                                          <p:val>
                                            <p:strVal val="#ppt_w"/>
                                          </p:val>
                                        </p:tav>
                                      </p:tavLst>
                                    </p:anim>
                                    <p:anim calcmode="lin" valueType="num">
                                      <p:cBhvr>
                                        <p:cTn id="20" dur="500" fill="hold"/>
                                        <p:tgtEl>
                                          <p:spTgt spid="20">
                                            <p:graphicEl>
                                              <a:dgm id="{7010B70C-1E0F-4F75-BFBC-DF38776CBA16}"/>
                                            </p:graphicEl>
                                          </p:spTgt>
                                        </p:tgtEl>
                                        <p:attrNameLst>
                                          <p:attrName>ppt_h</p:attrName>
                                        </p:attrNameLst>
                                      </p:cBhvr>
                                      <p:tavLst>
                                        <p:tav tm="0">
                                          <p:val>
                                            <p:fltVal val="0"/>
                                          </p:val>
                                        </p:tav>
                                        <p:tav tm="100000">
                                          <p:val>
                                            <p:strVal val="#ppt_h"/>
                                          </p:val>
                                        </p:tav>
                                      </p:tavLst>
                                    </p:anim>
                                    <p:animEffect transition="in" filter="fade">
                                      <p:cBhvr>
                                        <p:cTn id="21" dur="500"/>
                                        <p:tgtEl>
                                          <p:spTgt spid="20">
                                            <p:graphicEl>
                                              <a:dgm id="{7010B70C-1E0F-4F75-BFBC-DF38776CBA1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graphicEl>
                                              <a:dgm id="{41E792C9-8970-447E-923F-1A6A2AB01CA0}"/>
                                            </p:graphicEl>
                                          </p:spTgt>
                                        </p:tgtEl>
                                        <p:attrNameLst>
                                          <p:attrName>style.visibility</p:attrName>
                                        </p:attrNameLst>
                                      </p:cBhvr>
                                      <p:to>
                                        <p:strVal val="visible"/>
                                      </p:to>
                                    </p:set>
                                    <p:anim calcmode="lin" valueType="num">
                                      <p:cBhvr>
                                        <p:cTn id="26" dur="500" fill="hold"/>
                                        <p:tgtEl>
                                          <p:spTgt spid="20">
                                            <p:graphicEl>
                                              <a:dgm id="{41E792C9-8970-447E-923F-1A6A2AB01CA0}"/>
                                            </p:graphicEl>
                                          </p:spTgt>
                                        </p:tgtEl>
                                        <p:attrNameLst>
                                          <p:attrName>ppt_w</p:attrName>
                                        </p:attrNameLst>
                                      </p:cBhvr>
                                      <p:tavLst>
                                        <p:tav tm="0">
                                          <p:val>
                                            <p:fltVal val="0"/>
                                          </p:val>
                                        </p:tav>
                                        <p:tav tm="100000">
                                          <p:val>
                                            <p:strVal val="#ppt_w"/>
                                          </p:val>
                                        </p:tav>
                                      </p:tavLst>
                                    </p:anim>
                                    <p:anim calcmode="lin" valueType="num">
                                      <p:cBhvr>
                                        <p:cTn id="27" dur="500" fill="hold"/>
                                        <p:tgtEl>
                                          <p:spTgt spid="20">
                                            <p:graphicEl>
                                              <a:dgm id="{41E792C9-8970-447E-923F-1A6A2AB01CA0}"/>
                                            </p:graphicEl>
                                          </p:spTgt>
                                        </p:tgtEl>
                                        <p:attrNameLst>
                                          <p:attrName>ppt_h</p:attrName>
                                        </p:attrNameLst>
                                      </p:cBhvr>
                                      <p:tavLst>
                                        <p:tav tm="0">
                                          <p:val>
                                            <p:fltVal val="0"/>
                                          </p:val>
                                        </p:tav>
                                        <p:tav tm="100000">
                                          <p:val>
                                            <p:strVal val="#ppt_h"/>
                                          </p:val>
                                        </p:tav>
                                      </p:tavLst>
                                    </p:anim>
                                    <p:animEffect transition="in" filter="fade">
                                      <p:cBhvr>
                                        <p:cTn id="28" dur="500"/>
                                        <p:tgtEl>
                                          <p:spTgt spid="20">
                                            <p:graphicEl>
                                              <a:dgm id="{41E792C9-8970-447E-923F-1A6A2AB01CA0}"/>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graphicEl>
                                              <a:dgm id="{BE4BF2CD-C7C7-4E08-8290-BDA567AE4E04}"/>
                                            </p:graphicEl>
                                          </p:spTgt>
                                        </p:tgtEl>
                                        <p:attrNameLst>
                                          <p:attrName>style.visibility</p:attrName>
                                        </p:attrNameLst>
                                      </p:cBhvr>
                                      <p:to>
                                        <p:strVal val="visible"/>
                                      </p:to>
                                    </p:set>
                                    <p:anim calcmode="lin" valueType="num">
                                      <p:cBhvr>
                                        <p:cTn id="31" dur="500" fill="hold"/>
                                        <p:tgtEl>
                                          <p:spTgt spid="20">
                                            <p:graphicEl>
                                              <a:dgm id="{BE4BF2CD-C7C7-4E08-8290-BDA567AE4E04}"/>
                                            </p:graphicEl>
                                          </p:spTgt>
                                        </p:tgtEl>
                                        <p:attrNameLst>
                                          <p:attrName>ppt_w</p:attrName>
                                        </p:attrNameLst>
                                      </p:cBhvr>
                                      <p:tavLst>
                                        <p:tav tm="0">
                                          <p:val>
                                            <p:fltVal val="0"/>
                                          </p:val>
                                        </p:tav>
                                        <p:tav tm="100000">
                                          <p:val>
                                            <p:strVal val="#ppt_w"/>
                                          </p:val>
                                        </p:tav>
                                      </p:tavLst>
                                    </p:anim>
                                    <p:anim calcmode="lin" valueType="num">
                                      <p:cBhvr>
                                        <p:cTn id="32" dur="500" fill="hold"/>
                                        <p:tgtEl>
                                          <p:spTgt spid="20">
                                            <p:graphicEl>
                                              <a:dgm id="{BE4BF2CD-C7C7-4E08-8290-BDA567AE4E04}"/>
                                            </p:graphicEl>
                                          </p:spTgt>
                                        </p:tgtEl>
                                        <p:attrNameLst>
                                          <p:attrName>ppt_h</p:attrName>
                                        </p:attrNameLst>
                                      </p:cBhvr>
                                      <p:tavLst>
                                        <p:tav tm="0">
                                          <p:val>
                                            <p:fltVal val="0"/>
                                          </p:val>
                                        </p:tav>
                                        <p:tav tm="100000">
                                          <p:val>
                                            <p:strVal val="#ppt_h"/>
                                          </p:val>
                                        </p:tav>
                                      </p:tavLst>
                                    </p:anim>
                                    <p:animEffect transition="in" filter="fade">
                                      <p:cBhvr>
                                        <p:cTn id="33" dur="500"/>
                                        <p:tgtEl>
                                          <p:spTgt spid="20">
                                            <p:graphicEl>
                                              <a:dgm id="{BE4BF2CD-C7C7-4E08-8290-BDA567AE4E0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0">
                                            <p:graphicEl>
                                              <a:dgm id="{ED44053B-E6FE-44C2-9F96-AF7DDB7E0F65}"/>
                                            </p:graphicEl>
                                          </p:spTgt>
                                        </p:tgtEl>
                                        <p:attrNameLst>
                                          <p:attrName>style.visibility</p:attrName>
                                        </p:attrNameLst>
                                      </p:cBhvr>
                                      <p:to>
                                        <p:strVal val="visible"/>
                                      </p:to>
                                    </p:set>
                                    <p:anim calcmode="lin" valueType="num">
                                      <p:cBhvr>
                                        <p:cTn id="38" dur="500" fill="hold"/>
                                        <p:tgtEl>
                                          <p:spTgt spid="20">
                                            <p:graphicEl>
                                              <a:dgm id="{ED44053B-E6FE-44C2-9F96-AF7DDB7E0F65}"/>
                                            </p:graphicEl>
                                          </p:spTgt>
                                        </p:tgtEl>
                                        <p:attrNameLst>
                                          <p:attrName>ppt_w</p:attrName>
                                        </p:attrNameLst>
                                      </p:cBhvr>
                                      <p:tavLst>
                                        <p:tav tm="0">
                                          <p:val>
                                            <p:fltVal val="0"/>
                                          </p:val>
                                        </p:tav>
                                        <p:tav tm="100000">
                                          <p:val>
                                            <p:strVal val="#ppt_w"/>
                                          </p:val>
                                        </p:tav>
                                      </p:tavLst>
                                    </p:anim>
                                    <p:anim calcmode="lin" valueType="num">
                                      <p:cBhvr>
                                        <p:cTn id="39" dur="500" fill="hold"/>
                                        <p:tgtEl>
                                          <p:spTgt spid="20">
                                            <p:graphicEl>
                                              <a:dgm id="{ED44053B-E6FE-44C2-9F96-AF7DDB7E0F65}"/>
                                            </p:graphicEl>
                                          </p:spTgt>
                                        </p:tgtEl>
                                        <p:attrNameLst>
                                          <p:attrName>ppt_h</p:attrName>
                                        </p:attrNameLst>
                                      </p:cBhvr>
                                      <p:tavLst>
                                        <p:tav tm="0">
                                          <p:val>
                                            <p:fltVal val="0"/>
                                          </p:val>
                                        </p:tav>
                                        <p:tav tm="100000">
                                          <p:val>
                                            <p:strVal val="#ppt_h"/>
                                          </p:val>
                                        </p:tav>
                                      </p:tavLst>
                                    </p:anim>
                                    <p:animEffect transition="in" filter="fade">
                                      <p:cBhvr>
                                        <p:cTn id="40" dur="500"/>
                                        <p:tgtEl>
                                          <p:spTgt spid="20">
                                            <p:graphicEl>
                                              <a:dgm id="{ED44053B-E6FE-44C2-9F96-AF7DDB7E0F65}"/>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0">
                                            <p:graphicEl>
                                              <a:dgm id="{8225C1FC-8281-4C44-84B9-C436E2D2A02B}"/>
                                            </p:graphicEl>
                                          </p:spTgt>
                                        </p:tgtEl>
                                        <p:attrNameLst>
                                          <p:attrName>style.visibility</p:attrName>
                                        </p:attrNameLst>
                                      </p:cBhvr>
                                      <p:to>
                                        <p:strVal val="visible"/>
                                      </p:to>
                                    </p:set>
                                    <p:anim calcmode="lin" valueType="num">
                                      <p:cBhvr>
                                        <p:cTn id="43" dur="500" fill="hold"/>
                                        <p:tgtEl>
                                          <p:spTgt spid="20">
                                            <p:graphicEl>
                                              <a:dgm id="{8225C1FC-8281-4C44-84B9-C436E2D2A02B}"/>
                                            </p:graphicEl>
                                          </p:spTgt>
                                        </p:tgtEl>
                                        <p:attrNameLst>
                                          <p:attrName>ppt_w</p:attrName>
                                        </p:attrNameLst>
                                      </p:cBhvr>
                                      <p:tavLst>
                                        <p:tav tm="0">
                                          <p:val>
                                            <p:fltVal val="0"/>
                                          </p:val>
                                        </p:tav>
                                        <p:tav tm="100000">
                                          <p:val>
                                            <p:strVal val="#ppt_w"/>
                                          </p:val>
                                        </p:tav>
                                      </p:tavLst>
                                    </p:anim>
                                    <p:anim calcmode="lin" valueType="num">
                                      <p:cBhvr>
                                        <p:cTn id="44" dur="500" fill="hold"/>
                                        <p:tgtEl>
                                          <p:spTgt spid="20">
                                            <p:graphicEl>
                                              <a:dgm id="{8225C1FC-8281-4C44-84B9-C436E2D2A02B}"/>
                                            </p:graphicEl>
                                          </p:spTgt>
                                        </p:tgtEl>
                                        <p:attrNameLst>
                                          <p:attrName>ppt_h</p:attrName>
                                        </p:attrNameLst>
                                      </p:cBhvr>
                                      <p:tavLst>
                                        <p:tav tm="0">
                                          <p:val>
                                            <p:fltVal val="0"/>
                                          </p:val>
                                        </p:tav>
                                        <p:tav tm="100000">
                                          <p:val>
                                            <p:strVal val="#ppt_h"/>
                                          </p:val>
                                        </p:tav>
                                      </p:tavLst>
                                    </p:anim>
                                    <p:animEffect transition="in" filter="fade">
                                      <p:cBhvr>
                                        <p:cTn id="45" dur="500"/>
                                        <p:tgtEl>
                                          <p:spTgt spid="20">
                                            <p:graphicEl>
                                              <a:dgm id="{8225C1FC-8281-4C44-84B9-C436E2D2A02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graphicEl>
                                              <a:dgm id="{807B5505-727B-4A51-B6AF-E0806FFC6184}"/>
                                            </p:graphicEl>
                                          </p:spTgt>
                                        </p:tgtEl>
                                        <p:attrNameLst>
                                          <p:attrName>style.visibility</p:attrName>
                                        </p:attrNameLst>
                                      </p:cBhvr>
                                      <p:to>
                                        <p:strVal val="visible"/>
                                      </p:to>
                                    </p:set>
                                    <p:anim calcmode="lin" valueType="num">
                                      <p:cBhvr>
                                        <p:cTn id="50" dur="500" fill="hold"/>
                                        <p:tgtEl>
                                          <p:spTgt spid="20">
                                            <p:graphicEl>
                                              <a:dgm id="{807B5505-727B-4A51-B6AF-E0806FFC6184}"/>
                                            </p:graphicEl>
                                          </p:spTgt>
                                        </p:tgtEl>
                                        <p:attrNameLst>
                                          <p:attrName>ppt_w</p:attrName>
                                        </p:attrNameLst>
                                      </p:cBhvr>
                                      <p:tavLst>
                                        <p:tav tm="0">
                                          <p:val>
                                            <p:fltVal val="0"/>
                                          </p:val>
                                        </p:tav>
                                        <p:tav tm="100000">
                                          <p:val>
                                            <p:strVal val="#ppt_w"/>
                                          </p:val>
                                        </p:tav>
                                      </p:tavLst>
                                    </p:anim>
                                    <p:anim calcmode="lin" valueType="num">
                                      <p:cBhvr>
                                        <p:cTn id="51" dur="500" fill="hold"/>
                                        <p:tgtEl>
                                          <p:spTgt spid="20">
                                            <p:graphicEl>
                                              <a:dgm id="{807B5505-727B-4A51-B6AF-E0806FFC6184}"/>
                                            </p:graphicEl>
                                          </p:spTgt>
                                        </p:tgtEl>
                                        <p:attrNameLst>
                                          <p:attrName>ppt_h</p:attrName>
                                        </p:attrNameLst>
                                      </p:cBhvr>
                                      <p:tavLst>
                                        <p:tav tm="0">
                                          <p:val>
                                            <p:fltVal val="0"/>
                                          </p:val>
                                        </p:tav>
                                        <p:tav tm="100000">
                                          <p:val>
                                            <p:strVal val="#ppt_h"/>
                                          </p:val>
                                        </p:tav>
                                      </p:tavLst>
                                    </p:anim>
                                    <p:animEffect transition="in" filter="fade">
                                      <p:cBhvr>
                                        <p:cTn id="52" dur="500"/>
                                        <p:tgtEl>
                                          <p:spTgt spid="20">
                                            <p:graphicEl>
                                              <a:dgm id="{807B5505-727B-4A51-B6AF-E0806FFC6184}"/>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0">
                                            <p:graphicEl>
                                              <a:dgm id="{62DC6390-7F44-4109-A76E-8D2CCEA988A9}"/>
                                            </p:graphicEl>
                                          </p:spTgt>
                                        </p:tgtEl>
                                        <p:attrNameLst>
                                          <p:attrName>style.visibility</p:attrName>
                                        </p:attrNameLst>
                                      </p:cBhvr>
                                      <p:to>
                                        <p:strVal val="visible"/>
                                      </p:to>
                                    </p:set>
                                    <p:anim calcmode="lin" valueType="num">
                                      <p:cBhvr>
                                        <p:cTn id="55" dur="500" fill="hold"/>
                                        <p:tgtEl>
                                          <p:spTgt spid="20">
                                            <p:graphicEl>
                                              <a:dgm id="{62DC6390-7F44-4109-A76E-8D2CCEA988A9}"/>
                                            </p:graphicEl>
                                          </p:spTgt>
                                        </p:tgtEl>
                                        <p:attrNameLst>
                                          <p:attrName>ppt_w</p:attrName>
                                        </p:attrNameLst>
                                      </p:cBhvr>
                                      <p:tavLst>
                                        <p:tav tm="0">
                                          <p:val>
                                            <p:fltVal val="0"/>
                                          </p:val>
                                        </p:tav>
                                        <p:tav tm="100000">
                                          <p:val>
                                            <p:strVal val="#ppt_w"/>
                                          </p:val>
                                        </p:tav>
                                      </p:tavLst>
                                    </p:anim>
                                    <p:anim calcmode="lin" valueType="num">
                                      <p:cBhvr>
                                        <p:cTn id="56" dur="500" fill="hold"/>
                                        <p:tgtEl>
                                          <p:spTgt spid="20">
                                            <p:graphicEl>
                                              <a:dgm id="{62DC6390-7F44-4109-A76E-8D2CCEA988A9}"/>
                                            </p:graphicEl>
                                          </p:spTgt>
                                        </p:tgtEl>
                                        <p:attrNameLst>
                                          <p:attrName>ppt_h</p:attrName>
                                        </p:attrNameLst>
                                      </p:cBhvr>
                                      <p:tavLst>
                                        <p:tav tm="0">
                                          <p:val>
                                            <p:fltVal val="0"/>
                                          </p:val>
                                        </p:tav>
                                        <p:tav tm="100000">
                                          <p:val>
                                            <p:strVal val="#ppt_h"/>
                                          </p:val>
                                        </p:tav>
                                      </p:tavLst>
                                    </p:anim>
                                    <p:animEffect transition="in" filter="fade">
                                      <p:cBhvr>
                                        <p:cTn id="57" dur="500"/>
                                        <p:tgtEl>
                                          <p:spTgt spid="20">
                                            <p:graphicEl>
                                              <a:dgm id="{62DC6390-7F44-4109-A76E-8D2CCEA988A9}"/>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0">
                                            <p:graphicEl>
                                              <a:dgm id="{0E38ADC1-D06E-4E2D-BEE9-FCFE978ECFAB}"/>
                                            </p:graphicEl>
                                          </p:spTgt>
                                        </p:tgtEl>
                                        <p:attrNameLst>
                                          <p:attrName>style.visibility</p:attrName>
                                        </p:attrNameLst>
                                      </p:cBhvr>
                                      <p:to>
                                        <p:strVal val="visible"/>
                                      </p:to>
                                    </p:set>
                                    <p:anim calcmode="lin" valueType="num">
                                      <p:cBhvr>
                                        <p:cTn id="62" dur="500" fill="hold"/>
                                        <p:tgtEl>
                                          <p:spTgt spid="20">
                                            <p:graphicEl>
                                              <a:dgm id="{0E38ADC1-D06E-4E2D-BEE9-FCFE978ECFAB}"/>
                                            </p:graphicEl>
                                          </p:spTgt>
                                        </p:tgtEl>
                                        <p:attrNameLst>
                                          <p:attrName>ppt_w</p:attrName>
                                        </p:attrNameLst>
                                      </p:cBhvr>
                                      <p:tavLst>
                                        <p:tav tm="0">
                                          <p:val>
                                            <p:fltVal val="0"/>
                                          </p:val>
                                        </p:tav>
                                        <p:tav tm="100000">
                                          <p:val>
                                            <p:strVal val="#ppt_w"/>
                                          </p:val>
                                        </p:tav>
                                      </p:tavLst>
                                    </p:anim>
                                    <p:anim calcmode="lin" valueType="num">
                                      <p:cBhvr>
                                        <p:cTn id="63" dur="500" fill="hold"/>
                                        <p:tgtEl>
                                          <p:spTgt spid="20">
                                            <p:graphicEl>
                                              <a:dgm id="{0E38ADC1-D06E-4E2D-BEE9-FCFE978ECFAB}"/>
                                            </p:graphicEl>
                                          </p:spTgt>
                                        </p:tgtEl>
                                        <p:attrNameLst>
                                          <p:attrName>ppt_h</p:attrName>
                                        </p:attrNameLst>
                                      </p:cBhvr>
                                      <p:tavLst>
                                        <p:tav tm="0">
                                          <p:val>
                                            <p:fltVal val="0"/>
                                          </p:val>
                                        </p:tav>
                                        <p:tav tm="100000">
                                          <p:val>
                                            <p:strVal val="#ppt_h"/>
                                          </p:val>
                                        </p:tav>
                                      </p:tavLst>
                                    </p:anim>
                                    <p:animEffect transition="in" filter="fade">
                                      <p:cBhvr>
                                        <p:cTn id="64" dur="500"/>
                                        <p:tgtEl>
                                          <p:spTgt spid="20">
                                            <p:graphicEl>
                                              <a:dgm id="{0E38ADC1-D06E-4E2D-BEE9-FCFE978ECFAB}"/>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graphicEl>
                                              <a:dgm id="{ABD73F63-7FCC-40A6-870E-1D8294185B06}"/>
                                            </p:graphicEl>
                                          </p:spTgt>
                                        </p:tgtEl>
                                        <p:attrNameLst>
                                          <p:attrName>style.visibility</p:attrName>
                                        </p:attrNameLst>
                                      </p:cBhvr>
                                      <p:to>
                                        <p:strVal val="visible"/>
                                      </p:to>
                                    </p:set>
                                    <p:anim calcmode="lin" valueType="num">
                                      <p:cBhvr>
                                        <p:cTn id="67" dur="500" fill="hold"/>
                                        <p:tgtEl>
                                          <p:spTgt spid="20">
                                            <p:graphicEl>
                                              <a:dgm id="{ABD73F63-7FCC-40A6-870E-1D8294185B06}"/>
                                            </p:graphicEl>
                                          </p:spTgt>
                                        </p:tgtEl>
                                        <p:attrNameLst>
                                          <p:attrName>ppt_w</p:attrName>
                                        </p:attrNameLst>
                                      </p:cBhvr>
                                      <p:tavLst>
                                        <p:tav tm="0">
                                          <p:val>
                                            <p:fltVal val="0"/>
                                          </p:val>
                                        </p:tav>
                                        <p:tav tm="100000">
                                          <p:val>
                                            <p:strVal val="#ppt_w"/>
                                          </p:val>
                                        </p:tav>
                                      </p:tavLst>
                                    </p:anim>
                                    <p:anim calcmode="lin" valueType="num">
                                      <p:cBhvr>
                                        <p:cTn id="68" dur="500" fill="hold"/>
                                        <p:tgtEl>
                                          <p:spTgt spid="20">
                                            <p:graphicEl>
                                              <a:dgm id="{ABD73F63-7FCC-40A6-870E-1D8294185B06}"/>
                                            </p:graphicEl>
                                          </p:spTgt>
                                        </p:tgtEl>
                                        <p:attrNameLst>
                                          <p:attrName>ppt_h</p:attrName>
                                        </p:attrNameLst>
                                      </p:cBhvr>
                                      <p:tavLst>
                                        <p:tav tm="0">
                                          <p:val>
                                            <p:fltVal val="0"/>
                                          </p:val>
                                        </p:tav>
                                        <p:tav tm="100000">
                                          <p:val>
                                            <p:strVal val="#ppt_h"/>
                                          </p:val>
                                        </p:tav>
                                      </p:tavLst>
                                    </p:anim>
                                    <p:animEffect transition="in" filter="fade">
                                      <p:cBhvr>
                                        <p:cTn id="69" dur="500"/>
                                        <p:tgtEl>
                                          <p:spTgt spid="20">
                                            <p:graphicEl>
                                              <a:dgm id="{ABD73F63-7FCC-40A6-870E-1D8294185B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Graphic spid="20"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8100"/>
            <a:ext cx="9144000" cy="369332"/>
          </a:xfrm>
          <a:prstGeom prst="rect">
            <a:avLst/>
          </a:prstGeom>
          <a:solidFill>
            <a:srgbClr val="99FFCC"/>
          </a:solidFill>
        </p:spPr>
        <p:txBody>
          <a:bodyPr wrap="square" rtlCol="0">
            <a:spAutoFit/>
          </a:bodyPr>
          <a:lstStyle/>
          <a:p>
            <a:r>
              <a:rPr lang="en-US" b="1" dirty="0" smtClean="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খাদ্যের ক্রয়যোগ্যতা সৃষ্টির জন্য করণীয় ব্যবস্থা</a:t>
            </a:r>
            <a:r>
              <a:rPr lang="en-US" b="1" dirty="0" smtClean="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a:t>
            </a:r>
            <a:r>
              <a:rPr lang="en-US" b="1" dirty="0" smtClean="0">
                <a:solidFill>
                  <a:srgbClr val="0000FF"/>
                </a:solidFill>
                <a:effectLst>
                  <a:outerShdw blurRad="38100" dist="38100" dir="2700000" algn="tl">
                    <a:srgbClr val="000000">
                      <a:alpha val="43137"/>
                    </a:srgbClr>
                  </a:outerShdw>
                </a:effectLst>
              </a:rPr>
              <a:t>Access to Food): </a:t>
            </a:r>
            <a:r>
              <a:rPr lang="bn-IN" b="1" dirty="0" smtClean="0">
                <a:solidFill>
                  <a:srgbClr val="0000FF"/>
                </a:solidFill>
                <a:effectLst>
                  <a:outerShdw blurRad="38100" dist="38100" dir="2700000" algn="tl">
                    <a:srgbClr val="000000">
                      <a:alpha val="43137"/>
                    </a:srgbClr>
                  </a:outerShdw>
                </a:effectLst>
              </a:rPr>
              <a:t> </a:t>
            </a:r>
            <a:r>
              <a:rPr lang="en-US" b="1" dirty="0" smtClean="0">
                <a:solidFill>
                  <a:srgbClr val="0000FF"/>
                </a:solidFill>
                <a:effectLst>
                  <a:outerShdw blurRad="38100" dist="38100" dir="2700000" algn="tl">
                    <a:srgbClr val="000000">
                      <a:alpha val="43137"/>
                    </a:srgbClr>
                  </a:outerShdw>
                </a:effectLst>
              </a:rPr>
              <a:t> </a:t>
            </a:r>
            <a:endParaRPr lang="en-US" b="1" dirty="0">
              <a:solidFill>
                <a:srgbClr val="0000FF"/>
              </a:solidFill>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2463960716"/>
              </p:ext>
            </p:extLst>
          </p:nvPr>
        </p:nvGraphicFramePr>
        <p:xfrm>
          <a:off x="0" y="419100"/>
          <a:ext cx="9220200" cy="643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686088773"/>
      </p:ext>
    </p:extLst>
  </p:cSld>
  <p:clrMapOvr>
    <a:masterClrMapping/>
  </p:clrMapOvr>
  <mc:AlternateContent xmlns:mc="http://schemas.openxmlformats.org/markup-compatibility/2006" xmlns:p14="http://schemas.microsoft.com/office/powerpoint/2010/main">
    <mc:Choice Requires="p14">
      <p:transition spd="slow" p14:dur="2000" advTm="222832"/>
    </mc:Choice>
    <mc:Fallback xmlns="">
      <p:transition spd="slow" advTm="2228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graphicEl>
                                              <a:dgm id="{E4F028DB-876D-4B58-96CF-2F19E7B039C0}"/>
                                            </p:graphicEl>
                                          </p:spTgt>
                                        </p:tgtEl>
                                        <p:attrNameLst>
                                          <p:attrName>style.visibility</p:attrName>
                                        </p:attrNameLst>
                                      </p:cBhvr>
                                      <p:to>
                                        <p:strVal val="visible"/>
                                      </p:to>
                                    </p:set>
                                    <p:anim calcmode="lin" valueType="num">
                                      <p:cBhvr>
                                        <p:cTn id="14" dur="1000" fill="hold"/>
                                        <p:tgtEl>
                                          <p:spTgt spid="3">
                                            <p:graphicEl>
                                              <a:dgm id="{E4F028DB-876D-4B58-96CF-2F19E7B039C0}"/>
                                            </p:graphicEl>
                                          </p:spTgt>
                                        </p:tgtEl>
                                        <p:attrNameLst>
                                          <p:attrName>ppt_w</p:attrName>
                                        </p:attrNameLst>
                                      </p:cBhvr>
                                      <p:tavLst>
                                        <p:tav tm="0">
                                          <p:val>
                                            <p:fltVal val="0"/>
                                          </p:val>
                                        </p:tav>
                                        <p:tav tm="100000">
                                          <p:val>
                                            <p:strVal val="#ppt_w"/>
                                          </p:val>
                                        </p:tav>
                                      </p:tavLst>
                                    </p:anim>
                                    <p:anim calcmode="lin" valueType="num">
                                      <p:cBhvr>
                                        <p:cTn id="15" dur="1000" fill="hold"/>
                                        <p:tgtEl>
                                          <p:spTgt spid="3">
                                            <p:graphicEl>
                                              <a:dgm id="{E4F028DB-876D-4B58-96CF-2F19E7B039C0}"/>
                                            </p:graphicEl>
                                          </p:spTgt>
                                        </p:tgtEl>
                                        <p:attrNameLst>
                                          <p:attrName>ppt_h</p:attrName>
                                        </p:attrNameLst>
                                      </p:cBhvr>
                                      <p:tavLst>
                                        <p:tav tm="0">
                                          <p:val>
                                            <p:fltVal val="0"/>
                                          </p:val>
                                        </p:tav>
                                        <p:tav tm="100000">
                                          <p:val>
                                            <p:strVal val="#ppt_h"/>
                                          </p:val>
                                        </p:tav>
                                      </p:tavLst>
                                    </p:anim>
                                    <p:anim calcmode="lin" valueType="num">
                                      <p:cBhvr>
                                        <p:cTn id="16" dur="1000" fill="hold"/>
                                        <p:tgtEl>
                                          <p:spTgt spid="3">
                                            <p:graphicEl>
                                              <a:dgm id="{E4F028DB-876D-4B58-96CF-2F19E7B039C0}"/>
                                            </p:graphicEl>
                                          </p:spTgt>
                                        </p:tgtEl>
                                        <p:attrNameLst>
                                          <p:attrName>style.rotation</p:attrName>
                                        </p:attrNameLst>
                                      </p:cBhvr>
                                      <p:tavLst>
                                        <p:tav tm="0">
                                          <p:val>
                                            <p:fltVal val="90"/>
                                          </p:val>
                                        </p:tav>
                                        <p:tav tm="100000">
                                          <p:val>
                                            <p:fltVal val="0"/>
                                          </p:val>
                                        </p:tav>
                                      </p:tavLst>
                                    </p:anim>
                                    <p:animEffect transition="in" filter="fade">
                                      <p:cBhvr>
                                        <p:cTn id="17" dur="1000"/>
                                        <p:tgtEl>
                                          <p:spTgt spid="3">
                                            <p:graphicEl>
                                              <a:dgm id="{E4F028DB-876D-4B58-96CF-2F19E7B039C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graphicEl>
                                              <a:dgm id="{854F8B5E-C336-4B69-9ED7-E5883CC195F9}"/>
                                            </p:graphicEl>
                                          </p:spTgt>
                                        </p:tgtEl>
                                        <p:attrNameLst>
                                          <p:attrName>style.visibility</p:attrName>
                                        </p:attrNameLst>
                                      </p:cBhvr>
                                      <p:to>
                                        <p:strVal val="visible"/>
                                      </p:to>
                                    </p:set>
                                    <p:anim calcmode="lin" valueType="num">
                                      <p:cBhvr>
                                        <p:cTn id="22" dur="1000" fill="hold"/>
                                        <p:tgtEl>
                                          <p:spTgt spid="3">
                                            <p:graphicEl>
                                              <a:dgm id="{854F8B5E-C336-4B69-9ED7-E5883CC195F9}"/>
                                            </p:graphicEl>
                                          </p:spTgt>
                                        </p:tgtEl>
                                        <p:attrNameLst>
                                          <p:attrName>ppt_w</p:attrName>
                                        </p:attrNameLst>
                                      </p:cBhvr>
                                      <p:tavLst>
                                        <p:tav tm="0">
                                          <p:val>
                                            <p:fltVal val="0"/>
                                          </p:val>
                                        </p:tav>
                                        <p:tav tm="100000">
                                          <p:val>
                                            <p:strVal val="#ppt_w"/>
                                          </p:val>
                                        </p:tav>
                                      </p:tavLst>
                                    </p:anim>
                                    <p:anim calcmode="lin" valueType="num">
                                      <p:cBhvr>
                                        <p:cTn id="23" dur="1000" fill="hold"/>
                                        <p:tgtEl>
                                          <p:spTgt spid="3">
                                            <p:graphicEl>
                                              <a:dgm id="{854F8B5E-C336-4B69-9ED7-E5883CC195F9}"/>
                                            </p:graphicEl>
                                          </p:spTgt>
                                        </p:tgtEl>
                                        <p:attrNameLst>
                                          <p:attrName>ppt_h</p:attrName>
                                        </p:attrNameLst>
                                      </p:cBhvr>
                                      <p:tavLst>
                                        <p:tav tm="0">
                                          <p:val>
                                            <p:fltVal val="0"/>
                                          </p:val>
                                        </p:tav>
                                        <p:tav tm="100000">
                                          <p:val>
                                            <p:strVal val="#ppt_h"/>
                                          </p:val>
                                        </p:tav>
                                      </p:tavLst>
                                    </p:anim>
                                    <p:anim calcmode="lin" valueType="num">
                                      <p:cBhvr>
                                        <p:cTn id="24" dur="1000" fill="hold"/>
                                        <p:tgtEl>
                                          <p:spTgt spid="3">
                                            <p:graphicEl>
                                              <a:dgm id="{854F8B5E-C336-4B69-9ED7-E5883CC195F9}"/>
                                            </p:graphicEl>
                                          </p:spTgt>
                                        </p:tgtEl>
                                        <p:attrNameLst>
                                          <p:attrName>style.rotation</p:attrName>
                                        </p:attrNameLst>
                                      </p:cBhvr>
                                      <p:tavLst>
                                        <p:tav tm="0">
                                          <p:val>
                                            <p:fltVal val="90"/>
                                          </p:val>
                                        </p:tav>
                                        <p:tav tm="100000">
                                          <p:val>
                                            <p:fltVal val="0"/>
                                          </p:val>
                                        </p:tav>
                                      </p:tavLst>
                                    </p:anim>
                                    <p:animEffect transition="in" filter="fade">
                                      <p:cBhvr>
                                        <p:cTn id="25" dur="1000"/>
                                        <p:tgtEl>
                                          <p:spTgt spid="3">
                                            <p:graphicEl>
                                              <a:dgm id="{854F8B5E-C336-4B69-9ED7-E5883CC195F9}"/>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graphicEl>
                                              <a:dgm id="{40C38ADF-030A-4E84-9D20-F967E9381519}"/>
                                            </p:graphicEl>
                                          </p:spTgt>
                                        </p:tgtEl>
                                        <p:attrNameLst>
                                          <p:attrName>style.visibility</p:attrName>
                                        </p:attrNameLst>
                                      </p:cBhvr>
                                      <p:to>
                                        <p:strVal val="visible"/>
                                      </p:to>
                                    </p:set>
                                    <p:anim calcmode="lin" valueType="num">
                                      <p:cBhvr>
                                        <p:cTn id="30" dur="1000" fill="hold"/>
                                        <p:tgtEl>
                                          <p:spTgt spid="3">
                                            <p:graphicEl>
                                              <a:dgm id="{40C38ADF-030A-4E84-9D20-F967E9381519}"/>
                                            </p:graphicEl>
                                          </p:spTgt>
                                        </p:tgtEl>
                                        <p:attrNameLst>
                                          <p:attrName>ppt_w</p:attrName>
                                        </p:attrNameLst>
                                      </p:cBhvr>
                                      <p:tavLst>
                                        <p:tav tm="0">
                                          <p:val>
                                            <p:fltVal val="0"/>
                                          </p:val>
                                        </p:tav>
                                        <p:tav tm="100000">
                                          <p:val>
                                            <p:strVal val="#ppt_w"/>
                                          </p:val>
                                        </p:tav>
                                      </p:tavLst>
                                    </p:anim>
                                    <p:anim calcmode="lin" valueType="num">
                                      <p:cBhvr>
                                        <p:cTn id="31" dur="1000" fill="hold"/>
                                        <p:tgtEl>
                                          <p:spTgt spid="3">
                                            <p:graphicEl>
                                              <a:dgm id="{40C38ADF-030A-4E84-9D20-F967E9381519}"/>
                                            </p:graphicEl>
                                          </p:spTgt>
                                        </p:tgtEl>
                                        <p:attrNameLst>
                                          <p:attrName>ppt_h</p:attrName>
                                        </p:attrNameLst>
                                      </p:cBhvr>
                                      <p:tavLst>
                                        <p:tav tm="0">
                                          <p:val>
                                            <p:fltVal val="0"/>
                                          </p:val>
                                        </p:tav>
                                        <p:tav tm="100000">
                                          <p:val>
                                            <p:strVal val="#ppt_h"/>
                                          </p:val>
                                        </p:tav>
                                      </p:tavLst>
                                    </p:anim>
                                    <p:anim calcmode="lin" valueType="num">
                                      <p:cBhvr>
                                        <p:cTn id="32" dur="1000" fill="hold"/>
                                        <p:tgtEl>
                                          <p:spTgt spid="3">
                                            <p:graphicEl>
                                              <a:dgm id="{40C38ADF-030A-4E84-9D20-F967E9381519}"/>
                                            </p:graphicEl>
                                          </p:spTgt>
                                        </p:tgtEl>
                                        <p:attrNameLst>
                                          <p:attrName>style.rotation</p:attrName>
                                        </p:attrNameLst>
                                      </p:cBhvr>
                                      <p:tavLst>
                                        <p:tav tm="0">
                                          <p:val>
                                            <p:fltVal val="90"/>
                                          </p:val>
                                        </p:tav>
                                        <p:tav tm="100000">
                                          <p:val>
                                            <p:fltVal val="0"/>
                                          </p:val>
                                        </p:tav>
                                      </p:tavLst>
                                    </p:anim>
                                    <p:animEffect transition="in" filter="fade">
                                      <p:cBhvr>
                                        <p:cTn id="33" dur="1000"/>
                                        <p:tgtEl>
                                          <p:spTgt spid="3">
                                            <p:graphicEl>
                                              <a:dgm id="{40C38ADF-030A-4E84-9D20-F967E938151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graphicEl>
                                              <a:dgm id="{36FE4B97-B409-4977-B2E9-BA29B7ACC43E}"/>
                                            </p:graphicEl>
                                          </p:spTgt>
                                        </p:tgtEl>
                                        <p:attrNameLst>
                                          <p:attrName>style.visibility</p:attrName>
                                        </p:attrNameLst>
                                      </p:cBhvr>
                                      <p:to>
                                        <p:strVal val="visible"/>
                                      </p:to>
                                    </p:set>
                                    <p:anim calcmode="lin" valueType="num">
                                      <p:cBhvr>
                                        <p:cTn id="38" dur="1000" fill="hold"/>
                                        <p:tgtEl>
                                          <p:spTgt spid="3">
                                            <p:graphicEl>
                                              <a:dgm id="{36FE4B97-B409-4977-B2E9-BA29B7ACC43E}"/>
                                            </p:graphicEl>
                                          </p:spTgt>
                                        </p:tgtEl>
                                        <p:attrNameLst>
                                          <p:attrName>ppt_w</p:attrName>
                                        </p:attrNameLst>
                                      </p:cBhvr>
                                      <p:tavLst>
                                        <p:tav tm="0">
                                          <p:val>
                                            <p:fltVal val="0"/>
                                          </p:val>
                                        </p:tav>
                                        <p:tav tm="100000">
                                          <p:val>
                                            <p:strVal val="#ppt_w"/>
                                          </p:val>
                                        </p:tav>
                                      </p:tavLst>
                                    </p:anim>
                                    <p:anim calcmode="lin" valueType="num">
                                      <p:cBhvr>
                                        <p:cTn id="39" dur="1000" fill="hold"/>
                                        <p:tgtEl>
                                          <p:spTgt spid="3">
                                            <p:graphicEl>
                                              <a:dgm id="{36FE4B97-B409-4977-B2E9-BA29B7ACC43E}"/>
                                            </p:graphicEl>
                                          </p:spTgt>
                                        </p:tgtEl>
                                        <p:attrNameLst>
                                          <p:attrName>ppt_h</p:attrName>
                                        </p:attrNameLst>
                                      </p:cBhvr>
                                      <p:tavLst>
                                        <p:tav tm="0">
                                          <p:val>
                                            <p:fltVal val="0"/>
                                          </p:val>
                                        </p:tav>
                                        <p:tav tm="100000">
                                          <p:val>
                                            <p:strVal val="#ppt_h"/>
                                          </p:val>
                                        </p:tav>
                                      </p:tavLst>
                                    </p:anim>
                                    <p:anim calcmode="lin" valueType="num">
                                      <p:cBhvr>
                                        <p:cTn id="40" dur="1000" fill="hold"/>
                                        <p:tgtEl>
                                          <p:spTgt spid="3">
                                            <p:graphicEl>
                                              <a:dgm id="{36FE4B97-B409-4977-B2E9-BA29B7ACC43E}"/>
                                            </p:graphicEl>
                                          </p:spTgt>
                                        </p:tgtEl>
                                        <p:attrNameLst>
                                          <p:attrName>style.rotation</p:attrName>
                                        </p:attrNameLst>
                                      </p:cBhvr>
                                      <p:tavLst>
                                        <p:tav tm="0">
                                          <p:val>
                                            <p:fltVal val="90"/>
                                          </p:val>
                                        </p:tav>
                                        <p:tav tm="100000">
                                          <p:val>
                                            <p:fltVal val="0"/>
                                          </p:val>
                                        </p:tav>
                                      </p:tavLst>
                                    </p:anim>
                                    <p:animEffect transition="in" filter="fade">
                                      <p:cBhvr>
                                        <p:cTn id="41" dur="1000"/>
                                        <p:tgtEl>
                                          <p:spTgt spid="3">
                                            <p:graphicEl>
                                              <a:dgm id="{36FE4B97-B409-4977-B2E9-BA29B7ACC43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graphicEl>
                                              <a:dgm id="{325C6888-D6B4-415A-990A-3F70DD56B0DE}"/>
                                            </p:graphicEl>
                                          </p:spTgt>
                                        </p:tgtEl>
                                        <p:attrNameLst>
                                          <p:attrName>style.visibility</p:attrName>
                                        </p:attrNameLst>
                                      </p:cBhvr>
                                      <p:to>
                                        <p:strVal val="visible"/>
                                      </p:to>
                                    </p:set>
                                    <p:anim calcmode="lin" valueType="num">
                                      <p:cBhvr>
                                        <p:cTn id="46" dur="1000" fill="hold"/>
                                        <p:tgtEl>
                                          <p:spTgt spid="3">
                                            <p:graphicEl>
                                              <a:dgm id="{325C6888-D6B4-415A-990A-3F70DD56B0DE}"/>
                                            </p:graphicEl>
                                          </p:spTgt>
                                        </p:tgtEl>
                                        <p:attrNameLst>
                                          <p:attrName>ppt_w</p:attrName>
                                        </p:attrNameLst>
                                      </p:cBhvr>
                                      <p:tavLst>
                                        <p:tav tm="0">
                                          <p:val>
                                            <p:fltVal val="0"/>
                                          </p:val>
                                        </p:tav>
                                        <p:tav tm="100000">
                                          <p:val>
                                            <p:strVal val="#ppt_w"/>
                                          </p:val>
                                        </p:tav>
                                      </p:tavLst>
                                    </p:anim>
                                    <p:anim calcmode="lin" valueType="num">
                                      <p:cBhvr>
                                        <p:cTn id="47" dur="1000" fill="hold"/>
                                        <p:tgtEl>
                                          <p:spTgt spid="3">
                                            <p:graphicEl>
                                              <a:dgm id="{325C6888-D6B4-415A-990A-3F70DD56B0DE}"/>
                                            </p:graphicEl>
                                          </p:spTgt>
                                        </p:tgtEl>
                                        <p:attrNameLst>
                                          <p:attrName>ppt_h</p:attrName>
                                        </p:attrNameLst>
                                      </p:cBhvr>
                                      <p:tavLst>
                                        <p:tav tm="0">
                                          <p:val>
                                            <p:fltVal val="0"/>
                                          </p:val>
                                        </p:tav>
                                        <p:tav tm="100000">
                                          <p:val>
                                            <p:strVal val="#ppt_h"/>
                                          </p:val>
                                        </p:tav>
                                      </p:tavLst>
                                    </p:anim>
                                    <p:anim calcmode="lin" valueType="num">
                                      <p:cBhvr>
                                        <p:cTn id="48" dur="1000" fill="hold"/>
                                        <p:tgtEl>
                                          <p:spTgt spid="3">
                                            <p:graphicEl>
                                              <a:dgm id="{325C6888-D6B4-415A-990A-3F70DD56B0DE}"/>
                                            </p:graphicEl>
                                          </p:spTgt>
                                        </p:tgtEl>
                                        <p:attrNameLst>
                                          <p:attrName>style.rotation</p:attrName>
                                        </p:attrNameLst>
                                      </p:cBhvr>
                                      <p:tavLst>
                                        <p:tav tm="0">
                                          <p:val>
                                            <p:fltVal val="90"/>
                                          </p:val>
                                        </p:tav>
                                        <p:tav tm="100000">
                                          <p:val>
                                            <p:fltVal val="0"/>
                                          </p:val>
                                        </p:tav>
                                      </p:tavLst>
                                    </p:anim>
                                    <p:animEffect transition="in" filter="fade">
                                      <p:cBhvr>
                                        <p:cTn id="49" dur="1000"/>
                                        <p:tgtEl>
                                          <p:spTgt spid="3">
                                            <p:graphicEl>
                                              <a:dgm id="{325C6888-D6B4-415A-990A-3F70DD56B0DE}"/>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3">
                                            <p:graphicEl>
                                              <a:dgm id="{A376F7F6-5A20-44FC-92F6-41E64FA61813}"/>
                                            </p:graphicEl>
                                          </p:spTgt>
                                        </p:tgtEl>
                                        <p:attrNameLst>
                                          <p:attrName>style.visibility</p:attrName>
                                        </p:attrNameLst>
                                      </p:cBhvr>
                                      <p:to>
                                        <p:strVal val="visible"/>
                                      </p:to>
                                    </p:set>
                                    <p:anim calcmode="lin" valueType="num">
                                      <p:cBhvr>
                                        <p:cTn id="54" dur="1000" fill="hold"/>
                                        <p:tgtEl>
                                          <p:spTgt spid="3">
                                            <p:graphicEl>
                                              <a:dgm id="{A376F7F6-5A20-44FC-92F6-41E64FA61813}"/>
                                            </p:graphicEl>
                                          </p:spTgt>
                                        </p:tgtEl>
                                        <p:attrNameLst>
                                          <p:attrName>ppt_w</p:attrName>
                                        </p:attrNameLst>
                                      </p:cBhvr>
                                      <p:tavLst>
                                        <p:tav tm="0">
                                          <p:val>
                                            <p:fltVal val="0"/>
                                          </p:val>
                                        </p:tav>
                                        <p:tav tm="100000">
                                          <p:val>
                                            <p:strVal val="#ppt_w"/>
                                          </p:val>
                                        </p:tav>
                                      </p:tavLst>
                                    </p:anim>
                                    <p:anim calcmode="lin" valueType="num">
                                      <p:cBhvr>
                                        <p:cTn id="55" dur="1000" fill="hold"/>
                                        <p:tgtEl>
                                          <p:spTgt spid="3">
                                            <p:graphicEl>
                                              <a:dgm id="{A376F7F6-5A20-44FC-92F6-41E64FA61813}"/>
                                            </p:graphicEl>
                                          </p:spTgt>
                                        </p:tgtEl>
                                        <p:attrNameLst>
                                          <p:attrName>ppt_h</p:attrName>
                                        </p:attrNameLst>
                                      </p:cBhvr>
                                      <p:tavLst>
                                        <p:tav tm="0">
                                          <p:val>
                                            <p:fltVal val="0"/>
                                          </p:val>
                                        </p:tav>
                                        <p:tav tm="100000">
                                          <p:val>
                                            <p:strVal val="#ppt_h"/>
                                          </p:val>
                                        </p:tav>
                                      </p:tavLst>
                                    </p:anim>
                                    <p:anim calcmode="lin" valueType="num">
                                      <p:cBhvr>
                                        <p:cTn id="56" dur="1000" fill="hold"/>
                                        <p:tgtEl>
                                          <p:spTgt spid="3">
                                            <p:graphicEl>
                                              <a:dgm id="{A376F7F6-5A20-44FC-92F6-41E64FA61813}"/>
                                            </p:graphicEl>
                                          </p:spTgt>
                                        </p:tgtEl>
                                        <p:attrNameLst>
                                          <p:attrName>style.rotation</p:attrName>
                                        </p:attrNameLst>
                                      </p:cBhvr>
                                      <p:tavLst>
                                        <p:tav tm="0">
                                          <p:val>
                                            <p:fltVal val="90"/>
                                          </p:val>
                                        </p:tav>
                                        <p:tav tm="100000">
                                          <p:val>
                                            <p:fltVal val="0"/>
                                          </p:val>
                                        </p:tav>
                                      </p:tavLst>
                                    </p:anim>
                                    <p:animEffect transition="in" filter="fade">
                                      <p:cBhvr>
                                        <p:cTn id="57" dur="1000"/>
                                        <p:tgtEl>
                                          <p:spTgt spid="3">
                                            <p:graphicEl>
                                              <a:dgm id="{A376F7F6-5A20-44FC-92F6-41E64FA6181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
                                            <p:graphicEl>
                                              <a:dgm id="{7D3321BA-2FA2-498A-8D06-876156420D84}"/>
                                            </p:graphicEl>
                                          </p:spTgt>
                                        </p:tgtEl>
                                        <p:attrNameLst>
                                          <p:attrName>style.visibility</p:attrName>
                                        </p:attrNameLst>
                                      </p:cBhvr>
                                      <p:to>
                                        <p:strVal val="visible"/>
                                      </p:to>
                                    </p:set>
                                    <p:anim calcmode="lin" valueType="num">
                                      <p:cBhvr>
                                        <p:cTn id="62" dur="1000" fill="hold"/>
                                        <p:tgtEl>
                                          <p:spTgt spid="3">
                                            <p:graphicEl>
                                              <a:dgm id="{7D3321BA-2FA2-498A-8D06-876156420D84}"/>
                                            </p:graphicEl>
                                          </p:spTgt>
                                        </p:tgtEl>
                                        <p:attrNameLst>
                                          <p:attrName>ppt_w</p:attrName>
                                        </p:attrNameLst>
                                      </p:cBhvr>
                                      <p:tavLst>
                                        <p:tav tm="0">
                                          <p:val>
                                            <p:fltVal val="0"/>
                                          </p:val>
                                        </p:tav>
                                        <p:tav tm="100000">
                                          <p:val>
                                            <p:strVal val="#ppt_w"/>
                                          </p:val>
                                        </p:tav>
                                      </p:tavLst>
                                    </p:anim>
                                    <p:anim calcmode="lin" valueType="num">
                                      <p:cBhvr>
                                        <p:cTn id="63" dur="1000" fill="hold"/>
                                        <p:tgtEl>
                                          <p:spTgt spid="3">
                                            <p:graphicEl>
                                              <a:dgm id="{7D3321BA-2FA2-498A-8D06-876156420D84}"/>
                                            </p:graphicEl>
                                          </p:spTgt>
                                        </p:tgtEl>
                                        <p:attrNameLst>
                                          <p:attrName>ppt_h</p:attrName>
                                        </p:attrNameLst>
                                      </p:cBhvr>
                                      <p:tavLst>
                                        <p:tav tm="0">
                                          <p:val>
                                            <p:fltVal val="0"/>
                                          </p:val>
                                        </p:tav>
                                        <p:tav tm="100000">
                                          <p:val>
                                            <p:strVal val="#ppt_h"/>
                                          </p:val>
                                        </p:tav>
                                      </p:tavLst>
                                    </p:anim>
                                    <p:anim calcmode="lin" valueType="num">
                                      <p:cBhvr>
                                        <p:cTn id="64" dur="1000" fill="hold"/>
                                        <p:tgtEl>
                                          <p:spTgt spid="3">
                                            <p:graphicEl>
                                              <a:dgm id="{7D3321BA-2FA2-498A-8D06-876156420D84}"/>
                                            </p:graphicEl>
                                          </p:spTgt>
                                        </p:tgtEl>
                                        <p:attrNameLst>
                                          <p:attrName>style.rotation</p:attrName>
                                        </p:attrNameLst>
                                      </p:cBhvr>
                                      <p:tavLst>
                                        <p:tav tm="0">
                                          <p:val>
                                            <p:fltVal val="90"/>
                                          </p:val>
                                        </p:tav>
                                        <p:tav tm="100000">
                                          <p:val>
                                            <p:fltVal val="0"/>
                                          </p:val>
                                        </p:tav>
                                      </p:tavLst>
                                    </p:anim>
                                    <p:animEffect transition="in" filter="fade">
                                      <p:cBhvr>
                                        <p:cTn id="65" dur="1000"/>
                                        <p:tgtEl>
                                          <p:spTgt spid="3">
                                            <p:graphicEl>
                                              <a:dgm id="{7D3321BA-2FA2-498A-8D06-876156420D8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3">
                                            <p:graphicEl>
                                              <a:dgm id="{88A456BE-0D3F-4E70-86A3-61949B7883C8}"/>
                                            </p:graphicEl>
                                          </p:spTgt>
                                        </p:tgtEl>
                                        <p:attrNameLst>
                                          <p:attrName>style.visibility</p:attrName>
                                        </p:attrNameLst>
                                      </p:cBhvr>
                                      <p:to>
                                        <p:strVal val="visible"/>
                                      </p:to>
                                    </p:set>
                                    <p:anim calcmode="lin" valueType="num">
                                      <p:cBhvr>
                                        <p:cTn id="70" dur="1000" fill="hold"/>
                                        <p:tgtEl>
                                          <p:spTgt spid="3">
                                            <p:graphicEl>
                                              <a:dgm id="{88A456BE-0D3F-4E70-86A3-61949B7883C8}"/>
                                            </p:graphicEl>
                                          </p:spTgt>
                                        </p:tgtEl>
                                        <p:attrNameLst>
                                          <p:attrName>ppt_w</p:attrName>
                                        </p:attrNameLst>
                                      </p:cBhvr>
                                      <p:tavLst>
                                        <p:tav tm="0">
                                          <p:val>
                                            <p:fltVal val="0"/>
                                          </p:val>
                                        </p:tav>
                                        <p:tav tm="100000">
                                          <p:val>
                                            <p:strVal val="#ppt_w"/>
                                          </p:val>
                                        </p:tav>
                                      </p:tavLst>
                                    </p:anim>
                                    <p:anim calcmode="lin" valueType="num">
                                      <p:cBhvr>
                                        <p:cTn id="71" dur="1000" fill="hold"/>
                                        <p:tgtEl>
                                          <p:spTgt spid="3">
                                            <p:graphicEl>
                                              <a:dgm id="{88A456BE-0D3F-4E70-86A3-61949B7883C8}"/>
                                            </p:graphicEl>
                                          </p:spTgt>
                                        </p:tgtEl>
                                        <p:attrNameLst>
                                          <p:attrName>ppt_h</p:attrName>
                                        </p:attrNameLst>
                                      </p:cBhvr>
                                      <p:tavLst>
                                        <p:tav tm="0">
                                          <p:val>
                                            <p:fltVal val="0"/>
                                          </p:val>
                                        </p:tav>
                                        <p:tav tm="100000">
                                          <p:val>
                                            <p:strVal val="#ppt_h"/>
                                          </p:val>
                                        </p:tav>
                                      </p:tavLst>
                                    </p:anim>
                                    <p:anim calcmode="lin" valueType="num">
                                      <p:cBhvr>
                                        <p:cTn id="72" dur="1000" fill="hold"/>
                                        <p:tgtEl>
                                          <p:spTgt spid="3">
                                            <p:graphicEl>
                                              <a:dgm id="{88A456BE-0D3F-4E70-86A3-61949B7883C8}"/>
                                            </p:graphicEl>
                                          </p:spTgt>
                                        </p:tgtEl>
                                        <p:attrNameLst>
                                          <p:attrName>style.rotation</p:attrName>
                                        </p:attrNameLst>
                                      </p:cBhvr>
                                      <p:tavLst>
                                        <p:tav tm="0">
                                          <p:val>
                                            <p:fltVal val="90"/>
                                          </p:val>
                                        </p:tav>
                                        <p:tav tm="100000">
                                          <p:val>
                                            <p:fltVal val="0"/>
                                          </p:val>
                                        </p:tav>
                                      </p:tavLst>
                                    </p:anim>
                                    <p:animEffect transition="in" filter="fade">
                                      <p:cBhvr>
                                        <p:cTn id="73" dur="1000"/>
                                        <p:tgtEl>
                                          <p:spTgt spid="3">
                                            <p:graphicEl>
                                              <a:dgm id="{88A456BE-0D3F-4E70-86A3-61949B7883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8100"/>
            <a:ext cx="9067800" cy="381000"/>
          </a:xfrm>
          <a:prstGeom prst="rect">
            <a:avLst/>
          </a:prstGeom>
          <a:solidFill>
            <a:srgbClr val="99FFCC"/>
          </a:solidFill>
        </p:spPr>
        <p:txBody>
          <a:bodyPr wrap="square" rtlCol="0">
            <a:spAutoFit/>
          </a:bodyPr>
          <a:lstStyle/>
          <a:p>
            <a:r>
              <a:rPr lang="en-US" b="1" dirty="0" smtClean="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খাদ্যের ক্রয়যোগ্যতার জন্য গৃহিত পদক্ষেপ</a:t>
            </a:r>
            <a:r>
              <a:rPr lang="en-US" b="1" dirty="0" smtClean="0">
                <a:solidFill>
                  <a:srgbClr val="0000FF"/>
                </a:solidFill>
                <a:effectLst>
                  <a:outerShdw blurRad="38100" dist="38100" dir="2700000" algn="tl">
                    <a:srgbClr val="000000">
                      <a:alpha val="43137"/>
                    </a:srgbClr>
                  </a:outerShdw>
                </a:effectLst>
              </a:rPr>
              <a:t>:</a:t>
            </a:r>
            <a:r>
              <a:rPr lang="bn-IN" b="1" dirty="0" smtClean="0">
                <a:solidFill>
                  <a:srgbClr val="0000FF"/>
                </a:solidFill>
                <a:effectLst>
                  <a:outerShdw blurRad="38100" dist="38100" dir="2700000" algn="tl">
                    <a:srgbClr val="000000">
                      <a:alpha val="43137"/>
                    </a:srgbClr>
                  </a:outerShdw>
                </a:effectLst>
              </a:rPr>
              <a:t> </a:t>
            </a:r>
            <a:r>
              <a:rPr lang="en-US" b="1" dirty="0" smtClean="0">
                <a:solidFill>
                  <a:srgbClr val="0000FF"/>
                </a:solidFill>
                <a:effectLst>
                  <a:outerShdw blurRad="38100" dist="38100" dir="2700000" algn="tl">
                    <a:srgbClr val="000000">
                      <a:alpha val="43137"/>
                    </a:srgbClr>
                  </a:outerShdw>
                </a:effectLst>
              </a:rPr>
              <a:t> </a:t>
            </a:r>
            <a:endParaRPr lang="en-US" b="1" dirty="0">
              <a:solidFill>
                <a:srgbClr val="0000FF"/>
              </a:solidFill>
              <a:effectLst>
                <a:outerShdw blurRad="38100" dist="38100" dir="2700000" algn="tl">
                  <a:srgbClr val="000000">
                    <a:alpha val="43137"/>
                  </a:srgbClr>
                </a:outerShdw>
              </a:effectLst>
            </a:endParaRPr>
          </a:p>
        </p:txBody>
      </p:sp>
      <p:graphicFrame>
        <p:nvGraphicFramePr>
          <p:cNvPr id="13" name="Diagram 12"/>
          <p:cNvGraphicFramePr/>
          <p:nvPr>
            <p:extLst>
              <p:ext uri="{D42A27DB-BD31-4B8C-83A1-F6EECF244321}">
                <p14:modId xmlns:p14="http://schemas.microsoft.com/office/powerpoint/2010/main" val="20696889"/>
              </p:ext>
            </p:extLst>
          </p:nvPr>
        </p:nvGraphicFramePr>
        <p:xfrm>
          <a:off x="0" y="1066800"/>
          <a:ext cx="9067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0" y="533400"/>
            <a:ext cx="9067800" cy="369332"/>
          </a:xfrm>
          <a:prstGeom prst="rect">
            <a:avLst/>
          </a:prstGeom>
          <a:solidFill>
            <a:srgbClr val="99FFCC"/>
          </a:solidFill>
        </p:spPr>
        <p:txBody>
          <a:bodyPr wrap="square" rtlCol="0">
            <a:spAutoFit/>
          </a:bodyPr>
          <a:lstStyle/>
          <a:p>
            <a:r>
              <a:rPr lang="bn-IN" b="1" dirty="0" smtClean="0">
                <a:effectLst>
                  <a:outerShdw blurRad="38100" dist="38100" dir="2700000" algn="tl">
                    <a:srgbClr val="000000">
                      <a:alpha val="43137"/>
                    </a:srgbClr>
                  </a:outerShdw>
                </a:effectLst>
              </a:rPr>
              <a:t>এ লক্ষ্যে ২০১১-১২ সাল হতে বাংলাদেশ সরকার কিছু পদক্ষেপ গ্রহণ করেছে। যেমন-</a:t>
            </a:r>
            <a:endParaRPr lang="en-US"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001823230"/>
      </p:ext>
    </p:extLst>
  </p:cSld>
  <p:clrMapOvr>
    <a:masterClrMapping/>
  </p:clrMapOvr>
  <mc:AlternateContent xmlns:mc="http://schemas.openxmlformats.org/markup-compatibility/2006" xmlns:p14="http://schemas.microsoft.com/office/powerpoint/2010/main">
    <mc:Choice Requires="p14">
      <p:transition spd="slow" p14:dur="2000" advTm="117412"/>
    </mc:Choice>
    <mc:Fallback xmlns="">
      <p:transition spd="slow" advTm="1174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3">
                                            <p:graphicEl>
                                              <a:dgm id="{7010B70C-1E0F-4F75-BFBC-DF38776CBA16}"/>
                                            </p:graphicEl>
                                          </p:spTgt>
                                        </p:tgtEl>
                                        <p:attrNameLst>
                                          <p:attrName>style.visibility</p:attrName>
                                        </p:attrNameLst>
                                      </p:cBhvr>
                                      <p:to>
                                        <p:strVal val="visible"/>
                                      </p:to>
                                    </p:set>
                                    <p:animEffect transition="in" filter="wipe(down)">
                                      <p:cBhvr>
                                        <p:cTn id="19" dur="580">
                                          <p:stCondLst>
                                            <p:cond delay="0"/>
                                          </p:stCondLst>
                                        </p:cTn>
                                        <p:tgtEl>
                                          <p:spTgt spid="13">
                                            <p:graphicEl>
                                              <a:dgm id="{7010B70C-1E0F-4F75-BFBC-DF38776CBA16}"/>
                                            </p:graphicEl>
                                          </p:spTgt>
                                        </p:tgtEl>
                                      </p:cBhvr>
                                    </p:animEffect>
                                    <p:anim calcmode="lin" valueType="num">
                                      <p:cBhvr>
                                        <p:cTn id="20" dur="1822" tmFilter="0,0; 0.14,0.36; 0.43,0.73; 0.71,0.91; 1.0,1.0">
                                          <p:stCondLst>
                                            <p:cond delay="0"/>
                                          </p:stCondLst>
                                        </p:cTn>
                                        <p:tgtEl>
                                          <p:spTgt spid="13">
                                            <p:graphicEl>
                                              <a:dgm id="{7010B70C-1E0F-4F75-BFBC-DF38776CBA16}"/>
                                            </p:graphic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
                                            <p:graphicEl>
                                              <a:dgm id="{7010B70C-1E0F-4F75-BFBC-DF38776CBA16}"/>
                                            </p:graphic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
                                            <p:graphicEl>
                                              <a:dgm id="{7010B70C-1E0F-4F75-BFBC-DF38776CBA16}"/>
                                            </p:graphic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
                                            <p:graphicEl>
                                              <a:dgm id="{7010B70C-1E0F-4F75-BFBC-DF38776CBA16}"/>
                                            </p:graphic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
                                            <p:graphicEl>
                                              <a:dgm id="{7010B70C-1E0F-4F75-BFBC-DF38776CBA16}"/>
                                            </p:graphic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13">
                                            <p:graphicEl>
                                              <a:dgm id="{7010B70C-1E0F-4F75-BFBC-DF38776CBA16}"/>
                                            </p:graphicEl>
                                          </p:spTgt>
                                        </p:tgtEl>
                                      </p:cBhvr>
                                      <p:to x="100000" y="60000"/>
                                    </p:animScale>
                                    <p:animScale>
                                      <p:cBhvr>
                                        <p:cTn id="26" dur="166" decel="50000">
                                          <p:stCondLst>
                                            <p:cond delay="676"/>
                                          </p:stCondLst>
                                        </p:cTn>
                                        <p:tgtEl>
                                          <p:spTgt spid="13">
                                            <p:graphicEl>
                                              <a:dgm id="{7010B70C-1E0F-4F75-BFBC-DF38776CBA16}"/>
                                            </p:graphicEl>
                                          </p:spTgt>
                                        </p:tgtEl>
                                      </p:cBhvr>
                                      <p:to x="100000" y="100000"/>
                                    </p:animScale>
                                    <p:animScale>
                                      <p:cBhvr>
                                        <p:cTn id="27" dur="26">
                                          <p:stCondLst>
                                            <p:cond delay="1312"/>
                                          </p:stCondLst>
                                        </p:cTn>
                                        <p:tgtEl>
                                          <p:spTgt spid="13">
                                            <p:graphicEl>
                                              <a:dgm id="{7010B70C-1E0F-4F75-BFBC-DF38776CBA16}"/>
                                            </p:graphicEl>
                                          </p:spTgt>
                                        </p:tgtEl>
                                      </p:cBhvr>
                                      <p:to x="100000" y="80000"/>
                                    </p:animScale>
                                    <p:animScale>
                                      <p:cBhvr>
                                        <p:cTn id="28" dur="166" decel="50000">
                                          <p:stCondLst>
                                            <p:cond delay="1338"/>
                                          </p:stCondLst>
                                        </p:cTn>
                                        <p:tgtEl>
                                          <p:spTgt spid="13">
                                            <p:graphicEl>
                                              <a:dgm id="{7010B70C-1E0F-4F75-BFBC-DF38776CBA16}"/>
                                            </p:graphicEl>
                                          </p:spTgt>
                                        </p:tgtEl>
                                      </p:cBhvr>
                                      <p:to x="100000" y="100000"/>
                                    </p:animScale>
                                    <p:animScale>
                                      <p:cBhvr>
                                        <p:cTn id="29" dur="26">
                                          <p:stCondLst>
                                            <p:cond delay="1642"/>
                                          </p:stCondLst>
                                        </p:cTn>
                                        <p:tgtEl>
                                          <p:spTgt spid="13">
                                            <p:graphicEl>
                                              <a:dgm id="{7010B70C-1E0F-4F75-BFBC-DF38776CBA16}"/>
                                            </p:graphicEl>
                                          </p:spTgt>
                                        </p:tgtEl>
                                      </p:cBhvr>
                                      <p:to x="100000" y="90000"/>
                                    </p:animScale>
                                    <p:animScale>
                                      <p:cBhvr>
                                        <p:cTn id="30" dur="166" decel="50000">
                                          <p:stCondLst>
                                            <p:cond delay="1668"/>
                                          </p:stCondLst>
                                        </p:cTn>
                                        <p:tgtEl>
                                          <p:spTgt spid="13">
                                            <p:graphicEl>
                                              <a:dgm id="{7010B70C-1E0F-4F75-BFBC-DF38776CBA16}"/>
                                            </p:graphicEl>
                                          </p:spTgt>
                                        </p:tgtEl>
                                      </p:cBhvr>
                                      <p:to x="100000" y="100000"/>
                                    </p:animScale>
                                    <p:animScale>
                                      <p:cBhvr>
                                        <p:cTn id="31" dur="26">
                                          <p:stCondLst>
                                            <p:cond delay="1808"/>
                                          </p:stCondLst>
                                        </p:cTn>
                                        <p:tgtEl>
                                          <p:spTgt spid="13">
                                            <p:graphicEl>
                                              <a:dgm id="{7010B70C-1E0F-4F75-BFBC-DF38776CBA16}"/>
                                            </p:graphicEl>
                                          </p:spTgt>
                                        </p:tgtEl>
                                      </p:cBhvr>
                                      <p:to x="100000" y="95000"/>
                                    </p:animScale>
                                    <p:animScale>
                                      <p:cBhvr>
                                        <p:cTn id="32" dur="166" decel="50000">
                                          <p:stCondLst>
                                            <p:cond delay="1834"/>
                                          </p:stCondLst>
                                        </p:cTn>
                                        <p:tgtEl>
                                          <p:spTgt spid="13">
                                            <p:graphicEl>
                                              <a:dgm id="{7010B70C-1E0F-4F75-BFBC-DF38776CBA16}"/>
                                            </p:graphic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3">
                                            <p:graphicEl>
                                              <a:dgm id="{41E792C9-8970-447E-923F-1A6A2AB01CA0}"/>
                                            </p:graphicEl>
                                          </p:spTgt>
                                        </p:tgtEl>
                                        <p:attrNameLst>
                                          <p:attrName>style.visibility</p:attrName>
                                        </p:attrNameLst>
                                      </p:cBhvr>
                                      <p:to>
                                        <p:strVal val="visible"/>
                                      </p:to>
                                    </p:set>
                                    <p:animEffect transition="in" filter="wipe(down)">
                                      <p:cBhvr>
                                        <p:cTn id="37" dur="580">
                                          <p:stCondLst>
                                            <p:cond delay="0"/>
                                          </p:stCondLst>
                                        </p:cTn>
                                        <p:tgtEl>
                                          <p:spTgt spid="13">
                                            <p:graphicEl>
                                              <a:dgm id="{41E792C9-8970-447E-923F-1A6A2AB01CA0}"/>
                                            </p:graphicEl>
                                          </p:spTgt>
                                        </p:tgtEl>
                                      </p:cBhvr>
                                    </p:animEffect>
                                    <p:anim calcmode="lin" valueType="num">
                                      <p:cBhvr>
                                        <p:cTn id="38" dur="1822" tmFilter="0,0; 0.14,0.36; 0.43,0.73; 0.71,0.91; 1.0,1.0">
                                          <p:stCondLst>
                                            <p:cond delay="0"/>
                                          </p:stCondLst>
                                        </p:cTn>
                                        <p:tgtEl>
                                          <p:spTgt spid="13">
                                            <p:graphicEl>
                                              <a:dgm id="{41E792C9-8970-447E-923F-1A6A2AB01CA0}"/>
                                            </p:graphic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3">
                                            <p:graphicEl>
                                              <a:dgm id="{41E792C9-8970-447E-923F-1A6A2AB01CA0}"/>
                                            </p:graphic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3">
                                            <p:graphicEl>
                                              <a:dgm id="{41E792C9-8970-447E-923F-1A6A2AB01CA0}"/>
                                            </p:graphic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3">
                                            <p:graphicEl>
                                              <a:dgm id="{41E792C9-8970-447E-923F-1A6A2AB01CA0}"/>
                                            </p:graphic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3">
                                            <p:graphicEl>
                                              <a:dgm id="{41E792C9-8970-447E-923F-1A6A2AB01CA0}"/>
                                            </p:graphic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13">
                                            <p:graphicEl>
                                              <a:dgm id="{41E792C9-8970-447E-923F-1A6A2AB01CA0}"/>
                                            </p:graphicEl>
                                          </p:spTgt>
                                        </p:tgtEl>
                                      </p:cBhvr>
                                      <p:to x="100000" y="60000"/>
                                    </p:animScale>
                                    <p:animScale>
                                      <p:cBhvr>
                                        <p:cTn id="44" dur="166" decel="50000">
                                          <p:stCondLst>
                                            <p:cond delay="676"/>
                                          </p:stCondLst>
                                        </p:cTn>
                                        <p:tgtEl>
                                          <p:spTgt spid="13">
                                            <p:graphicEl>
                                              <a:dgm id="{41E792C9-8970-447E-923F-1A6A2AB01CA0}"/>
                                            </p:graphicEl>
                                          </p:spTgt>
                                        </p:tgtEl>
                                      </p:cBhvr>
                                      <p:to x="100000" y="100000"/>
                                    </p:animScale>
                                    <p:animScale>
                                      <p:cBhvr>
                                        <p:cTn id="45" dur="26">
                                          <p:stCondLst>
                                            <p:cond delay="1312"/>
                                          </p:stCondLst>
                                        </p:cTn>
                                        <p:tgtEl>
                                          <p:spTgt spid="13">
                                            <p:graphicEl>
                                              <a:dgm id="{41E792C9-8970-447E-923F-1A6A2AB01CA0}"/>
                                            </p:graphicEl>
                                          </p:spTgt>
                                        </p:tgtEl>
                                      </p:cBhvr>
                                      <p:to x="100000" y="80000"/>
                                    </p:animScale>
                                    <p:animScale>
                                      <p:cBhvr>
                                        <p:cTn id="46" dur="166" decel="50000">
                                          <p:stCondLst>
                                            <p:cond delay="1338"/>
                                          </p:stCondLst>
                                        </p:cTn>
                                        <p:tgtEl>
                                          <p:spTgt spid="13">
                                            <p:graphicEl>
                                              <a:dgm id="{41E792C9-8970-447E-923F-1A6A2AB01CA0}"/>
                                            </p:graphicEl>
                                          </p:spTgt>
                                        </p:tgtEl>
                                      </p:cBhvr>
                                      <p:to x="100000" y="100000"/>
                                    </p:animScale>
                                    <p:animScale>
                                      <p:cBhvr>
                                        <p:cTn id="47" dur="26">
                                          <p:stCondLst>
                                            <p:cond delay="1642"/>
                                          </p:stCondLst>
                                        </p:cTn>
                                        <p:tgtEl>
                                          <p:spTgt spid="13">
                                            <p:graphicEl>
                                              <a:dgm id="{41E792C9-8970-447E-923F-1A6A2AB01CA0}"/>
                                            </p:graphicEl>
                                          </p:spTgt>
                                        </p:tgtEl>
                                      </p:cBhvr>
                                      <p:to x="100000" y="90000"/>
                                    </p:animScale>
                                    <p:animScale>
                                      <p:cBhvr>
                                        <p:cTn id="48" dur="166" decel="50000">
                                          <p:stCondLst>
                                            <p:cond delay="1668"/>
                                          </p:stCondLst>
                                        </p:cTn>
                                        <p:tgtEl>
                                          <p:spTgt spid="13">
                                            <p:graphicEl>
                                              <a:dgm id="{41E792C9-8970-447E-923F-1A6A2AB01CA0}"/>
                                            </p:graphicEl>
                                          </p:spTgt>
                                        </p:tgtEl>
                                      </p:cBhvr>
                                      <p:to x="100000" y="100000"/>
                                    </p:animScale>
                                    <p:animScale>
                                      <p:cBhvr>
                                        <p:cTn id="49" dur="26">
                                          <p:stCondLst>
                                            <p:cond delay="1808"/>
                                          </p:stCondLst>
                                        </p:cTn>
                                        <p:tgtEl>
                                          <p:spTgt spid="13">
                                            <p:graphicEl>
                                              <a:dgm id="{41E792C9-8970-447E-923F-1A6A2AB01CA0}"/>
                                            </p:graphicEl>
                                          </p:spTgt>
                                        </p:tgtEl>
                                      </p:cBhvr>
                                      <p:to x="100000" y="95000"/>
                                    </p:animScale>
                                    <p:animScale>
                                      <p:cBhvr>
                                        <p:cTn id="50" dur="166" decel="50000">
                                          <p:stCondLst>
                                            <p:cond delay="1834"/>
                                          </p:stCondLst>
                                        </p:cTn>
                                        <p:tgtEl>
                                          <p:spTgt spid="13">
                                            <p:graphicEl>
                                              <a:dgm id="{41E792C9-8970-447E-923F-1A6A2AB01CA0}"/>
                                            </p:graphicEl>
                                          </p:spTgt>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13">
                                            <p:graphicEl>
                                              <a:dgm id="{BE4BF2CD-C7C7-4E08-8290-BDA567AE4E04}"/>
                                            </p:graphicEl>
                                          </p:spTgt>
                                        </p:tgtEl>
                                        <p:attrNameLst>
                                          <p:attrName>style.visibility</p:attrName>
                                        </p:attrNameLst>
                                      </p:cBhvr>
                                      <p:to>
                                        <p:strVal val="visible"/>
                                      </p:to>
                                    </p:set>
                                    <p:animEffect transition="in" filter="wipe(down)">
                                      <p:cBhvr>
                                        <p:cTn id="53" dur="580">
                                          <p:stCondLst>
                                            <p:cond delay="0"/>
                                          </p:stCondLst>
                                        </p:cTn>
                                        <p:tgtEl>
                                          <p:spTgt spid="13">
                                            <p:graphicEl>
                                              <a:dgm id="{BE4BF2CD-C7C7-4E08-8290-BDA567AE4E04}"/>
                                            </p:graphicEl>
                                          </p:spTgt>
                                        </p:tgtEl>
                                      </p:cBhvr>
                                    </p:animEffect>
                                    <p:anim calcmode="lin" valueType="num">
                                      <p:cBhvr>
                                        <p:cTn id="54" dur="1822" tmFilter="0,0; 0.14,0.36; 0.43,0.73; 0.71,0.91; 1.0,1.0">
                                          <p:stCondLst>
                                            <p:cond delay="0"/>
                                          </p:stCondLst>
                                        </p:cTn>
                                        <p:tgtEl>
                                          <p:spTgt spid="13">
                                            <p:graphicEl>
                                              <a:dgm id="{BE4BF2CD-C7C7-4E08-8290-BDA567AE4E04}"/>
                                            </p:graphic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graphicEl>
                                              <a:dgm id="{BE4BF2CD-C7C7-4E08-8290-BDA567AE4E04}"/>
                                            </p:graphic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graphicEl>
                                              <a:dgm id="{BE4BF2CD-C7C7-4E08-8290-BDA567AE4E04}"/>
                                            </p:graphic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graphicEl>
                                              <a:dgm id="{BE4BF2CD-C7C7-4E08-8290-BDA567AE4E04}"/>
                                            </p:graphic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graphicEl>
                                              <a:dgm id="{BE4BF2CD-C7C7-4E08-8290-BDA567AE4E04}"/>
                                            </p:graphic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graphicEl>
                                              <a:dgm id="{BE4BF2CD-C7C7-4E08-8290-BDA567AE4E04}"/>
                                            </p:graphicEl>
                                          </p:spTgt>
                                        </p:tgtEl>
                                      </p:cBhvr>
                                      <p:to x="100000" y="60000"/>
                                    </p:animScale>
                                    <p:animScale>
                                      <p:cBhvr>
                                        <p:cTn id="60" dur="166" decel="50000">
                                          <p:stCondLst>
                                            <p:cond delay="676"/>
                                          </p:stCondLst>
                                        </p:cTn>
                                        <p:tgtEl>
                                          <p:spTgt spid="13">
                                            <p:graphicEl>
                                              <a:dgm id="{BE4BF2CD-C7C7-4E08-8290-BDA567AE4E04}"/>
                                            </p:graphicEl>
                                          </p:spTgt>
                                        </p:tgtEl>
                                      </p:cBhvr>
                                      <p:to x="100000" y="100000"/>
                                    </p:animScale>
                                    <p:animScale>
                                      <p:cBhvr>
                                        <p:cTn id="61" dur="26">
                                          <p:stCondLst>
                                            <p:cond delay="1312"/>
                                          </p:stCondLst>
                                        </p:cTn>
                                        <p:tgtEl>
                                          <p:spTgt spid="13">
                                            <p:graphicEl>
                                              <a:dgm id="{BE4BF2CD-C7C7-4E08-8290-BDA567AE4E04}"/>
                                            </p:graphicEl>
                                          </p:spTgt>
                                        </p:tgtEl>
                                      </p:cBhvr>
                                      <p:to x="100000" y="80000"/>
                                    </p:animScale>
                                    <p:animScale>
                                      <p:cBhvr>
                                        <p:cTn id="62" dur="166" decel="50000">
                                          <p:stCondLst>
                                            <p:cond delay="1338"/>
                                          </p:stCondLst>
                                        </p:cTn>
                                        <p:tgtEl>
                                          <p:spTgt spid="13">
                                            <p:graphicEl>
                                              <a:dgm id="{BE4BF2CD-C7C7-4E08-8290-BDA567AE4E04}"/>
                                            </p:graphicEl>
                                          </p:spTgt>
                                        </p:tgtEl>
                                      </p:cBhvr>
                                      <p:to x="100000" y="100000"/>
                                    </p:animScale>
                                    <p:animScale>
                                      <p:cBhvr>
                                        <p:cTn id="63" dur="26">
                                          <p:stCondLst>
                                            <p:cond delay="1642"/>
                                          </p:stCondLst>
                                        </p:cTn>
                                        <p:tgtEl>
                                          <p:spTgt spid="13">
                                            <p:graphicEl>
                                              <a:dgm id="{BE4BF2CD-C7C7-4E08-8290-BDA567AE4E04}"/>
                                            </p:graphicEl>
                                          </p:spTgt>
                                        </p:tgtEl>
                                      </p:cBhvr>
                                      <p:to x="100000" y="90000"/>
                                    </p:animScale>
                                    <p:animScale>
                                      <p:cBhvr>
                                        <p:cTn id="64" dur="166" decel="50000">
                                          <p:stCondLst>
                                            <p:cond delay="1668"/>
                                          </p:stCondLst>
                                        </p:cTn>
                                        <p:tgtEl>
                                          <p:spTgt spid="13">
                                            <p:graphicEl>
                                              <a:dgm id="{BE4BF2CD-C7C7-4E08-8290-BDA567AE4E04}"/>
                                            </p:graphicEl>
                                          </p:spTgt>
                                        </p:tgtEl>
                                      </p:cBhvr>
                                      <p:to x="100000" y="100000"/>
                                    </p:animScale>
                                    <p:animScale>
                                      <p:cBhvr>
                                        <p:cTn id="65" dur="26">
                                          <p:stCondLst>
                                            <p:cond delay="1808"/>
                                          </p:stCondLst>
                                        </p:cTn>
                                        <p:tgtEl>
                                          <p:spTgt spid="13">
                                            <p:graphicEl>
                                              <a:dgm id="{BE4BF2CD-C7C7-4E08-8290-BDA567AE4E04}"/>
                                            </p:graphicEl>
                                          </p:spTgt>
                                        </p:tgtEl>
                                      </p:cBhvr>
                                      <p:to x="100000" y="95000"/>
                                    </p:animScale>
                                    <p:animScale>
                                      <p:cBhvr>
                                        <p:cTn id="66" dur="166" decel="50000">
                                          <p:stCondLst>
                                            <p:cond delay="1834"/>
                                          </p:stCondLst>
                                        </p:cTn>
                                        <p:tgtEl>
                                          <p:spTgt spid="13">
                                            <p:graphicEl>
                                              <a:dgm id="{BE4BF2CD-C7C7-4E08-8290-BDA567AE4E04}"/>
                                            </p:graphic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3">
                                            <p:graphicEl>
                                              <a:dgm id="{ED44053B-E6FE-44C2-9F96-AF7DDB7E0F65}"/>
                                            </p:graphicEl>
                                          </p:spTgt>
                                        </p:tgtEl>
                                        <p:attrNameLst>
                                          <p:attrName>style.visibility</p:attrName>
                                        </p:attrNameLst>
                                      </p:cBhvr>
                                      <p:to>
                                        <p:strVal val="visible"/>
                                      </p:to>
                                    </p:set>
                                    <p:animEffect transition="in" filter="wipe(down)">
                                      <p:cBhvr>
                                        <p:cTn id="71" dur="580">
                                          <p:stCondLst>
                                            <p:cond delay="0"/>
                                          </p:stCondLst>
                                        </p:cTn>
                                        <p:tgtEl>
                                          <p:spTgt spid="13">
                                            <p:graphicEl>
                                              <a:dgm id="{ED44053B-E6FE-44C2-9F96-AF7DDB7E0F65}"/>
                                            </p:graphicEl>
                                          </p:spTgt>
                                        </p:tgtEl>
                                      </p:cBhvr>
                                    </p:animEffect>
                                    <p:anim calcmode="lin" valueType="num">
                                      <p:cBhvr>
                                        <p:cTn id="72" dur="1822" tmFilter="0,0; 0.14,0.36; 0.43,0.73; 0.71,0.91; 1.0,1.0">
                                          <p:stCondLst>
                                            <p:cond delay="0"/>
                                          </p:stCondLst>
                                        </p:cTn>
                                        <p:tgtEl>
                                          <p:spTgt spid="13">
                                            <p:graphicEl>
                                              <a:dgm id="{ED44053B-E6FE-44C2-9F96-AF7DDB7E0F65}"/>
                                            </p:graphic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3">
                                            <p:graphicEl>
                                              <a:dgm id="{ED44053B-E6FE-44C2-9F96-AF7DDB7E0F65}"/>
                                            </p:graphic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3">
                                            <p:graphicEl>
                                              <a:dgm id="{ED44053B-E6FE-44C2-9F96-AF7DDB7E0F65}"/>
                                            </p:graphic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3">
                                            <p:graphicEl>
                                              <a:dgm id="{ED44053B-E6FE-44C2-9F96-AF7DDB7E0F65}"/>
                                            </p:graphic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3">
                                            <p:graphicEl>
                                              <a:dgm id="{ED44053B-E6FE-44C2-9F96-AF7DDB7E0F65}"/>
                                            </p:graphic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13">
                                            <p:graphicEl>
                                              <a:dgm id="{ED44053B-E6FE-44C2-9F96-AF7DDB7E0F65}"/>
                                            </p:graphicEl>
                                          </p:spTgt>
                                        </p:tgtEl>
                                      </p:cBhvr>
                                      <p:to x="100000" y="60000"/>
                                    </p:animScale>
                                    <p:animScale>
                                      <p:cBhvr>
                                        <p:cTn id="78" dur="166" decel="50000">
                                          <p:stCondLst>
                                            <p:cond delay="676"/>
                                          </p:stCondLst>
                                        </p:cTn>
                                        <p:tgtEl>
                                          <p:spTgt spid="13">
                                            <p:graphicEl>
                                              <a:dgm id="{ED44053B-E6FE-44C2-9F96-AF7DDB7E0F65}"/>
                                            </p:graphicEl>
                                          </p:spTgt>
                                        </p:tgtEl>
                                      </p:cBhvr>
                                      <p:to x="100000" y="100000"/>
                                    </p:animScale>
                                    <p:animScale>
                                      <p:cBhvr>
                                        <p:cTn id="79" dur="26">
                                          <p:stCondLst>
                                            <p:cond delay="1312"/>
                                          </p:stCondLst>
                                        </p:cTn>
                                        <p:tgtEl>
                                          <p:spTgt spid="13">
                                            <p:graphicEl>
                                              <a:dgm id="{ED44053B-E6FE-44C2-9F96-AF7DDB7E0F65}"/>
                                            </p:graphicEl>
                                          </p:spTgt>
                                        </p:tgtEl>
                                      </p:cBhvr>
                                      <p:to x="100000" y="80000"/>
                                    </p:animScale>
                                    <p:animScale>
                                      <p:cBhvr>
                                        <p:cTn id="80" dur="166" decel="50000">
                                          <p:stCondLst>
                                            <p:cond delay="1338"/>
                                          </p:stCondLst>
                                        </p:cTn>
                                        <p:tgtEl>
                                          <p:spTgt spid="13">
                                            <p:graphicEl>
                                              <a:dgm id="{ED44053B-E6FE-44C2-9F96-AF7DDB7E0F65}"/>
                                            </p:graphicEl>
                                          </p:spTgt>
                                        </p:tgtEl>
                                      </p:cBhvr>
                                      <p:to x="100000" y="100000"/>
                                    </p:animScale>
                                    <p:animScale>
                                      <p:cBhvr>
                                        <p:cTn id="81" dur="26">
                                          <p:stCondLst>
                                            <p:cond delay="1642"/>
                                          </p:stCondLst>
                                        </p:cTn>
                                        <p:tgtEl>
                                          <p:spTgt spid="13">
                                            <p:graphicEl>
                                              <a:dgm id="{ED44053B-E6FE-44C2-9F96-AF7DDB7E0F65}"/>
                                            </p:graphicEl>
                                          </p:spTgt>
                                        </p:tgtEl>
                                      </p:cBhvr>
                                      <p:to x="100000" y="90000"/>
                                    </p:animScale>
                                    <p:animScale>
                                      <p:cBhvr>
                                        <p:cTn id="82" dur="166" decel="50000">
                                          <p:stCondLst>
                                            <p:cond delay="1668"/>
                                          </p:stCondLst>
                                        </p:cTn>
                                        <p:tgtEl>
                                          <p:spTgt spid="13">
                                            <p:graphicEl>
                                              <a:dgm id="{ED44053B-E6FE-44C2-9F96-AF7DDB7E0F65}"/>
                                            </p:graphicEl>
                                          </p:spTgt>
                                        </p:tgtEl>
                                      </p:cBhvr>
                                      <p:to x="100000" y="100000"/>
                                    </p:animScale>
                                    <p:animScale>
                                      <p:cBhvr>
                                        <p:cTn id="83" dur="26">
                                          <p:stCondLst>
                                            <p:cond delay="1808"/>
                                          </p:stCondLst>
                                        </p:cTn>
                                        <p:tgtEl>
                                          <p:spTgt spid="13">
                                            <p:graphicEl>
                                              <a:dgm id="{ED44053B-E6FE-44C2-9F96-AF7DDB7E0F65}"/>
                                            </p:graphicEl>
                                          </p:spTgt>
                                        </p:tgtEl>
                                      </p:cBhvr>
                                      <p:to x="100000" y="95000"/>
                                    </p:animScale>
                                    <p:animScale>
                                      <p:cBhvr>
                                        <p:cTn id="84" dur="166" decel="50000">
                                          <p:stCondLst>
                                            <p:cond delay="1834"/>
                                          </p:stCondLst>
                                        </p:cTn>
                                        <p:tgtEl>
                                          <p:spTgt spid="13">
                                            <p:graphicEl>
                                              <a:dgm id="{ED44053B-E6FE-44C2-9F96-AF7DDB7E0F65}"/>
                                            </p:graphic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3">
                                            <p:graphicEl>
                                              <a:dgm id="{8225C1FC-8281-4C44-84B9-C436E2D2A02B}"/>
                                            </p:graphicEl>
                                          </p:spTgt>
                                        </p:tgtEl>
                                        <p:attrNameLst>
                                          <p:attrName>style.visibility</p:attrName>
                                        </p:attrNameLst>
                                      </p:cBhvr>
                                      <p:to>
                                        <p:strVal val="visible"/>
                                      </p:to>
                                    </p:set>
                                    <p:animEffect transition="in" filter="wipe(down)">
                                      <p:cBhvr>
                                        <p:cTn id="87" dur="580">
                                          <p:stCondLst>
                                            <p:cond delay="0"/>
                                          </p:stCondLst>
                                        </p:cTn>
                                        <p:tgtEl>
                                          <p:spTgt spid="13">
                                            <p:graphicEl>
                                              <a:dgm id="{8225C1FC-8281-4C44-84B9-C436E2D2A02B}"/>
                                            </p:graphicEl>
                                          </p:spTgt>
                                        </p:tgtEl>
                                      </p:cBhvr>
                                    </p:animEffect>
                                    <p:anim calcmode="lin" valueType="num">
                                      <p:cBhvr>
                                        <p:cTn id="88" dur="1822" tmFilter="0,0; 0.14,0.36; 0.43,0.73; 0.71,0.91; 1.0,1.0">
                                          <p:stCondLst>
                                            <p:cond delay="0"/>
                                          </p:stCondLst>
                                        </p:cTn>
                                        <p:tgtEl>
                                          <p:spTgt spid="13">
                                            <p:graphicEl>
                                              <a:dgm id="{8225C1FC-8281-4C44-84B9-C436E2D2A02B}"/>
                                            </p:graphic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3">
                                            <p:graphicEl>
                                              <a:dgm id="{8225C1FC-8281-4C44-84B9-C436E2D2A02B}"/>
                                            </p:graphic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3">
                                            <p:graphicEl>
                                              <a:dgm id="{8225C1FC-8281-4C44-84B9-C436E2D2A02B}"/>
                                            </p:graphic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3">
                                            <p:graphicEl>
                                              <a:dgm id="{8225C1FC-8281-4C44-84B9-C436E2D2A02B}"/>
                                            </p:graphic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3">
                                            <p:graphicEl>
                                              <a:dgm id="{8225C1FC-8281-4C44-84B9-C436E2D2A02B}"/>
                                            </p:graphic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13">
                                            <p:graphicEl>
                                              <a:dgm id="{8225C1FC-8281-4C44-84B9-C436E2D2A02B}"/>
                                            </p:graphicEl>
                                          </p:spTgt>
                                        </p:tgtEl>
                                      </p:cBhvr>
                                      <p:to x="100000" y="60000"/>
                                    </p:animScale>
                                    <p:animScale>
                                      <p:cBhvr>
                                        <p:cTn id="94" dur="166" decel="50000">
                                          <p:stCondLst>
                                            <p:cond delay="676"/>
                                          </p:stCondLst>
                                        </p:cTn>
                                        <p:tgtEl>
                                          <p:spTgt spid="13">
                                            <p:graphicEl>
                                              <a:dgm id="{8225C1FC-8281-4C44-84B9-C436E2D2A02B}"/>
                                            </p:graphicEl>
                                          </p:spTgt>
                                        </p:tgtEl>
                                      </p:cBhvr>
                                      <p:to x="100000" y="100000"/>
                                    </p:animScale>
                                    <p:animScale>
                                      <p:cBhvr>
                                        <p:cTn id="95" dur="26">
                                          <p:stCondLst>
                                            <p:cond delay="1312"/>
                                          </p:stCondLst>
                                        </p:cTn>
                                        <p:tgtEl>
                                          <p:spTgt spid="13">
                                            <p:graphicEl>
                                              <a:dgm id="{8225C1FC-8281-4C44-84B9-C436E2D2A02B}"/>
                                            </p:graphicEl>
                                          </p:spTgt>
                                        </p:tgtEl>
                                      </p:cBhvr>
                                      <p:to x="100000" y="80000"/>
                                    </p:animScale>
                                    <p:animScale>
                                      <p:cBhvr>
                                        <p:cTn id="96" dur="166" decel="50000">
                                          <p:stCondLst>
                                            <p:cond delay="1338"/>
                                          </p:stCondLst>
                                        </p:cTn>
                                        <p:tgtEl>
                                          <p:spTgt spid="13">
                                            <p:graphicEl>
                                              <a:dgm id="{8225C1FC-8281-4C44-84B9-C436E2D2A02B}"/>
                                            </p:graphicEl>
                                          </p:spTgt>
                                        </p:tgtEl>
                                      </p:cBhvr>
                                      <p:to x="100000" y="100000"/>
                                    </p:animScale>
                                    <p:animScale>
                                      <p:cBhvr>
                                        <p:cTn id="97" dur="26">
                                          <p:stCondLst>
                                            <p:cond delay="1642"/>
                                          </p:stCondLst>
                                        </p:cTn>
                                        <p:tgtEl>
                                          <p:spTgt spid="13">
                                            <p:graphicEl>
                                              <a:dgm id="{8225C1FC-8281-4C44-84B9-C436E2D2A02B}"/>
                                            </p:graphicEl>
                                          </p:spTgt>
                                        </p:tgtEl>
                                      </p:cBhvr>
                                      <p:to x="100000" y="90000"/>
                                    </p:animScale>
                                    <p:animScale>
                                      <p:cBhvr>
                                        <p:cTn id="98" dur="166" decel="50000">
                                          <p:stCondLst>
                                            <p:cond delay="1668"/>
                                          </p:stCondLst>
                                        </p:cTn>
                                        <p:tgtEl>
                                          <p:spTgt spid="13">
                                            <p:graphicEl>
                                              <a:dgm id="{8225C1FC-8281-4C44-84B9-C436E2D2A02B}"/>
                                            </p:graphicEl>
                                          </p:spTgt>
                                        </p:tgtEl>
                                      </p:cBhvr>
                                      <p:to x="100000" y="100000"/>
                                    </p:animScale>
                                    <p:animScale>
                                      <p:cBhvr>
                                        <p:cTn id="99" dur="26">
                                          <p:stCondLst>
                                            <p:cond delay="1808"/>
                                          </p:stCondLst>
                                        </p:cTn>
                                        <p:tgtEl>
                                          <p:spTgt spid="13">
                                            <p:graphicEl>
                                              <a:dgm id="{8225C1FC-8281-4C44-84B9-C436E2D2A02B}"/>
                                            </p:graphicEl>
                                          </p:spTgt>
                                        </p:tgtEl>
                                      </p:cBhvr>
                                      <p:to x="100000" y="95000"/>
                                    </p:animScale>
                                    <p:animScale>
                                      <p:cBhvr>
                                        <p:cTn id="100" dur="166" decel="50000">
                                          <p:stCondLst>
                                            <p:cond delay="1834"/>
                                          </p:stCondLst>
                                        </p:cTn>
                                        <p:tgtEl>
                                          <p:spTgt spid="13">
                                            <p:graphicEl>
                                              <a:dgm id="{8225C1FC-8281-4C44-84B9-C436E2D2A02B}"/>
                                            </p:graphic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13">
                                            <p:graphicEl>
                                              <a:dgm id="{807B5505-727B-4A51-B6AF-E0806FFC6184}"/>
                                            </p:graphicEl>
                                          </p:spTgt>
                                        </p:tgtEl>
                                        <p:attrNameLst>
                                          <p:attrName>style.visibility</p:attrName>
                                        </p:attrNameLst>
                                      </p:cBhvr>
                                      <p:to>
                                        <p:strVal val="visible"/>
                                      </p:to>
                                    </p:set>
                                    <p:animEffect transition="in" filter="wipe(down)">
                                      <p:cBhvr>
                                        <p:cTn id="105" dur="580">
                                          <p:stCondLst>
                                            <p:cond delay="0"/>
                                          </p:stCondLst>
                                        </p:cTn>
                                        <p:tgtEl>
                                          <p:spTgt spid="13">
                                            <p:graphicEl>
                                              <a:dgm id="{807B5505-727B-4A51-B6AF-E0806FFC6184}"/>
                                            </p:graphicEl>
                                          </p:spTgt>
                                        </p:tgtEl>
                                      </p:cBhvr>
                                    </p:animEffect>
                                    <p:anim calcmode="lin" valueType="num">
                                      <p:cBhvr>
                                        <p:cTn id="106" dur="1822" tmFilter="0,0; 0.14,0.36; 0.43,0.73; 0.71,0.91; 1.0,1.0">
                                          <p:stCondLst>
                                            <p:cond delay="0"/>
                                          </p:stCondLst>
                                        </p:cTn>
                                        <p:tgtEl>
                                          <p:spTgt spid="13">
                                            <p:graphicEl>
                                              <a:dgm id="{807B5505-727B-4A51-B6AF-E0806FFC6184}"/>
                                            </p:graphic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3">
                                            <p:graphicEl>
                                              <a:dgm id="{807B5505-727B-4A51-B6AF-E0806FFC6184}"/>
                                            </p:graphic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3">
                                            <p:graphicEl>
                                              <a:dgm id="{807B5505-727B-4A51-B6AF-E0806FFC6184}"/>
                                            </p:graphic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3">
                                            <p:graphicEl>
                                              <a:dgm id="{807B5505-727B-4A51-B6AF-E0806FFC6184}"/>
                                            </p:graphic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3">
                                            <p:graphicEl>
                                              <a:dgm id="{807B5505-727B-4A51-B6AF-E0806FFC6184}"/>
                                            </p:graphic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13">
                                            <p:graphicEl>
                                              <a:dgm id="{807B5505-727B-4A51-B6AF-E0806FFC6184}"/>
                                            </p:graphicEl>
                                          </p:spTgt>
                                        </p:tgtEl>
                                      </p:cBhvr>
                                      <p:to x="100000" y="60000"/>
                                    </p:animScale>
                                    <p:animScale>
                                      <p:cBhvr>
                                        <p:cTn id="112" dur="166" decel="50000">
                                          <p:stCondLst>
                                            <p:cond delay="676"/>
                                          </p:stCondLst>
                                        </p:cTn>
                                        <p:tgtEl>
                                          <p:spTgt spid="13">
                                            <p:graphicEl>
                                              <a:dgm id="{807B5505-727B-4A51-B6AF-E0806FFC6184}"/>
                                            </p:graphicEl>
                                          </p:spTgt>
                                        </p:tgtEl>
                                      </p:cBhvr>
                                      <p:to x="100000" y="100000"/>
                                    </p:animScale>
                                    <p:animScale>
                                      <p:cBhvr>
                                        <p:cTn id="113" dur="26">
                                          <p:stCondLst>
                                            <p:cond delay="1312"/>
                                          </p:stCondLst>
                                        </p:cTn>
                                        <p:tgtEl>
                                          <p:spTgt spid="13">
                                            <p:graphicEl>
                                              <a:dgm id="{807B5505-727B-4A51-B6AF-E0806FFC6184}"/>
                                            </p:graphicEl>
                                          </p:spTgt>
                                        </p:tgtEl>
                                      </p:cBhvr>
                                      <p:to x="100000" y="80000"/>
                                    </p:animScale>
                                    <p:animScale>
                                      <p:cBhvr>
                                        <p:cTn id="114" dur="166" decel="50000">
                                          <p:stCondLst>
                                            <p:cond delay="1338"/>
                                          </p:stCondLst>
                                        </p:cTn>
                                        <p:tgtEl>
                                          <p:spTgt spid="13">
                                            <p:graphicEl>
                                              <a:dgm id="{807B5505-727B-4A51-B6AF-E0806FFC6184}"/>
                                            </p:graphicEl>
                                          </p:spTgt>
                                        </p:tgtEl>
                                      </p:cBhvr>
                                      <p:to x="100000" y="100000"/>
                                    </p:animScale>
                                    <p:animScale>
                                      <p:cBhvr>
                                        <p:cTn id="115" dur="26">
                                          <p:stCondLst>
                                            <p:cond delay="1642"/>
                                          </p:stCondLst>
                                        </p:cTn>
                                        <p:tgtEl>
                                          <p:spTgt spid="13">
                                            <p:graphicEl>
                                              <a:dgm id="{807B5505-727B-4A51-B6AF-E0806FFC6184}"/>
                                            </p:graphicEl>
                                          </p:spTgt>
                                        </p:tgtEl>
                                      </p:cBhvr>
                                      <p:to x="100000" y="90000"/>
                                    </p:animScale>
                                    <p:animScale>
                                      <p:cBhvr>
                                        <p:cTn id="116" dur="166" decel="50000">
                                          <p:stCondLst>
                                            <p:cond delay="1668"/>
                                          </p:stCondLst>
                                        </p:cTn>
                                        <p:tgtEl>
                                          <p:spTgt spid="13">
                                            <p:graphicEl>
                                              <a:dgm id="{807B5505-727B-4A51-B6AF-E0806FFC6184}"/>
                                            </p:graphicEl>
                                          </p:spTgt>
                                        </p:tgtEl>
                                      </p:cBhvr>
                                      <p:to x="100000" y="100000"/>
                                    </p:animScale>
                                    <p:animScale>
                                      <p:cBhvr>
                                        <p:cTn id="117" dur="26">
                                          <p:stCondLst>
                                            <p:cond delay="1808"/>
                                          </p:stCondLst>
                                        </p:cTn>
                                        <p:tgtEl>
                                          <p:spTgt spid="13">
                                            <p:graphicEl>
                                              <a:dgm id="{807B5505-727B-4A51-B6AF-E0806FFC6184}"/>
                                            </p:graphicEl>
                                          </p:spTgt>
                                        </p:tgtEl>
                                      </p:cBhvr>
                                      <p:to x="100000" y="95000"/>
                                    </p:animScale>
                                    <p:animScale>
                                      <p:cBhvr>
                                        <p:cTn id="118" dur="166" decel="50000">
                                          <p:stCondLst>
                                            <p:cond delay="1834"/>
                                          </p:stCondLst>
                                        </p:cTn>
                                        <p:tgtEl>
                                          <p:spTgt spid="13">
                                            <p:graphicEl>
                                              <a:dgm id="{807B5505-727B-4A51-B6AF-E0806FFC6184}"/>
                                            </p:graphicEl>
                                          </p:spTgt>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13">
                                            <p:graphicEl>
                                              <a:dgm id="{62DC6390-7F44-4109-A76E-8D2CCEA988A9}"/>
                                            </p:graphicEl>
                                          </p:spTgt>
                                        </p:tgtEl>
                                        <p:attrNameLst>
                                          <p:attrName>style.visibility</p:attrName>
                                        </p:attrNameLst>
                                      </p:cBhvr>
                                      <p:to>
                                        <p:strVal val="visible"/>
                                      </p:to>
                                    </p:set>
                                    <p:animEffect transition="in" filter="wipe(down)">
                                      <p:cBhvr>
                                        <p:cTn id="121" dur="580">
                                          <p:stCondLst>
                                            <p:cond delay="0"/>
                                          </p:stCondLst>
                                        </p:cTn>
                                        <p:tgtEl>
                                          <p:spTgt spid="13">
                                            <p:graphicEl>
                                              <a:dgm id="{62DC6390-7F44-4109-A76E-8D2CCEA988A9}"/>
                                            </p:graphicEl>
                                          </p:spTgt>
                                        </p:tgtEl>
                                      </p:cBhvr>
                                    </p:animEffect>
                                    <p:anim calcmode="lin" valueType="num">
                                      <p:cBhvr>
                                        <p:cTn id="122" dur="1822" tmFilter="0,0; 0.14,0.36; 0.43,0.73; 0.71,0.91; 1.0,1.0">
                                          <p:stCondLst>
                                            <p:cond delay="0"/>
                                          </p:stCondLst>
                                        </p:cTn>
                                        <p:tgtEl>
                                          <p:spTgt spid="13">
                                            <p:graphicEl>
                                              <a:dgm id="{62DC6390-7F44-4109-A76E-8D2CCEA988A9}"/>
                                            </p:graphic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3">
                                            <p:graphicEl>
                                              <a:dgm id="{62DC6390-7F44-4109-A76E-8D2CCEA988A9}"/>
                                            </p:graphic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3">
                                            <p:graphicEl>
                                              <a:dgm id="{62DC6390-7F44-4109-A76E-8D2CCEA988A9}"/>
                                            </p:graphic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3">
                                            <p:graphicEl>
                                              <a:dgm id="{62DC6390-7F44-4109-A76E-8D2CCEA988A9}"/>
                                            </p:graphic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3">
                                            <p:graphicEl>
                                              <a:dgm id="{62DC6390-7F44-4109-A76E-8D2CCEA988A9}"/>
                                            </p:graphic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13">
                                            <p:graphicEl>
                                              <a:dgm id="{62DC6390-7F44-4109-A76E-8D2CCEA988A9}"/>
                                            </p:graphicEl>
                                          </p:spTgt>
                                        </p:tgtEl>
                                      </p:cBhvr>
                                      <p:to x="100000" y="60000"/>
                                    </p:animScale>
                                    <p:animScale>
                                      <p:cBhvr>
                                        <p:cTn id="128" dur="166" decel="50000">
                                          <p:stCondLst>
                                            <p:cond delay="676"/>
                                          </p:stCondLst>
                                        </p:cTn>
                                        <p:tgtEl>
                                          <p:spTgt spid="13">
                                            <p:graphicEl>
                                              <a:dgm id="{62DC6390-7F44-4109-A76E-8D2CCEA988A9}"/>
                                            </p:graphicEl>
                                          </p:spTgt>
                                        </p:tgtEl>
                                      </p:cBhvr>
                                      <p:to x="100000" y="100000"/>
                                    </p:animScale>
                                    <p:animScale>
                                      <p:cBhvr>
                                        <p:cTn id="129" dur="26">
                                          <p:stCondLst>
                                            <p:cond delay="1312"/>
                                          </p:stCondLst>
                                        </p:cTn>
                                        <p:tgtEl>
                                          <p:spTgt spid="13">
                                            <p:graphicEl>
                                              <a:dgm id="{62DC6390-7F44-4109-A76E-8D2CCEA988A9}"/>
                                            </p:graphicEl>
                                          </p:spTgt>
                                        </p:tgtEl>
                                      </p:cBhvr>
                                      <p:to x="100000" y="80000"/>
                                    </p:animScale>
                                    <p:animScale>
                                      <p:cBhvr>
                                        <p:cTn id="130" dur="166" decel="50000">
                                          <p:stCondLst>
                                            <p:cond delay="1338"/>
                                          </p:stCondLst>
                                        </p:cTn>
                                        <p:tgtEl>
                                          <p:spTgt spid="13">
                                            <p:graphicEl>
                                              <a:dgm id="{62DC6390-7F44-4109-A76E-8D2CCEA988A9}"/>
                                            </p:graphicEl>
                                          </p:spTgt>
                                        </p:tgtEl>
                                      </p:cBhvr>
                                      <p:to x="100000" y="100000"/>
                                    </p:animScale>
                                    <p:animScale>
                                      <p:cBhvr>
                                        <p:cTn id="131" dur="26">
                                          <p:stCondLst>
                                            <p:cond delay="1642"/>
                                          </p:stCondLst>
                                        </p:cTn>
                                        <p:tgtEl>
                                          <p:spTgt spid="13">
                                            <p:graphicEl>
                                              <a:dgm id="{62DC6390-7F44-4109-A76E-8D2CCEA988A9}"/>
                                            </p:graphicEl>
                                          </p:spTgt>
                                        </p:tgtEl>
                                      </p:cBhvr>
                                      <p:to x="100000" y="90000"/>
                                    </p:animScale>
                                    <p:animScale>
                                      <p:cBhvr>
                                        <p:cTn id="132" dur="166" decel="50000">
                                          <p:stCondLst>
                                            <p:cond delay="1668"/>
                                          </p:stCondLst>
                                        </p:cTn>
                                        <p:tgtEl>
                                          <p:spTgt spid="13">
                                            <p:graphicEl>
                                              <a:dgm id="{62DC6390-7F44-4109-A76E-8D2CCEA988A9}"/>
                                            </p:graphicEl>
                                          </p:spTgt>
                                        </p:tgtEl>
                                      </p:cBhvr>
                                      <p:to x="100000" y="100000"/>
                                    </p:animScale>
                                    <p:animScale>
                                      <p:cBhvr>
                                        <p:cTn id="133" dur="26">
                                          <p:stCondLst>
                                            <p:cond delay="1808"/>
                                          </p:stCondLst>
                                        </p:cTn>
                                        <p:tgtEl>
                                          <p:spTgt spid="13">
                                            <p:graphicEl>
                                              <a:dgm id="{62DC6390-7F44-4109-A76E-8D2CCEA988A9}"/>
                                            </p:graphicEl>
                                          </p:spTgt>
                                        </p:tgtEl>
                                      </p:cBhvr>
                                      <p:to x="100000" y="95000"/>
                                    </p:animScale>
                                    <p:animScale>
                                      <p:cBhvr>
                                        <p:cTn id="134" dur="166" decel="50000">
                                          <p:stCondLst>
                                            <p:cond delay="1834"/>
                                          </p:stCondLst>
                                        </p:cTn>
                                        <p:tgtEl>
                                          <p:spTgt spid="13">
                                            <p:graphicEl>
                                              <a:dgm id="{62DC6390-7F44-4109-A76E-8D2CCEA988A9}"/>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3" grpId="0">
        <p:bldSub>
          <a:bldDgm bld="one"/>
        </p:bldSub>
      </p:bldGraphic>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5EF63"/>
        </a:solidFill>
        <a:effectLst/>
      </p:bgPr>
    </p:bg>
    <p:spTree>
      <p:nvGrpSpPr>
        <p:cNvPr id="1" name=""/>
        <p:cNvGrpSpPr/>
        <p:nvPr/>
      </p:nvGrpSpPr>
      <p:grpSpPr>
        <a:xfrm>
          <a:off x="0" y="0"/>
          <a:ext cx="0" cy="0"/>
          <a:chOff x="0" y="0"/>
          <a:chExt cx="0" cy="0"/>
        </a:xfrm>
      </p:grpSpPr>
      <p:sp>
        <p:nvSpPr>
          <p:cNvPr id="11" name="TextBox 10"/>
          <p:cNvSpPr txBox="1"/>
          <p:nvPr/>
        </p:nvSpPr>
        <p:spPr>
          <a:xfrm>
            <a:off x="0" y="38100"/>
            <a:ext cx="9067800" cy="381000"/>
          </a:xfrm>
          <a:prstGeom prst="rect">
            <a:avLst/>
          </a:prstGeom>
          <a:solidFill>
            <a:srgbClr val="95EF63"/>
          </a:solidFill>
        </p:spPr>
        <p:txBody>
          <a:bodyPr wrap="square" rtlCol="0">
            <a:spAutoFit/>
          </a:bodyPr>
          <a:lstStyle/>
          <a:p>
            <a:r>
              <a:rPr lang="en-US" b="1" dirty="0" smtClean="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১ . ক-</a:t>
            </a:r>
            <a:r>
              <a:rPr lang="en-US" b="1" dirty="0" smtClean="0">
                <a:solidFill>
                  <a:srgbClr val="0000FF"/>
                </a:solidFill>
                <a:effectLst>
                  <a:outerShdw blurRad="38100" dist="38100" dir="2700000" algn="tl">
                    <a:srgbClr val="000000">
                      <a:alpha val="43137"/>
                    </a:srgbClr>
                  </a:outerShdw>
                </a:effectLst>
              </a:rPr>
              <a:t>iii ) </a:t>
            </a:r>
            <a:r>
              <a:rPr lang="bn-IN" b="1" dirty="0" smtClean="0">
                <a:solidFill>
                  <a:srgbClr val="0000FF"/>
                </a:solidFill>
                <a:effectLst>
                  <a:outerShdw blurRad="38100" dist="38100" dir="2700000" algn="tl">
                    <a:srgbClr val="000000">
                      <a:alpha val="43137"/>
                    </a:srgbClr>
                  </a:outerShdw>
                </a:effectLst>
              </a:rPr>
              <a:t>খাদ্যের ব</a:t>
            </a:r>
            <a:r>
              <a:rPr lang="en-US" b="1" dirty="0" err="1" smtClean="0">
                <a:solidFill>
                  <a:srgbClr val="0000FF"/>
                </a:solidFill>
                <a:effectLst>
                  <a:outerShdw blurRad="38100" dist="38100" dir="2700000" algn="tl">
                    <a:srgbClr val="000000">
                      <a:alpha val="43137"/>
                    </a:srgbClr>
                  </a:outerShdw>
                </a:effectLst>
              </a:rPr>
              <a:t>্যবহার</a:t>
            </a:r>
            <a:r>
              <a:rPr lang="en-US" b="1" dirty="0" smtClean="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a:t>
            </a:r>
            <a:r>
              <a:rPr lang="en-US" b="1" dirty="0" smtClean="0">
                <a:solidFill>
                  <a:srgbClr val="0000FF"/>
                </a:solidFill>
                <a:effectLst>
                  <a:outerShdw blurRad="38100" dist="38100" dir="2700000" algn="tl">
                    <a:srgbClr val="000000">
                      <a:alpha val="43137"/>
                    </a:srgbClr>
                  </a:outerShdw>
                </a:effectLst>
              </a:rPr>
              <a:t>Food Use):</a:t>
            </a:r>
            <a:r>
              <a:rPr lang="bn-IN" b="1" dirty="0" smtClean="0">
                <a:solidFill>
                  <a:srgbClr val="0000FF"/>
                </a:solidFill>
                <a:effectLst>
                  <a:outerShdw blurRad="38100" dist="38100" dir="2700000" algn="tl">
                    <a:srgbClr val="000000">
                      <a:alpha val="43137"/>
                    </a:srgbClr>
                  </a:outerShdw>
                </a:effectLst>
              </a:rPr>
              <a:t> </a:t>
            </a:r>
            <a:r>
              <a:rPr lang="en-US" b="1" dirty="0" smtClean="0">
                <a:solidFill>
                  <a:srgbClr val="0000FF"/>
                </a:solidFill>
                <a:effectLst>
                  <a:outerShdw blurRad="38100" dist="38100" dir="2700000" algn="tl">
                    <a:srgbClr val="000000">
                      <a:alpha val="43137"/>
                    </a:srgbClr>
                  </a:outerShdw>
                </a:effectLst>
              </a:rPr>
              <a:t> </a:t>
            </a:r>
            <a:endParaRPr lang="en-US" b="1" dirty="0">
              <a:solidFill>
                <a:srgbClr val="0000FF"/>
              </a:solidFill>
              <a:effectLst>
                <a:outerShdw blurRad="38100" dist="38100" dir="2700000" algn="tl">
                  <a:srgbClr val="000000">
                    <a:alpha val="43137"/>
                  </a:srgbClr>
                </a:outerShdw>
              </a:effectLst>
            </a:endParaRPr>
          </a:p>
        </p:txBody>
      </p:sp>
      <p:sp>
        <p:nvSpPr>
          <p:cNvPr id="12" name="Rectangle 11"/>
          <p:cNvSpPr/>
          <p:nvPr/>
        </p:nvSpPr>
        <p:spPr>
          <a:xfrm>
            <a:off x="0" y="457200"/>
            <a:ext cx="9106270" cy="1754326"/>
          </a:xfrm>
          <a:prstGeom prst="rect">
            <a:avLst/>
          </a:prstGeom>
          <a:solidFill>
            <a:srgbClr val="99FFCC"/>
          </a:solidFill>
        </p:spPr>
        <p:txBody>
          <a:bodyPr wrap="square">
            <a:spAutoFit/>
          </a:bodyPr>
          <a:lstStyle/>
          <a:p>
            <a:r>
              <a:rPr lang="bn-IN" b="1" dirty="0">
                <a:effectLst>
                  <a:outerShdw blurRad="38100" dist="38100" dir="2700000" algn="tl">
                    <a:srgbClr val="000000">
                      <a:alpha val="43137"/>
                    </a:srgbClr>
                  </a:outerShdw>
                </a:effectLst>
              </a:rPr>
              <a:t>খাদ্যের </a:t>
            </a:r>
            <a:r>
              <a:rPr lang="bn-IN" b="1" dirty="0" smtClean="0">
                <a:effectLst>
                  <a:outerShdw blurRad="38100" dist="38100" dir="2700000" algn="tl">
                    <a:srgbClr val="000000">
                      <a:alpha val="43137"/>
                    </a:srgbClr>
                  </a:outerShdw>
                </a:effectLst>
              </a:rPr>
              <a:t>ব্যবহার বলতে খাদ্যের গুণগতমান বজায় রেখে প্রয়োজনমতো উপযুক্ত খাদ্য গ্রহন ( সুষম খাদ্য ) করে শরীরের প্রয়োজনীয় ক্যালরির চাহিদা পূরণ করা। </a:t>
            </a:r>
          </a:p>
          <a:p>
            <a:r>
              <a:rPr lang="bn-IN" b="1" dirty="0" smtClean="0">
                <a:effectLst>
                  <a:outerShdw blurRad="38100" dist="38100" dir="2700000" algn="tl">
                    <a:srgbClr val="000000">
                      <a:alpha val="43137"/>
                    </a:srgbClr>
                  </a:outerShdw>
                </a:effectLst>
              </a:rPr>
              <a:t>বাজারে খাদ্যসামগ্রীর সহজলভ্যতা এবং পরিবারের ক্রয়ক্ষমতার মধ্যে থাকা সত্ত্বেও খাদ্য নিরাপত্তার ব্যাপারে যথেষ্ট নিশ্চয়তা থাকে না।পরিবারের সদস্যরা খাদ্যকে কীভাবে ব্যবহার করছে তাই হলো গুরুত্বপূর্ণ বিষয়। পরিবারের মহিলা, পুরুষ,বৃদ্ধ,শিশু,প্রতিবন্ধীরা প্রয়োজনীয় কিলোক্যালরি খাদ্য প্রতিদিন গ্রহণ করাই গুরুত্বপূর্ণ। খাদ্য মানবদেহে বিভিন্ন কাজ করে থাকে। যেমন-  - </a:t>
            </a:r>
            <a:endParaRPr lang="en-US" dirty="0"/>
          </a:p>
        </p:txBody>
      </p:sp>
      <p:grpSp>
        <p:nvGrpSpPr>
          <p:cNvPr id="14" name="Group 13"/>
          <p:cNvGrpSpPr/>
          <p:nvPr/>
        </p:nvGrpSpPr>
        <p:grpSpPr>
          <a:xfrm>
            <a:off x="533400" y="2286000"/>
            <a:ext cx="3048000" cy="4267200"/>
            <a:chOff x="293550" y="1092505"/>
            <a:chExt cx="4080659" cy="5219792"/>
          </a:xfrm>
        </p:grpSpPr>
        <p:sp>
          <p:nvSpPr>
            <p:cNvPr id="15" name="Oval 14"/>
            <p:cNvSpPr/>
            <p:nvPr/>
          </p:nvSpPr>
          <p:spPr>
            <a:xfrm>
              <a:off x="293550" y="1092505"/>
              <a:ext cx="4080659" cy="5219792"/>
            </a:xfrm>
            <a:prstGeom prst="ellipse">
              <a:avLst/>
            </a:prstGeom>
            <a:solidFill>
              <a:srgbClr val="66FF66">
                <a:alpha val="60000"/>
              </a:srgbClr>
            </a:solidFill>
            <a:ln w="28575">
              <a:solidFill>
                <a:srgbClr val="19521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Oval 4"/>
            <p:cNvSpPr/>
            <p:nvPr/>
          </p:nvSpPr>
          <p:spPr>
            <a:xfrm>
              <a:off x="661539" y="1856926"/>
              <a:ext cx="3075677" cy="3690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p:txBody>
        </p:sp>
      </p:grpSp>
      <p:grpSp>
        <p:nvGrpSpPr>
          <p:cNvPr id="17" name="Group 16"/>
          <p:cNvGrpSpPr/>
          <p:nvPr/>
        </p:nvGrpSpPr>
        <p:grpSpPr>
          <a:xfrm>
            <a:off x="676480" y="2512551"/>
            <a:ext cx="2752520" cy="3812050"/>
            <a:chOff x="763951" y="1549731"/>
            <a:chExt cx="2752520" cy="4201057"/>
          </a:xfrm>
        </p:grpSpPr>
        <p:sp>
          <p:nvSpPr>
            <p:cNvPr id="18" name="Oval 17"/>
            <p:cNvSpPr/>
            <p:nvPr/>
          </p:nvSpPr>
          <p:spPr>
            <a:xfrm>
              <a:off x="763951" y="1549731"/>
              <a:ext cx="2752520" cy="4201057"/>
            </a:xfrm>
            <a:prstGeom prst="ellipse">
              <a:avLst/>
            </a:prstGeom>
            <a:solidFill>
              <a:srgbClr val="99FFCC"/>
            </a:solidFill>
            <a:ln w="28575">
              <a:solidFill>
                <a:srgbClr val="183B15"/>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Oval 4"/>
            <p:cNvSpPr/>
            <p:nvPr/>
          </p:nvSpPr>
          <p:spPr>
            <a:xfrm>
              <a:off x="1019419" y="2185194"/>
              <a:ext cx="2174703" cy="3068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IN" sz="1800" b="1" kern="1200" dirty="0" smtClean="0">
                  <a:solidFill>
                    <a:srgbClr val="0000FF"/>
                  </a:solidFill>
                  <a:effectLst>
                    <a:outerShdw blurRad="38100" dist="38100" dir="2700000" algn="tl">
                      <a:srgbClr val="000000">
                        <a:alpha val="43137"/>
                      </a:srgbClr>
                    </a:outerShdw>
                  </a:effectLst>
                </a:rPr>
                <a:t>১ . নিশ্চিত দিকসমূহ </a:t>
              </a:r>
            </a:p>
            <a:p>
              <a:pPr lvl="0" algn="ctr" defTabSz="800100">
                <a:lnSpc>
                  <a:spcPct val="90000"/>
                </a:lnSpc>
                <a:spcBef>
                  <a:spcPct val="0"/>
                </a:spcBef>
                <a:spcAft>
                  <a:spcPct val="35000"/>
                </a:spcAft>
              </a:pPr>
              <a:r>
                <a:rPr lang="bn-IN" sz="1400" b="1" kern="1200" dirty="0" smtClean="0">
                  <a:solidFill>
                    <a:srgbClr val="0000FF"/>
                  </a:solidFill>
                  <a:effectLst>
                    <a:outerShdw blurRad="38100" dist="38100" dir="2700000" algn="tl">
                      <a:srgbClr val="000000">
                        <a:alpha val="43137"/>
                      </a:srgbClr>
                    </a:outerShdw>
                  </a:effectLst>
                </a:rPr>
                <a:t>ক) বাস্তব</a:t>
              </a:r>
              <a:r>
                <a:rPr lang="en-US" sz="1400" b="1" kern="1200" dirty="0" smtClean="0">
                  <a:solidFill>
                    <a:srgbClr val="0000FF"/>
                  </a:solidFill>
                  <a:effectLst>
                    <a:outerShdw blurRad="38100" dist="38100" dir="2700000" algn="tl">
                      <a:srgbClr val="000000">
                        <a:alpha val="43137"/>
                      </a:srgbClr>
                    </a:outerShdw>
                  </a:effectLst>
                </a:rPr>
                <a:t>(Physical)</a:t>
              </a:r>
              <a:r>
                <a:rPr lang="bn-IN" sz="1400" b="1" kern="1200" dirty="0" smtClean="0">
                  <a:solidFill>
                    <a:srgbClr val="0000FF"/>
                  </a:solidFill>
                  <a:effectLst>
                    <a:outerShdw blurRad="38100" dist="38100" dir="2700000" algn="tl">
                      <a:srgbClr val="000000">
                        <a:alpha val="43137"/>
                      </a:srgbClr>
                    </a:outerShdw>
                  </a:effectLst>
                </a:rPr>
                <a:t>নির্ণায়ক</a:t>
              </a:r>
              <a:r>
                <a:rPr lang="en-US" sz="1400" b="1" kern="1200" dirty="0" smtClean="0">
                  <a:solidFill>
                    <a:srgbClr val="0000FF"/>
                  </a:solidFill>
                  <a:effectLst>
                    <a:outerShdw blurRad="38100" dist="38100" dir="2700000" algn="tl">
                      <a:srgbClr val="000000">
                        <a:alpha val="43137"/>
                      </a:srgbClr>
                    </a:outerShdw>
                  </a:effectLst>
                </a:rPr>
                <a:t> :</a:t>
              </a: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 i.</a:t>
              </a:r>
              <a:r>
                <a:rPr lang="bn-IN" sz="1400" b="1" kern="1200" dirty="0" smtClean="0">
                  <a:solidFill>
                    <a:srgbClr val="0000FF"/>
                  </a:solidFill>
                  <a:effectLst>
                    <a:outerShdw blurRad="38100" dist="38100" dir="2700000" algn="tl">
                      <a:srgbClr val="000000">
                        <a:alpha val="43137"/>
                      </a:srgbClr>
                    </a:outerShdw>
                  </a:effectLst>
                </a:rPr>
                <a:t> খাদ্যের প্রাপ্যতা</a:t>
              </a:r>
            </a:p>
            <a:p>
              <a:pPr lvl="0" algn="ctr" defTabSz="800100">
                <a:lnSpc>
                  <a:spcPct val="90000"/>
                </a:lnSpc>
                <a:spcBef>
                  <a:spcPct val="0"/>
                </a:spcBef>
                <a:spcAft>
                  <a:spcPct val="35000"/>
                </a:spcAft>
              </a:pPr>
              <a:r>
                <a:rPr lang="bn-IN" sz="1400" b="1" kern="1200" dirty="0" smtClean="0">
                  <a:solidFill>
                    <a:srgbClr val="0000FF"/>
                  </a:solidFill>
                  <a:effectLst>
                    <a:outerShdw blurRad="38100" dist="38100" dir="2700000" algn="tl">
                      <a:srgbClr val="000000">
                        <a:alpha val="43137"/>
                      </a:srgbClr>
                    </a:outerShdw>
                  </a:effectLst>
                </a:rPr>
                <a:t>    </a:t>
              </a:r>
              <a:r>
                <a:rPr lang="en-US" sz="1400" b="1" kern="1200" dirty="0" smtClean="0">
                  <a:solidFill>
                    <a:srgbClr val="0000FF"/>
                  </a:solidFill>
                  <a:effectLst>
                    <a:outerShdw blurRad="38100" dist="38100" dir="2700000" algn="tl">
                      <a:srgbClr val="000000">
                        <a:alpha val="43137"/>
                      </a:srgbClr>
                    </a:outerShdw>
                  </a:effectLst>
                </a:rPr>
                <a:t>ii.</a:t>
              </a:r>
              <a:r>
                <a:rPr lang="bn-IN" sz="1400" b="1" kern="1200" dirty="0" smtClean="0">
                  <a:solidFill>
                    <a:srgbClr val="0000FF"/>
                  </a:solidFill>
                  <a:effectLst>
                    <a:outerShdw blurRad="38100" dist="38100" dir="2700000" algn="tl">
                      <a:srgbClr val="000000">
                        <a:alpha val="43137"/>
                      </a:srgbClr>
                    </a:outerShdw>
                  </a:effectLst>
                </a:rPr>
                <a:t> খাদ্যের ক্রয়যোগ্যতা </a:t>
              </a:r>
              <a:r>
                <a:rPr lang="en-US" sz="1400" b="1" kern="1200" dirty="0" smtClean="0">
                  <a:solidFill>
                    <a:srgbClr val="0000FF"/>
                  </a:solidFill>
                  <a:effectLst>
                    <a:outerShdw blurRad="38100" dist="38100" dir="2700000" algn="tl">
                      <a:srgbClr val="000000">
                        <a:alpha val="43137"/>
                      </a:srgbClr>
                    </a:outerShdw>
                  </a:effectLst>
                </a:rPr>
                <a:t>iii.</a:t>
              </a:r>
              <a:r>
                <a:rPr lang="bn-IN" sz="1400" b="1" kern="1200" dirty="0" smtClean="0">
                  <a:solidFill>
                    <a:srgbClr val="0000FF"/>
                  </a:solidFill>
                  <a:effectLst>
                    <a:outerShdw blurRad="38100" dist="38100" dir="2700000" algn="tl">
                      <a:srgbClr val="000000">
                        <a:alpha val="43137"/>
                      </a:srgbClr>
                    </a:outerShdw>
                  </a:effectLst>
                </a:rPr>
                <a:t>খাদ্যের ব্যবহার</a:t>
              </a:r>
              <a:r>
                <a:rPr lang="en-US" sz="1400" b="1" kern="1200" dirty="0" smtClean="0">
                  <a:solidFill>
                    <a:srgbClr val="0000FF"/>
                  </a:solidFill>
                  <a:effectLst>
                    <a:outerShdw blurRad="38100" dist="38100" dir="2700000" algn="tl">
                      <a:srgbClr val="000000">
                        <a:alpha val="43137"/>
                      </a:srgbClr>
                    </a:outerShdw>
                  </a:effectLst>
                </a:rPr>
                <a:t>    </a:t>
              </a:r>
              <a:endParaRPr lang="bn-IN" sz="1400" b="1" kern="1200" dirty="0" smtClean="0">
                <a:solidFill>
                  <a:srgbClr val="0000FF"/>
                </a:solidFill>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&amp;</a:t>
              </a:r>
              <a:endParaRPr lang="bn-IN" sz="1400" b="1" kern="1200" dirty="0" smtClean="0">
                <a:solidFill>
                  <a:srgbClr val="0000FF"/>
                </a:solidFill>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en-US" sz="1400" b="1" kern="1200" dirty="0" smtClean="0">
                  <a:solidFill>
                    <a:srgbClr val="0000FF"/>
                  </a:solidFill>
                  <a:effectLst>
                    <a:outerShdw blurRad="38100" dist="38100" dir="2700000" algn="tl">
                      <a:srgbClr val="000000">
                        <a:alpha val="43137"/>
                      </a:srgbClr>
                    </a:outerShdw>
                  </a:effectLst>
                </a:rPr>
                <a:t> </a:t>
              </a:r>
              <a:r>
                <a:rPr lang="bn-IN" sz="1400" b="1" kern="1200" dirty="0" smtClean="0">
                  <a:solidFill>
                    <a:srgbClr val="0000FF"/>
                  </a:solidFill>
                  <a:effectLst>
                    <a:outerShdw blurRad="38100" dist="38100" dir="2700000" algn="tl">
                      <a:srgbClr val="000000">
                        <a:alpha val="43137"/>
                      </a:srgbClr>
                    </a:outerShdw>
                  </a:effectLst>
                </a:rPr>
                <a:t>খ) সময়গত</a:t>
              </a:r>
              <a:r>
                <a:rPr lang="en-US" sz="1400" b="1" kern="1200" dirty="0" smtClean="0">
                  <a:solidFill>
                    <a:srgbClr val="0000FF"/>
                  </a:solidFill>
                  <a:effectLst>
                    <a:outerShdw blurRad="38100" dist="38100" dir="2700000" algn="tl">
                      <a:srgbClr val="000000">
                        <a:alpha val="43137"/>
                      </a:srgbClr>
                    </a:outerShdw>
                  </a:effectLst>
                </a:rPr>
                <a:t> (temporal)</a:t>
              </a:r>
              <a:r>
                <a:rPr lang="bn-IN" sz="1400" b="1" kern="1200" dirty="0" smtClean="0">
                  <a:solidFill>
                    <a:srgbClr val="0000FF"/>
                  </a:solidFill>
                  <a:effectLst>
                    <a:outerShdw blurRad="38100" dist="38100" dir="2700000" algn="tl">
                      <a:srgbClr val="000000">
                        <a:alpha val="43137"/>
                      </a:srgbClr>
                    </a:outerShdw>
                  </a:effectLst>
                </a:rPr>
                <a:t>নির্ণায়ক</a:t>
              </a:r>
              <a:r>
                <a:rPr lang="en-US" sz="1400" b="1" kern="1200" dirty="0" smtClean="0">
                  <a:solidFill>
                    <a:srgbClr val="0000FF"/>
                  </a:solidFill>
                  <a:effectLst>
                    <a:outerShdw blurRad="38100" dist="38100" dir="2700000" algn="tl">
                      <a:srgbClr val="000000">
                        <a:alpha val="43137"/>
                      </a:srgbClr>
                    </a:outerShdw>
                  </a:effectLst>
                </a:rPr>
                <a:t>: </a:t>
              </a:r>
              <a:endParaRPr lang="bn-IN" sz="1400" b="1" kern="1200" dirty="0" smtClean="0">
                <a:solidFill>
                  <a:srgbClr val="0000FF"/>
                </a:solidFill>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bn-IN" sz="1400" b="1" kern="1200" dirty="0" smtClean="0">
                  <a:solidFill>
                    <a:srgbClr val="0000FF"/>
                  </a:solidFill>
                  <a:effectLst>
                    <a:outerShdw blurRad="38100" dist="38100" dir="2700000" algn="tl">
                      <a:srgbClr val="000000">
                        <a:alpha val="43137"/>
                      </a:srgbClr>
                    </a:outerShdw>
                  </a:effectLst>
                </a:rPr>
                <a:t>প্রকৃতি ও মানবসৃষ্ট দুর্যোগ</a:t>
              </a:r>
              <a:endParaRPr lang="en-US" sz="1400" b="1" kern="1200" dirty="0" smtClean="0">
                <a:solidFill>
                  <a:srgbClr val="0000FF"/>
                </a:solidFill>
                <a:effectLst>
                  <a:outerShdw blurRad="38100" dist="38100" dir="2700000" algn="tl">
                    <a:srgbClr val="000000">
                      <a:alpha val="43137"/>
                    </a:srgbClr>
                  </a:outerShdw>
                </a:effectLst>
              </a:endParaRPr>
            </a:p>
          </p:txBody>
        </p:sp>
      </p:grpSp>
      <p:graphicFrame>
        <p:nvGraphicFramePr>
          <p:cNvPr id="20" name="Diagram 19"/>
          <p:cNvGraphicFramePr/>
          <p:nvPr>
            <p:extLst>
              <p:ext uri="{D42A27DB-BD31-4B8C-83A1-F6EECF244321}">
                <p14:modId xmlns:p14="http://schemas.microsoft.com/office/powerpoint/2010/main" val="2447058910"/>
              </p:ext>
            </p:extLst>
          </p:nvPr>
        </p:nvGraphicFramePr>
        <p:xfrm>
          <a:off x="4092606" y="2133600"/>
          <a:ext cx="4975194" cy="4542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5910836"/>
            <a:ext cx="19812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42201917"/>
      </p:ext>
    </p:extLst>
  </p:cSld>
  <p:clrMapOvr>
    <a:masterClrMapping/>
  </p:clrMapOvr>
  <mc:AlternateContent xmlns:mc="http://schemas.openxmlformats.org/markup-compatibility/2006" xmlns:p14="http://schemas.microsoft.com/office/powerpoint/2010/main">
    <mc:Choice Requires="p14">
      <p:transition spd="slow" p14:dur="2000" advTm="121462"/>
    </mc:Choice>
    <mc:Fallback xmlns="">
      <p:transition spd="slow" advTm="1214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0">
                                            <p:graphicEl>
                                              <a:dgm id="{7010B70C-1E0F-4F75-BFBC-DF38776CBA16}"/>
                                            </p:graphicEl>
                                          </p:spTgt>
                                        </p:tgtEl>
                                        <p:attrNameLst>
                                          <p:attrName>style.visibility</p:attrName>
                                        </p:attrNameLst>
                                      </p:cBhvr>
                                      <p:to>
                                        <p:strVal val="visible"/>
                                      </p:to>
                                    </p:set>
                                    <p:anim calcmode="lin" valueType="num">
                                      <p:cBhvr>
                                        <p:cTn id="33" dur="500" fill="hold"/>
                                        <p:tgtEl>
                                          <p:spTgt spid="20">
                                            <p:graphicEl>
                                              <a:dgm id="{7010B70C-1E0F-4F75-BFBC-DF38776CBA16}"/>
                                            </p:graphicEl>
                                          </p:spTgt>
                                        </p:tgtEl>
                                        <p:attrNameLst>
                                          <p:attrName>ppt_w</p:attrName>
                                        </p:attrNameLst>
                                      </p:cBhvr>
                                      <p:tavLst>
                                        <p:tav tm="0">
                                          <p:val>
                                            <p:fltVal val="0"/>
                                          </p:val>
                                        </p:tav>
                                        <p:tav tm="100000">
                                          <p:val>
                                            <p:strVal val="#ppt_w"/>
                                          </p:val>
                                        </p:tav>
                                      </p:tavLst>
                                    </p:anim>
                                    <p:anim calcmode="lin" valueType="num">
                                      <p:cBhvr>
                                        <p:cTn id="34" dur="500" fill="hold"/>
                                        <p:tgtEl>
                                          <p:spTgt spid="20">
                                            <p:graphicEl>
                                              <a:dgm id="{7010B70C-1E0F-4F75-BFBC-DF38776CBA16}"/>
                                            </p:graphicEl>
                                          </p:spTgt>
                                        </p:tgtEl>
                                        <p:attrNameLst>
                                          <p:attrName>ppt_h</p:attrName>
                                        </p:attrNameLst>
                                      </p:cBhvr>
                                      <p:tavLst>
                                        <p:tav tm="0">
                                          <p:val>
                                            <p:fltVal val="0"/>
                                          </p:val>
                                        </p:tav>
                                        <p:tav tm="100000">
                                          <p:val>
                                            <p:strVal val="#ppt_h"/>
                                          </p:val>
                                        </p:tav>
                                      </p:tavLst>
                                    </p:anim>
                                    <p:animEffect transition="in" filter="fade">
                                      <p:cBhvr>
                                        <p:cTn id="35" dur="500"/>
                                        <p:tgtEl>
                                          <p:spTgt spid="20">
                                            <p:graphicEl>
                                              <a:dgm id="{7010B70C-1E0F-4F75-BFBC-DF38776CBA16}"/>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0">
                                            <p:graphicEl>
                                              <a:dgm id="{41E792C9-8970-447E-923F-1A6A2AB01CA0}"/>
                                            </p:graphicEl>
                                          </p:spTgt>
                                        </p:tgtEl>
                                        <p:attrNameLst>
                                          <p:attrName>style.visibility</p:attrName>
                                        </p:attrNameLst>
                                      </p:cBhvr>
                                      <p:to>
                                        <p:strVal val="visible"/>
                                      </p:to>
                                    </p:set>
                                    <p:anim calcmode="lin" valueType="num">
                                      <p:cBhvr>
                                        <p:cTn id="40" dur="500" fill="hold"/>
                                        <p:tgtEl>
                                          <p:spTgt spid="20">
                                            <p:graphicEl>
                                              <a:dgm id="{41E792C9-8970-447E-923F-1A6A2AB01CA0}"/>
                                            </p:graphicEl>
                                          </p:spTgt>
                                        </p:tgtEl>
                                        <p:attrNameLst>
                                          <p:attrName>ppt_w</p:attrName>
                                        </p:attrNameLst>
                                      </p:cBhvr>
                                      <p:tavLst>
                                        <p:tav tm="0">
                                          <p:val>
                                            <p:fltVal val="0"/>
                                          </p:val>
                                        </p:tav>
                                        <p:tav tm="100000">
                                          <p:val>
                                            <p:strVal val="#ppt_w"/>
                                          </p:val>
                                        </p:tav>
                                      </p:tavLst>
                                    </p:anim>
                                    <p:anim calcmode="lin" valueType="num">
                                      <p:cBhvr>
                                        <p:cTn id="41" dur="500" fill="hold"/>
                                        <p:tgtEl>
                                          <p:spTgt spid="20">
                                            <p:graphicEl>
                                              <a:dgm id="{41E792C9-8970-447E-923F-1A6A2AB01CA0}"/>
                                            </p:graphicEl>
                                          </p:spTgt>
                                        </p:tgtEl>
                                        <p:attrNameLst>
                                          <p:attrName>ppt_h</p:attrName>
                                        </p:attrNameLst>
                                      </p:cBhvr>
                                      <p:tavLst>
                                        <p:tav tm="0">
                                          <p:val>
                                            <p:fltVal val="0"/>
                                          </p:val>
                                        </p:tav>
                                        <p:tav tm="100000">
                                          <p:val>
                                            <p:strVal val="#ppt_h"/>
                                          </p:val>
                                        </p:tav>
                                      </p:tavLst>
                                    </p:anim>
                                    <p:animEffect transition="in" filter="fade">
                                      <p:cBhvr>
                                        <p:cTn id="42" dur="500"/>
                                        <p:tgtEl>
                                          <p:spTgt spid="20">
                                            <p:graphicEl>
                                              <a:dgm id="{41E792C9-8970-447E-923F-1A6A2AB01CA0}"/>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0">
                                            <p:graphicEl>
                                              <a:dgm id="{BE4BF2CD-C7C7-4E08-8290-BDA567AE4E04}"/>
                                            </p:graphicEl>
                                          </p:spTgt>
                                        </p:tgtEl>
                                        <p:attrNameLst>
                                          <p:attrName>style.visibility</p:attrName>
                                        </p:attrNameLst>
                                      </p:cBhvr>
                                      <p:to>
                                        <p:strVal val="visible"/>
                                      </p:to>
                                    </p:set>
                                    <p:anim calcmode="lin" valueType="num">
                                      <p:cBhvr>
                                        <p:cTn id="45" dur="500" fill="hold"/>
                                        <p:tgtEl>
                                          <p:spTgt spid="20">
                                            <p:graphicEl>
                                              <a:dgm id="{BE4BF2CD-C7C7-4E08-8290-BDA567AE4E04}"/>
                                            </p:graphicEl>
                                          </p:spTgt>
                                        </p:tgtEl>
                                        <p:attrNameLst>
                                          <p:attrName>ppt_w</p:attrName>
                                        </p:attrNameLst>
                                      </p:cBhvr>
                                      <p:tavLst>
                                        <p:tav tm="0">
                                          <p:val>
                                            <p:fltVal val="0"/>
                                          </p:val>
                                        </p:tav>
                                        <p:tav tm="100000">
                                          <p:val>
                                            <p:strVal val="#ppt_w"/>
                                          </p:val>
                                        </p:tav>
                                      </p:tavLst>
                                    </p:anim>
                                    <p:anim calcmode="lin" valueType="num">
                                      <p:cBhvr>
                                        <p:cTn id="46" dur="500" fill="hold"/>
                                        <p:tgtEl>
                                          <p:spTgt spid="20">
                                            <p:graphicEl>
                                              <a:dgm id="{BE4BF2CD-C7C7-4E08-8290-BDA567AE4E04}"/>
                                            </p:graphicEl>
                                          </p:spTgt>
                                        </p:tgtEl>
                                        <p:attrNameLst>
                                          <p:attrName>ppt_h</p:attrName>
                                        </p:attrNameLst>
                                      </p:cBhvr>
                                      <p:tavLst>
                                        <p:tav tm="0">
                                          <p:val>
                                            <p:fltVal val="0"/>
                                          </p:val>
                                        </p:tav>
                                        <p:tav tm="100000">
                                          <p:val>
                                            <p:strVal val="#ppt_h"/>
                                          </p:val>
                                        </p:tav>
                                      </p:tavLst>
                                    </p:anim>
                                    <p:animEffect transition="in" filter="fade">
                                      <p:cBhvr>
                                        <p:cTn id="47" dur="500"/>
                                        <p:tgtEl>
                                          <p:spTgt spid="20">
                                            <p:graphicEl>
                                              <a:dgm id="{BE4BF2CD-C7C7-4E08-8290-BDA567AE4E0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0">
                                            <p:graphicEl>
                                              <a:dgm id="{ED44053B-E6FE-44C2-9F96-AF7DDB7E0F65}"/>
                                            </p:graphicEl>
                                          </p:spTgt>
                                        </p:tgtEl>
                                        <p:attrNameLst>
                                          <p:attrName>style.visibility</p:attrName>
                                        </p:attrNameLst>
                                      </p:cBhvr>
                                      <p:to>
                                        <p:strVal val="visible"/>
                                      </p:to>
                                    </p:set>
                                    <p:anim calcmode="lin" valueType="num">
                                      <p:cBhvr>
                                        <p:cTn id="52" dur="500" fill="hold"/>
                                        <p:tgtEl>
                                          <p:spTgt spid="20">
                                            <p:graphicEl>
                                              <a:dgm id="{ED44053B-E6FE-44C2-9F96-AF7DDB7E0F65}"/>
                                            </p:graphicEl>
                                          </p:spTgt>
                                        </p:tgtEl>
                                        <p:attrNameLst>
                                          <p:attrName>ppt_w</p:attrName>
                                        </p:attrNameLst>
                                      </p:cBhvr>
                                      <p:tavLst>
                                        <p:tav tm="0">
                                          <p:val>
                                            <p:fltVal val="0"/>
                                          </p:val>
                                        </p:tav>
                                        <p:tav tm="100000">
                                          <p:val>
                                            <p:strVal val="#ppt_w"/>
                                          </p:val>
                                        </p:tav>
                                      </p:tavLst>
                                    </p:anim>
                                    <p:anim calcmode="lin" valueType="num">
                                      <p:cBhvr>
                                        <p:cTn id="53" dur="500" fill="hold"/>
                                        <p:tgtEl>
                                          <p:spTgt spid="20">
                                            <p:graphicEl>
                                              <a:dgm id="{ED44053B-E6FE-44C2-9F96-AF7DDB7E0F65}"/>
                                            </p:graphicEl>
                                          </p:spTgt>
                                        </p:tgtEl>
                                        <p:attrNameLst>
                                          <p:attrName>ppt_h</p:attrName>
                                        </p:attrNameLst>
                                      </p:cBhvr>
                                      <p:tavLst>
                                        <p:tav tm="0">
                                          <p:val>
                                            <p:fltVal val="0"/>
                                          </p:val>
                                        </p:tav>
                                        <p:tav tm="100000">
                                          <p:val>
                                            <p:strVal val="#ppt_h"/>
                                          </p:val>
                                        </p:tav>
                                      </p:tavLst>
                                    </p:anim>
                                    <p:animEffect transition="in" filter="fade">
                                      <p:cBhvr>
                                        <p:cTn id="54" dur="500"/>
                                        <p:tgtEl>
                                          <p:spTgt spid="20">
                                            <p:graphicEl>
                                              <a:dgm id="{ED44053B-E6FE-44C2-9F96-AF7DDB7E0F65}"/>
                                            </p:graphic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graphicEl>
                                              <a:dgm id="{8225C1FC-8281-4C44-84B9-C436E2D2A02B}"/>
                                            </p:graphicEl>
                                          </p:spTgt>
                                        </p:tgtEl>
                                        <p:attrNameLst>
                                          <p:attrName>style.visibility</p:attrName>
                                        </p:attrNameLst>
                                      </p:cBhvr>
                                      <p:to>
                                        <p:strVal val="visible"/>
                                      </p:to>
                                    </p:set>
                                    <p:anim calcmode="lin" valueType="num">
                                      <p:cBhvr>
                                        <p:cTn id="57" dur="500" fill="hold"/>
                                        <p:tgtEl>
                                          <p:spTgt spid="20">
                                            <p:graphicEl>
                                              <a:dgm id="{8225C1FC-8281-4C44-84B9-C436E2D2A02B}"/>
                                            </p:graphicEl>
                                          </p:spTgt>
                                        </p:tgtEl>
                                        <p:attrNameLst>
                                          <p:attrName>ppt_w</p:attrName>
                                        </p:attrNameLst>
                                      </p:cBhvr>
                                      <p:tavLst>
                                        <p:tav tm="0">
                                          <p:val>
                                            <p:fltVal val="0"/>
                                          </p:val>
                                        </p:tav>
                                        <p:tav tm="100000">
                                          <p:val>
                                            <p:strVal val="#ppt_w"/>
                                          </p:val>
                                        </p:tav>
                                      </p:tavLst>
                                    </p:anim>
                                    <p:anim calcmode="lin" valueType="num">
                                      <p:cBhvr>
                                        <p:cTn id="58" dur="500" fill="hold"/>
                                        <p:tgtEl>
                                          <p:spTgt spid="20">
                                            <p:graphicEl>
                                              <a:dgm id="{8225C1FC-8281-4C44-84B9-C436E2D2A02B}"/>
                                            </p:graphicEl>
                                          </p:spTgt>
                                        </p:tgtEl>
                                        <p:attrNameLst>
                                          <p:attrName>ppt_h</p:attrName>
                                        </p:attrNameLst>
                                      </p:cBhvr>
                                      <p:tavLst>
                                        <p:tav tm="0">
                                          <p:val>
                                            <p:fltVal val="0"/>
                                          </p:val>
                                        </p:tav>
                                        <p:tav tm="100000">
                                          <p:val>
                                            <p:strVal val="#ppt_h"/>
                                          </p:val>
                                        </p:tav>
                                      </p:tavLst>
                                    </p:anim>
                                    <p:animEffect transition="in" filter="fade">
                                      <p:cBhvr>
                                        <p:cTn id="59" dur="500"/>
                                        <p:tgtEl>
                                          <p:spTgt spid="20">
                                            <p:graphicEl>
                                              <a:dgm id="{8225C1FC-8281-4C44-84B9-C436E2D2A02B}"/>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0">
                                            <p:graphicEl>
                                              <a:dgm id="{807B5505-727B-4A51-B6AF-E0806FFC6184}"/>
                                            </p:graphicEl>
                                          </p:spTgt>
                                        </p:tgtEl>
                                        <p:attrNameLst>
                                          <p:attrName>style.visibility</p:attrName>
                                        </p:attrNameLst>
                                      </p:cBhvr>
                                      <p:to>
                                        <p:strVal val="visible"/>
                                      </p:to>
                                    </p:set>
                                    <p:anim calcmode="lin" valueType="num">
                                      <p:cBhvr>
                                        <p:cTn id="64" dur="500" fill="hold"/>
                                        <p:tgtEl>
                                          <p:spTgt spid="20">
                                            <p:graphicEl>
                                              <a:dgm id="{807B5505-727B-4A51-B6AF-E0806FFC6184}"/>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807B5505-727B-4A51-B6AF-E0806FFC6184}"/>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807B5505-727B-4A51-B6AF-E0806FFC6184}"/>
                                            </p:graphicEl>
                                          </p:spTgt>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0">
                                            <p:graphicEl>
                                              <a:dgm id="{62DC6390-7F44-4109-A76E-8D2CCEA988A9}"/>
                                            </p:graphicEl>
                                          </p:spTgt>
                                        </p:tgtEl>
                                        <p:attrNameLst>
                                          <p:attrName>style.visibility</p:attrName>
                                        </p:attrNameLst>
                                      </p:cBhvr>
                                      <p:to>
                                        <p:strVal val="visible"/>
                                      </p:to>
                                    </p:set>
                                    <p:anim calcmode="lin" valueType="num">
                                      <p:cBhvr>
                                        <p:cTn id="69" dur="500" fill="hold"/>
                                        <p:tgtEl>
                                          <p:spTgt spid="20">
                                            <p:graphicEl>
                                              <a:dgm id="{62DC6390-7F44-4109-A76E-8D2CCEA988A9}"/>
                                            </p:graphicEl>
                                          </p:spTgt>
                                        </p:tgtEl>
                                        <p:attrNameLst>
                                          <p:attrName>ppt_w</p:attrName>
                                        </p:attrNameLst>
                                      </p:cBhvr>
                                      <p:tavLst>
                                        <p:tav tm="0">
                                          <p:val>
                                            <p:fltVal val="0"/>
                                          </p:val>
                                        </p:tav>
                                        <p:tav tm="100000">
                                          <p:val>
                                            <p:strVal val="#ppt_w"/>
                                          </p:val>
                                        </p:tav>
                                      </p:tavLst>
                                    </p:anim>
                                    <p:anim calcmode="lin" valueType="num">
                                      <p:cBhvr>
                                        <p:cTn id="70" dur="500" fill="hold"/>
                                        <p:tgtEl>
                                          <p:spTgt spid="20">
                                            <p:graphicEl>
                                              <a:dgm id="{62DC6390-7F44-4109-A76E-8D2CCEA988A9}"/>
                                            </p:graphicEl>
                                          </p:spTgt>
                                        </p:tgtEl>
                                        <p:attrNameLst>
                                          <p:attrName>ppt_h</p:attrName>
                                        </p:attrNameLst>
                                      </p:cBhvr>
                                      <p:tavLst>
                                        <p:tav tm="0">
                                          <p:val>
                                            <p:fltVal val="0"/>
                                          </p:val>
                                        </p:tav>
                                        <p:tav tm="100000">
                                          <p:val>
                                            <p:strVal val="#ppt_h"/>
                                          </p:val>
                                        </p:tav>
                                      </p:tavLst>
                                    </p:anim>
                                    <p:animEffect transition="in" filter="fade">
                                      <p:cBhvr>
                                        <p:cTn id="71" dur="500"/>
                                        <p:tgtEl>
                                          <p:spTgt spid="20">
                                            <p:graphicEl>
                                              <a:dgm id="{62DC6390-7F44-4109-A76E-8D2CCEA988A9}"/>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0">
                                            <p:graphicEl>
                                              <a:dgm id="{0E38ADC1-D06E-4E2D-BEE9-FCFE978ECFAB}"/>
                                            </p:graphicEl>
                                          </p:spTgt>
                                        </p:tgtEl>
                                        <p:attrNameLst>
                                          <p:attrName>style.visibility</p:attrName>
                                        </p:attrNameLst>
                                      </p:cBhvr>
                                      <p:to>
                                        <p:strVal val="visible"/>
                                      </p:to>
                                    </p:set>
                                    <p:anim calcmode="lin" valueType="num">
                                      <p:cBhvr>
                                        <p:cTn id="76" dur="500" fill="hold"/>
                                        <p:tgtEl>
                                          <p:spTgt spid="20">
                                            <p:graphicEl>
                                              <a:dgm id="{0E38ADC1-D06E-4E2D-BEE9-FCFE978ECFAB}"/>
                                            </p:graphicEl>
                                          </p:spTgt>
                                        </p:tgtEl>
                                        <p:attrNameLst>
                                          <p:attrName>ppt_w</p:attrName>
                                        </p:attrNameLst>
                                      </p:cBhvr>
                                      <p:tavLst>
                                        <p:tav tm="0">
                                          <p:val>
                                            <p:fltVal val="0"/>
                                          </p:val>
                                        </p:tav>
                                        <p:tav tm="100000">
                                          <p:val>
                                            <p:strVal val="#ppt_w"/>
                                          </p:val>
                                        </p:tav>
                                      </p:tavLst>
                                    </p:anim>
                                    <p:anim calcmode="lin" valueType="num">
                                      <p:cBhvr>
                                        <p:cTn id="77" dur="500" fill="hold"/>
                                        <p:tgtEl>
                                          <p:spTgt spid="20">
                                            <p:graphicEl>
                                              <a:dgm id="{0E38ADC1-D06E-4E2D-BEE9-FCFE978ECFAB}"/>
                                            </p:graphicEl>
                                          </p:spTgt>
                                        </p:tgtEl>
                                        <p:attrNameLst>
                                          <p:attrName>ppt_h</p:attrName>
                                        </p:attrNameLst>
                                      </p:cBhvr>
                                      <p:tavLst>
                                        <p:tav tm="0">
                                          <p:val>
                                            <p:fltVal val="0"/>
                                          </p:val>
                                        </p:tav>
                                        <p:tav tm="100000">
                                          <p:val>
                                            <p:strVal val="#ppt_h"/>
                                          </p:val>
                                        </p:tav>
                                      </p:tavLst>
                                    </p:anim>
                                    <p:animEffect transition="in" filter="fade">
                                      <p:cBhvr>
                                        <p:cTn id="78" dur="500"/>
                                        <p:tgtEl>
                                          <p:spTgt spid="20">
                                            <p:graphicEl>
                                              <a:dgm id="{0E38ADC1-D06E-4E2D-BEE9-FCFE978ECFAB}"/>
                                            </p:graphicEl>
                                          </p:spTgt>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0">
                                            <p:graphicEl>
                                              <a:dgm id="{ABD73F63-7FCC-40A6-870E-1D8294185B06}"/>
                                            </p:graphicEl>
                                          </p:spTgt>
                                        </p:tgtEl>
                                        <p:attrNameLst>
                                          <p:attrName>style.visibility</p:attrName>
                                        </p:attrNameLst>
                                      </p:cBhvr>
                                      <p:to>
                                        <p:strVal val="visible"/>
                                      </p:to>
                                    </p:set>
                                    <p:anim calcmode="lin" valueType="num">
                                      <p:cBhvr>
                                        <p:cTn id="81" dur="500" fill="hold"/>
                                        <p:tgtEl>
                                          <p:spTgt spid="20">
                                            <p:graphicEl>
                                              <a:dgm id="{ABD73F63-7FCC-40A6-870E-1D8294185B06}"/>
                                            </p:graphicEl>
                                          </p:spTgt>
                                        </p:tgtEl>
                                        <p:attrNameLst>
                                          <p:attrName>ppt_w</p:attrName>
                                        </p:attrNameLst>
                                      </p:cBhvr>
                                      <p:tavLst>
                                        <p:tav tm="0">
                                          <p:val>
                                            <p:fltVal val="0"/>
                                          </p:val>
                                        </p:tav>
                                        <p:tav tm="100000">
                                          <p:val>
                                            <p:strVal val="#ppt_w"/>
                                          </p:val>
                                        </p:tav>
                                      </p:tavLst>
                                    </p:anim>
                                    <p:anim calcmode="lin" valueType="num">
                                      <p:cBhvr>
                                        <p:cTn id="82" dur="500" fill="hold"/>
                                        <p:tgtEl>
                                          <p:spTgt spid="20">
                                            <p:graphicEl>
                                              <a:dgm id="{ABD73F63-7FCC-40A6-870E-1D8294185B06}"/>
                                            </p:graphicEl>
                                          </p:spTgt>
                                        </p:tgtEl>
                                        <p:attrNameLst>
                                          <p:attrName>ppt_h</p:attrName>
                                        </p:attrNameLst>
                                      </p:cBhvr>
                                      <p:tavLst>
                                        <p:tav tm="0">
                                          <p:val>
                                            <p:fltVal val="0"/>
                                          </p:val>
                                        </p:tav>
                                        <p:tav tm="100000">
                                          <p:val>
                                            <p:strVal val="#ppt_h"/>
                                          </p:val>
                                        </p:tav>
                                      </p:tavLst>
                                    </p:anim>
                                    <p:animEffect transition="in" filter="fade">
                                      <p:cBhvr>
                                        <p:cTn id="83" dur="500"/>
                                        <p:tgtEl>
                                          <p:spTgt spid="20">
                                            <p:graphicEl>
                                              <a:dgm id="{ABD73F63-7FCC-40A6-870E-1D8294185B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Graphic spid="20"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rgbClr val="66990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0" y="-2220"/>
            <a:ext cx="9144000" cy="1200329"/>
          </a:xfrm>
          <a:prstGeom prst="rect">
            <a:avLst/>
          </a:prstGeom>
          <a:solidFill>
            <a:srgbClr val="99FFCC"/>
          </a:solidFill>
        </p:spPr>
        <p:txBody>
          <a:bodyPr wrap="square" rtlCol="0">
            <a:spAutoFit/>
          </a:bodyPr>
          <a:lstStyle/>
          <a:p>
            <a:r>
              <a:rPr lang="en-US" sz="3200" b="1" dirty="0" smtClean="0">
                <a:effectLst>
                  <a:outerShdw blurRad="38100" dist="38100" dir="2700000" algn="tl">
                    <a:srgbClr val="000000">
                      <a:alpha val="43137"/>
                    </a:srgbClr>
                  </a:outerShdw>
                </a:effectLst>
              </a:rPr>
              <a:t>      </a:t>
            </a:r>
            <a:r>
              <a:rPr lang="bn-IN" sz="3200" b="1" dirty="0" smtClean="0">
                <a:effectLst>
                  <a:outerShdw blurRad="38100" dist="38100" dir="2700000" algn="tl">
                    <a:srgbClr val="000000">
                      <a:alpha val="43137"/>
                    </a:srgbClr>
                  </a:outerShdw>
                </a:effectLst>
              </a:rPr>
              <a:t>১.খ </a:t>
            </a:r>
            <a:r>
              <a:rPr lang="bn-IN"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bn-IN" sz="3600" b="1" dirty="0" smtClean="0">
                <a:effectLst>
                  <a:outerShdw blurRad="38100" dist="38100" dir="2700000" algn="tl">
                    <a:srgbClr val="000000">
                      <a:alpha val="43137"/>
                    </a:srgbClr>
                  </a:outerShdw>
                </a:effectLst>
              </a:rPr>
              <a:t>সময়গত নির্ণায়ক </a:t>
            </a:r>
            <a:r>
              <a:rPr lang="en-US" sz="3600" b="1" dirty="0" smtClean="0">
                <a:effectLst>
                  <a:outerShdw blurRad="38100" dist="38100" dir="2700000" algn="tl">
                    <a:srgbClr val="000000">
                      <a:alpha val="43137"/>
                    </a:srgbClr>
                  </a:outerShdw>
                </a:effectLst>
              </a:rPr>
              <a:t>( Temporal ):</a:t>
            </a:r>
            <a:endParaRPr lang="bn-IN" sz="3600" b="1" dirty="0" smtClean="0">
              <a:effectLst>
                <a:outerShdw blurRad="38100" dist="38100" dir="2700000" algn="tl">
                  <a:srgbClr val="000000">
                    <a:alpha val="43137"/>
                  </a:srgbClr>
                </a:outerShdw>
              </a:effectLst>
            </a:endParaRPr>
          </a:p>
          <a:p>
            <a:endParaRPr lang="en-US" sz="3600" b="1" dirty="0">
              <a:effectLst>
                <a:outerShdw blurRad="38100" dist="38100" dir="2700000" algn="tl">
                  <a:srgbClr val="000000">
                    <a:alpha val="43137"/>
                  </a:srgbClr>
                </a:outerShdw>
              </a:effectLst>
            </a:endParaRPr>
          </a:p>
        </p:txBody>
      </p:sp>
      <p:sp>
        <p:nvSpPr>
          <p:cNvPr id="3" name="TextBox 2"/>
          <p:cNvSpPr txBox="1"/>
          <p:nvPr/>
        </p:nvSpPr>
        <p:spPr>
          <a:xfrm>
            <a:off x="0" y="2133600"/>
            <a:ext cx="9144000" cy="1569660"/>
          </a:xfrm>
          <a:prstGeom prst="rect">
            <a:avLst/>
          </a:prstGeom>
          <a:solidFill>
            <a:srgbClr val="99FFCC"/>
          </a:solidFill>
        </p:spPr>
        <p:txBody>
          <a:bodyPr wrap="square" rtlCol="0">
            <a:spAutoFit/>
          </a:bodyPr>
          <a:lstStyle/>
          <a:p>
            <a:r>
              <a:rPr lang="bn-IN" sz="3200" b="1" dirty="0" smtClean="0">
                <a:effectLst>
                  <a:outerShdw blurRad="38100" dist="38100" dir="2700000" algn="tl">
                    <a:srgbClr val="000000">
                      <a:alpha val="43137"/>
                    </a:srgbClr>
                  </a:outerShdw>
                </a:effectLst>
              </a:rPr>
              <a:t>খাদ্য নিরাপত্তার অপর দিকটি হলো সময়গত যা প্রকৃতি ও মানবসৃষ্ট দুর্যোগকে নির্দেশ করে। যেমন- বন্যা,খড়া,ভূমিকম্প, ভূমিধ্বস, মহামারি, যুদ্ধ,জাতীগত দাঙ্গা ইত্যাদিকে বোঝায়। </a:t>
            </a:r>
            <a:endParaRPr lang="en-US" sz="3200" b="1" dirty="0">
              <a:effectLst>
                <a:outerShdw blurRad="38100" dist="38100" dir="2700000" algn="tl">
                  <a:srgbClr val="000000">
                    <a:alpha val="43137"/>
                  </a:srgbClr>
                </a:outerShdw>
              </a:effectLst>
            </a:endParaRPr>
          </a:p>
        </p:txBody>
      </p:sp>
      <p:sp>
        <p:nvSpPr>
          <p:cNvPr id="4" name="TextBox 3"/>
          <p:cNvSpPr txBox="1"/>
          <p:nvPr/>
        </p:nvSpPr>
        <p:spPr>
          <a:xfrm>
            <a:off x="0" y="4572000"/>
            <a:ext cx="8915400" cy="1569660"/>
          </a:xfrm>
          <a:prstGeom prst="rect">
            <a:avLst/>
          </a:prstGeom>
          <a:solidFill>
            <a:srgbClr val="99FFCC"/>
          </a:solidFill>
        </p:spPr>
        <p:txBody>
          <a:bodyPr wrap="square" rtlCol="0">
            <a:spAutoFit/>
          </a:bodyPr>
          <a:lstStyle/>
          <a:p>
            <a:r>
              <a:rPr lang="bn-IN" sz="3200" b="1" dirty="0" smtClean="0">
                <a:effectLst>
                  <a:outerShdw blurRad="38100" dist="38100" dir="2700000" algn="tl">
                    <a:srgbClr val="000000">
                      <a:alpha val="43137"/>
                    </a:srgbClr>
                  </a:outerShdw>
                </a:effectLst>
              </a:rPr>
              <a:t>এই সময়গত নির্ণায়কটি ভৌত নির্ণায়কের ৩টি উপাদানকেই </a:t>
            </a:r>
            <a:endParaRPr lang="en-US" sz="3200" b="1" dirty="0">
              <a:effectLst>
                <a:outerShdw blurRad="38100" dist="38100" dir="2700000" algn="tl">
                  <a:srgbClr val="000000">
                    <a:alpha val="43137"/>
                  </a:srgbClr>
                </a:outerShdw>
              </a:effectLst>
            </a:endParaRPr>
          </a:p>
          <a:p>
            <a:r>
              <a:rPr lang="bn-IN" sz="3200" b="1" dirty="0" smtClean="0">
                <a:effectLst>
                  <a:outerShdw blurRad="38100" dist="38100" dir="2700000" algn="tl">
                    <a:srgbClr val="000000">
                      <a:alpha val="43137"/>
                    </a:srgbClr>
                  </a:outerShdw>
                </a:effectLst>
              </a:rPr>
              <a:t>খাদ্যের প্রাপ্যতা, খাদ্যের ক্রয়যোগ্যতা এবং খাদ্যের ব্যবহারকে প্রভাবিত করে।</a:t>
            </a:r>
            <a:endParaRPr lang="en-US" sz="3200"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90666947"/>
      </p:ext>
    </p:extLst>
  </p:cSld>
  <p:clrMapOvr>
    <a:masterClrMapping/>
  </p:clrMapOvr>
  <mc:AlternateContent xmlns:mc="http://schemas.openxmlformats.org/markup-compatibility/2006" xmlns:p14="http://schemas.microsoft.com/office/powerpoint/2010/main">
    <mc:Choice Requires="p14">
      <p:transition spd="slow" p14:dur="4000" advTm="88947">
        <p14:vortex dir="r"/>
      </p:transition>
    </mc:Choice>
    <mc:Fallback xmlns="">
      <p:transition spd="slow" advTm="8894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 y="0"/>
            <a:ext cx="9159240" cy="646331"/>
          </a:xfrm>
          <a:prstGeom prst="rect">
            <a:avLst/>
          </a:prstGeom>
          <a:solidFill>
            <a:srgbClr val="C00000"/>
          </a:solidFill>
        </p:spPr>
        <p:txBody>
          <a:bodyPr wrap="square" rtlCol="0">
            <a:spAutoFit/>
          </a:bodyPr>
          <a:lstStyle/>
          <a:p>
            <a:r>
              <a:rPr lang="en-US" sz="3200" dirty="0" smtClean="0"/>
              <a:t>                                         </a:t>
            </a:r>
            <a:r>
              <a:rPr lang="bn-IN" sz="3600" b="1" dirty="0" smtClean="0">
                <a:solidFill>
                  <a:schemeClr val="bg1"/>
                </a:solidFill>
              </a:rPr>
              <a:t>মূল্যায়ন</a:t>
            </a:r>
            <a:r>
              <a:rPr lang="en-US" sz="3600" b="1" dirty="0" smtClean="0">
                <a:solidFill>
                  <a:schemeClr val="bg1"/>
                </a:solidFill>
              </a:rPr>
              <a:t>: </a:t>
            </a:r>
            <a:endParaRPr lang="en-US" sz="3600" b="1" dirty="0">
              <a:solidFill>
                <a:schemeClr val="bg1"/>
              </a:solidFill>
            </a:endParaRPr>
          </a:p>
        </p:txBody>
      </p:sp>
      <p:sp>
        <p:nvSpPr>
          <p:cNvPr id="3" name="TextBox 2"/>
          <p:cNvSpPr txBox="1"/>
          <p:nvPr/>
        </p:nvSpPr>
        <p:spPr>
          <a:xfrm>
            <a:off x="-15240" y="685800"/>
            <a:ext cx="9159240" cy="10895290"/>
          </a:xfrm>
          <a:prstGeom prst="rect">
            <a:avLst/>
          </a:prstGeom>
          <a:pattFill prst="sphere">
            <a:fgClr>
              <a:srgbClr val="A7C02A"/>
            </a:fgClr>
            <a:bgClr>
              <a:schemeClr val="bg1"/>
            </a:bgClr>
          </a:pattFill>
        </p:spPr>
        <p:txBody>
          <a:bodyPr wrap="square" rtlCol="0">
            <a:spAutoFit/>
          </a:bodyPr>
          <a:lstStyle/>
          <a:p>
            <a:r>
              <a:rPr lang="bn-IN" b="1" dirty="0" smtClean="0">
                <a:solidFill>
                  <a:srgbClr val="0000FF"/>
                </a:solidFill>
                <a:effectLst>
                  <a:outerShdw blurRad="38100" dist="38100" dir="2700000" algn="tl">
                    <a:srgbClr val="000000">
                      <a:alpha val="43137"/>
                    </a:srgbClr>
                  </a:outerShdw>
                </a:effectLst>
              </a:rPr>
              <a:t>১। খাদ্য নিরাপত্তা বলতে কী বোঝায়</a:t>
            </a:r>
            <a:r>
              <a:rPr lang="en-US" b="1" dirty="0" smtClean="0">
                <a:solidFill>
                  <a:srgbClr val="0000FF"/>
                </a:solidFill>
                <a:effectLst>
                  <a:outerShdw blurRad="38100" dist="38100" dir="2700000" algn="tl">
                    <a:srgbClr val="000000">
                      <a:alpha val="43137"/>
                    </a:srgbClr>
                  </a:outerShdw>
                </a:effectLst>
              </a:rPr>
              <a:t>?</a:t>
            </a:r>
          </a:p>
          <a:p>
            <a:r>
              <a:rPr lang="bn-IN" b="1" dirty="0" smtClean="0">
                <a:solidFill>
                  <a:srgbClr val="0000FF"/>
                </a:solidFill>
                <a:effectLst>
                  <a:outerShdw blurRad="38100" dist="38100" dir="2700000" algn="tl">
                    <a:srgbClr val="000000">
                      <a:alpha val="43137"/>
                    </a:srgbClr>
                  </a:outerShdw>
                </a:effectLst>
              </a:rPr>
              <a:t>ক) খাদ্য আমদানি   খ)খাদ্য রপ্তানি   গ) খাদ্যের প্রাপ্যতা ও ক্রয়যোগ্যতা   ঘ) খাদ্যের দুষ্প্রাপ্যতা</a:t>
            </a:r>
          </a:p>
          <a:p>
            <a:endParaRPr lang="bn-IN" b="1" dirty="0" smtClean="0">
              <a:solidFill>
                <a:srgbClr val="0000FF"/>
              </a:solidFill>
              <a:effectLst>
                <a:outerShdw blurRad="38100" dist="38100" dir="2700000" algn="tl">
                  <a:srgbClr val="000000">
                    <a:alpha val="43137"/>
                  </a:srgbClr>
                </a:outerShdw>
              </a:effectLst>
            </a:endParaRPr>
          </a:p>
          <a:p>
            <a:r>
              <a:rPr lang="bn-IN" b="1" dirty="0" smtClean="0">
                <a:solidFill>
                  <a:srgbClr val="0000FF"/>
                </a:solidFill>
                <a:effectLst>
                  <a:outerShdw blurRad="38100" dist="38100" dir="2700000" algn="tl">
                    <a:srgbClr val="000000">
                      <a:alpha val="43137"/>
                    </a:srgbClr>
                  </a:outerShdw>
                </a:effectLst>
              </a:rPr>
              <a:t>২।</a:t>
            </a:r>
            <a:r>
              <a:rPr lang="bn-IN" b="1" dirty="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খাদ্য উৎপাদনকারী প্রতিষ্ঠানকে লাইসেন্স প্রদন, মান নিয়ন্ত্রণ খাদ্য নিরাপত্তা নিশ্চিতকারী প্রতিষ্ঠানের নাম হলো</a:t>
            </a:r>
            <a:r>
              <a:rPr lang="bn-IN" b="1" dirty="0">
                <a:solidFill>
                  <a:srgbClr val="0000FF"/>
                </a:solidFill>
                <a:effectLst>
                  <a:outerShdw blurRad="38100" dist="38100" dir="2700000" algn="tl">
                    <a:srgbClr val="000000">
                      <a:alpha val="43137"/>
                    </a:srgbClr>
                  </a:outerShdw>
                </a:effectLst>
              </a:rPr>
              <a:t>-</a:t>
            </a:r>
            <a:endParaRPr lang="en-US" b="1" dirty="0" smtClean="0">
              <a:solidFill>
                <a:srgbClr val="0000FF"/>
              </a:solidFill>
              <a:effectLst>
                <a:outerShdw blurRad="38100" dist="38100" dir="2700000" algn="tl">
                  <a:srgbClr val="000000">
                    <a:alpha val="43137"/>
                  </a:srgbClr>
                </a:outerShdw>
              </a:effectLst>
            </a:endParaRPr>
          </a:p>
          <a:p>
            <a:r>
              <a:rPr lang="bn-IN" b="1" dirty="0" smtClean="0">
                <a:solidFill>
                  <a:srgbClr val="0000FF"/>
                </a:solidFill>
                <a:effectLst>
                  <a:outerShdw blurRad="38100" dist="38100" dir="2700000" algn="tl">
                    <a:srgbClr val="000000">
                      <a:alpha val="43137"/>
                    </a:srgbClr>
                  </a:outerShdw>
                </a:effectLst>
              </a:rPr>
              <a:t>ক) </a:t>
            </a:r>
            <a:r>
              <a:rPr lang="en-US" b="1" dirty="0" smtClean="0">
                <a:solidFill>
                  <a:srgbClr val="0000FF"/>
                </a:solidFill>
                <a:effectLst>
                  <a:outerShdw blurRad="38100" dist="38100" dir="2700000" algn="tl">
                    <a:srgbClr val="000000">
                      <a:alpha val="43137"/>
                    </a:srgbClr>
                  </a:outerShdw>
                </a:effectLst>
              </a:rPr>
              <a:t>TCB                      </a:t>
            </a:r>
            <a:r>
              <a:rPr lang="bn-IN" b="1" dirty="0" smtClean="0">
                <a:solidFill>
                  <a:srgbClr val="0000FF"/>
                </a:solidFill>
                <a:effectLst>
                  <a:outerShdw blurRad="38100" dist="38100" dir="2700000" algn="tl">
                    <a:srgbClr val="000000">
                      <a:alpha val="43137"/>
                    </a:srgbClr>
                  </a:outerShdw>
                </a:effectLst>
              </a:rPr>
              <a:t>খ</a:t>
            </a:r>
            <a:r>
              <a:rPr lang="en-US" b="1" dirty="0" smtClean="0">
                <a:solidFill>
                  <a:srgbClr val="0000FF"/>
                </a:solidFill>
                <a:effectLst>
                  <a:outerShdw blurRad="38100" dist="38100" dir="2700000" algn="tl">
                    <a:srgbClr val="000000">
                      <a:alpha val="43137"/>
                    </a:srgbClr>
                  </a:outerShdw>
                </a:effectLst>
              </a:rPr>
              <a:t>) BSTI                         </a:t>
            </a:r>
            <a:r>
              <a:rPr lang="bn-IN" b="1" dirty="0" smtClean="0">
                <a:solidFill>
                  <a:srgbClr val="0000FF"/>
                </a:solidFill>
                <a:effectLst>
                  <a:outerShdw blurRad="38100" dist="38100" dir="2700000" algn="tl">
                    <a:srgbClr val="000000">
                      <a:alpha val="43137"/>
                    </a:srgbClr>
                  </a:outerShdw>
                </a:effectLst>
              </a:rPr>
              <a:t>গ) </a:t>
            </a:r>
            <a:r>
              <a:rPr lang="en-US" b="1" dirty="0" smtClean="0">
                <a:solidFill>
                  <a:srgbClr val="0000FF"/>
                </a:solidFill>
                <a:effectLst>
                  <a:outerShdw blurRad="38100" dist="38100" dir="2700000" algn="tl">
                    <a:srgbClr val="000000">
                      <a:alpha val="43137"/>
                    </a:srgbClr>
                  </a:outerShdw>
                </a:effectLst>
              </a:rPr>
              <a:t>BCIC                     </a:t>
            </a:r>
            <a:r>
              <a:rPr lang="bn-IN" b="1" dirty="0" smtClean="0">
                <a:solidFill>
                  <a:srgbClr val="0000FF"/>
                </a:solidFill>
                <a:effectLst>
                  <a:outerShdw blurRad="38100" dist="38100" dir="2700000" algn="tl">
                    <a:srgbClr val="000000">
                      <a:alpha val="43137"/>
                    </a:srgbClr>
                  </a:outerShdw>
                </a:effectLst>
              </a:rPr>
              <a:t>ঘ) </a:t>
            </a:r>
            <a:r>
              <a:rPr lang="en-US" b="1" dirty="0" smtClean="0">
                <a:solidFill>
                  <a:srgbClr val="0000FF"/>
                </a:solidFill>
                <a:effectLst>
                  <a:outerShdw blurRad="38100" dist="38100" dir="2700000" algn="tl">
                    <a:srgbClr val="000000">
                      <a:alpha val="43137"/>
                    </a:srgbClr>
                  </a:outerShdw>
                </a:effectLst>
              </a:rPr>
              <a:t>FBCCI</a:t>
            </a:r>
          </a:p>
          <a:p>
            <a:endParaRPr lang="bn-IN" b="1" dirty="0" smtClean="0">
              <a:solidFill>
                <a:srgbClr val="0000FF"/>
              </a:solidFill>
              <a:effectLst>
                <a:outerShdw blurRad="38100" dist="38100" dir="2700000" algn="tl">
                  <a:srgbClr val="000000">
                    <a:alpha val="43137"/>
                  </a:srgbClr>
                </a:outerShdw>
              </a:effectLst>
            </a:endParaRPr>
          </a:p>
          <a:p>
            <a:r>
              <a:rPr lang="bn-IN" b="1" dirty="0" smtClean="0">
                <a:solidFill>
                  <a:srgbClr val="0000FF"/>
                </a:solidFill>
                <a:effectLst>
                  <a:outerShdw blurRad="38100" dist="38100" dir="2700000" algn="tl">
                    <a:srgbClr val="000000">
                      <a:alpha val="43137"/>
                    </a:srgbClr>
                  </a:outerShdw>
                </a:effectLst>
              </a:rPr>
              <a:t>৩।</a:t>
            </a:r>
            <a:r>
              <a:rPr lang="en-US" b="1" dirty="0" smtClean="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কত সালে বিশ্ব খাদ্য সম্মেলন অনুষ্ঠিত হয়</a:t>
            </a:r>
            <a:r>
              <a:rPr lang="en-US" b="1" dirty="0" smtClean="0">
                <a:solidFill>
                  <a:srgbClr val="0000FF"/>
                </a:solidFill>
                <a:effectLst>
                  <a:outerShdw blurRad="38100" dist="38100" dir="2700000" algn="tl">
                    <a:srgbClr val="000000">
                      <a:alpha val="43137"/>
                    </a:srgbClr>
                  </a:outerShdw>
                </a:effectLst>
              </a:rPr>
              <a:t>?</a:t>
            </a:r>
          </a:p>
          <a:p>
            <a:r>
              <a:rPr lang="bn-IN" b="1" dirty="0">
                <a:solidFill>
                  <a:srgbClr val="0000FF"/>
                </a:solidFill>
                <a:effectLst>
                  <a:outerShdw blurRad="38100" dist="38100" dir="2700000" algn="tl">
                    <a:srgbClr val="000000">
                      <a:alpha val="43137"/>
                    </a:srgbClr>
                  </a:outerShdw>
                </a:effectLst>
              </a:rPr>
              <a:t>ক) </a:t>
            </a:r>
            <a:r>
              <a:rPr lang="bn-IN" b="1" dirty="0" smtClean="0">
                <a:solidFill>
                  <a:srgbClr val="0000FF"/>
                </a:solidFill>
                <a:effectLst>
                  <a:outerShdw blurRad="38100" dist="38100" dir="2700000" algn="tl">
                    <a:srgbClr val="000000">
                      <a:alpha val="43137"/>
                    </a:srgbClr>
                  </a:outerShdw>
                </a:effectLst>
              </a:rPr>
              <a:t>১৯৮৩</a:t>
            </a:r>
            <a:r>
              <a:rPr lang="en-US" b="1" dirty="0" smtClean="0">
                <a:solidFill>
                  <a:srgbClr val="0000FF"/>
                </a:solidFill>
                <a:effectLst>
                  <a:outerShdw blurRad="38100" dist="38100" dir="2700000" algn="tl">
                    <a:srgbClr val="000000">
                      <a:alpha val="43137"/>
                    </a:srgbClr>
                  </a:outerShdw>
                </a:effectLst>
              </a:rPr>
              <a:t>                      </a:t>
            </a:r>
            <a:r>
              <a:rPr lang="bn-IN" b="1" dirty="0">
                <a:solidFill>
                  <a:srgbClr val="0000FF"/>
                </a:solidFill>
                <a:effectLst>
                  <a:outerShdw blurRad="38100" dist="38100" dir="2700000" algn="tl">
                    <a:srgbClr val="000000">
                      <a:alpha val="43137"/>
                    </a:srgbClr>
                  </a:outerShdw>
                </a:effectLst>
              </a:rPr>
              <a:t>খ</a:t>
            </a:r>
            <a:r>
              <a:rPr lang="en-US" b="1" dirty="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১৯৭৪</a:t>
            </a:r>
            <a:r>
              <a:rPr lang="en-US" b="1" dirty="0" smtClean="0">
                <a:solidFill>
                  <a:srgbClr val="0000FF"/>
                </a:solidFill>
                <a:effectLst>
                  <a:outerShdw blurRad="38100" dist="38100" dir="2700000" algn="tl">
                    <a:srgbClr val="000000">
                      <a:alpha val="43137"/>
                    </a:srgbClr>
                  </a:outerShdw>
                </a:effectLst>
              </a:rPr>
              <a:t>                        </a:t>
            </a:r>
            <a:r>
              <a:rPr lang="bn-IN" b="1" dirty="0">
                <a:solidFill>
                  <a:srgbClr val="0000FF"/>
                </a:solidFill>
                <a:effectLst>
                  <a:outerShdw blurRad="38100" dist="38100" dir="2700000" algn="tl">
                    <a:srgbClr val="000000">
                      <a:alpha val="43137"/>
                    </a:srgbClr>
                  </a:outerShdw>
                </a:effectLst>
              </a:rPr>
              <a:t>গ) </a:t>
            </a:r>
            <a:r>
              <a:rPr lang="bn-IN" b="1" dirty="0" smtClean="0">
                <a:solidFill>
                  <a:srgbClr val="0000FF"/>
                </a:solidFill>
                <a:effectLst>
                  <a:outerShdw blurRad="38100" dist="38100" dir="2700000" algn="tl">
                    <a:srgbClr val="000000">
                      <a:alpha val="43137"/>
                    </a:srgbClr>
                  </a:outerShdw>
                </a:effectLst>
              </a:rPr>
              <a:t>১৯৭৯</a:t>
            </a:r>
            <a:r>
              <a:rPr lang="en-US" b="1" dirty="0" smtClean="0">
                <a:solidFill>
                  <a:srgbClr val="0000FF"/>
                </a:solidFill>
                <a:effectLst>
                  <a:outerShdw blurRad="38100" dist="38100" dir="2700000" algn="tl">
                    <a:srgbClr val="000000">
                      <a:alpha val="43137"/>
                    </a:srgbClr>
                  </a:outerShdw>
                </a:effectLst>
              </a:rPr>
              <a:t>                    </a:t>
            </a:r>
            <a:r>
              <a:rPr lang="bn-IN" b="1" dirty="0">
                <a:solidFill>
                  <a:srgbClr val="0000FF"/>
                </a:solidFill>
                <a:effectLst>
                  <a:outerShdw blurRad="38100" dist="38100" dir="2700000" algn="tl">
                    <a:srgbClr val="000000">
                      <a:alpha val="43137"/>
                    </a:srgbClr>
                  </a:outerShdw>
                </a:effectLst>
              </a:rPr>
              <a:t>ঘ) </a:t>
            </a:r>
            <a:r>
              <a:rPr lang="bn-IN" b="1" dirty="0" smtClean="0">
                <a:solidFill>
                  <a:srgbClr val="0000FF"/>
                </a:solidFill>
                <a:effectLst>
                  <a:outerShdw blurRad="38100" dist="38100" dir="2700000" algn="tl">
                    <a:srgbClr val="000000">
                      <a:alpha val="43137"/>
                    </a:srgbClr>
                  </a:outerShdw>
                </a:effectLst>
              </a:rPr>
              <a:t>১৯৭০</a:t>
            </a:r>
            <a:endParaRPr lang="en-US" b="1" dirty="0">
              <a:solidFill>
                <a:srgbClr val="0000FF"/>
              </a:solidFill>
              <a:effectLst>
                <a:outerShdw blurRad="38100" dist="38100" dir="2700000" algn="tl">
                  <a:srgbClr val="000000">
                    <a:alpha val="43137"/>
                  </a:srgbClr>
                </a:outerShdw>
              </a:effectLst>
            </a:endParaRPr>
          </a:p>
          <a:p>
            <a:endParaRPr lang="bn-IN" b="1" dirty="0" smtClean="0">
              <a:solidFill>
                <a:srgbClr val="0000FF"/>
              </a:solidFill>
              <a:effectLst>
                <a:outerShdw blurRad="38100" dist="38100" dir="2700000" algn="tl">
                  <a:srgbClr val="000000">
                    <a:alpha val="43137"/>
                  </a:srgbClr>
                </a:outerShdw>
              </a:effectLst>
            </a:endParaRPr>
          </a:p>
          <a:p>
            <a:r>
              <a:rPr lang="bn-IN" b="1" dirty="0" smtClean="0">
                <a:solidFill>
                  <a:srgbClr val="0000FF"/>
                </a:solidFill>
                <a:effectLst>
                  <a:outerShdw blurRad="38100" dist="38100" dir="2700000" algn="tl">
                    <a:srgbClr val="000000">
                      <a:alpha val="43137"/>
                    </a:srgbClr>
                  </a:outerShdw>
                </a:effectLst>
              </a:rPr>
              <a:t>৪</a:t>
            </a:r>
            <a:r>
              <a:rPr lang="bn-IN" b="1" dirty="0">
                <a:solidFill>
                  <a:srgbClr val="0000FF"/>
                </a:solidFill>
                <a:effectLst>
                  <a:outerShdw blurRad="38100" dist="38100" dir="2700000" algn="tl">
                    <a:srgbClr val="000000">
                      <a:alpha val="43137"/>
                    </a:srgbClr>
                  </a:outerShdw>
                </a:effectLst>
              </a:rPr>
              <a:t>। খাদ্য নিরাপত্তা </a:t>
            </a:r>
            <a:r>
              <a:rPr lang="bn-IN" b="1" dirty="0" smtClean="0">
                <a:solidFill>
                  <a:srgbClr val="0000FF"/>
                </a:solidFill>
                <a:effectLst>
                  <a:outerShdw blurRad="38100" dist="38100" dir="2700000" algn="tl">
                    <a:srgbClr val="000000">
                      <a:alpha val="43137"/>
                    </a:srgbClr>
                  </a:outerShdw>
                </a:effectLst>
              </a:rPr>
              <a:t>হলো-</a:t>
            </a:r>
          </a:p>
          <a:p>
            <a:pPr marL="400050" indent="-400050">
              <a:buAutoNum type="romanLcParenR"/>
            </a:pPr>
            <a:r>
              <a:rPr lang="bn-IN" b="1" dirty="0" smtClean="0">
                <a:solidFill>
                  <a:srgbClr val="0000FF"/>
                </a:solidFill>
                <a:effectLst>
                  <a:outerShdw blurRad="38100" dist="38100" dir="2700000" algn="tl">
                    <a:srgbClr val="000000">
                      <a:alpha val="43137"/>
                    </a:srgbClr>
                  </a:outerShdw>
                </a:effectLst>
              </a:rPr>
              <a:t>পর্যাপ্ত খাদ্য সরবরাহ   </a:t>
            </a:r>
            <a:r>
              <a:rPr lang="en-US" b="1" dirty="0" smtClean="0">
                <a:solidFill>
                  <a:srgbClr val="0000FF"/>
                </a:solidFill>
                <a:effectLst>
                  <a:outerShdw blurRad="38100" dist="38100" dir="2700000" algn="tl">
                    <a:srgbClr val="000000">
                      <a:alpha val="43137"/>
                    </a:srgbClr>
                  </a:outerShdw>
                </a:effectLst>
              </a:rPr>
              <a:t> ii)</a:t>
            </a:r>
            <a:r>
              <a:rPr lang="bn-IN" b="1" dirty="0" smtClean="0">
                <a:solidFill>
                  <a:srgbClr val="0000FF"/>
                </a:solidFill>
                <a:effectLst>
                  <a:outerShdw blurRad="38100" dist="38100" dir="2700000" algn="tl">
                    <a:srgbClr val="000000">
                      <a:alpha val="43137"/>
                    </a:srgbClr>
                  </a:outerShdw>
                </a:effectLst>
              </a:rPr>
              <a:t> নিরাপদ খাদ্য   </a:t>
            </a:r>
            <a:r>
              <a:rPr lang="en-US" b="1" dirty="0" smtClean="0">
                <a:solidFill>
                  <a:srgbClr val="0000FF"/>
                </a:solidFill>
                <a:effectLst>
                  <a:outerShdw blurRad="38100" dist="38100" dir="2700000" algn="tl">
                    <a:srgbClr val="000000">
                      <a:alpha val="43137"/>
                    </a:srgbClr>
                  </a:outerShdw>
                </a:effectLst>
              </a:rPr>
              <a:t> iii)</a:t>
            </a:r>
            <a:r>
              <a:rPr lang="bn-IN" b="1" dirty="0" smtClean="0">
                <a:solidFill>
                  <a:srgbClr val="0000FF"/>
                </a:solidFill>
                <a:effectLst>
                  <a:outerShdw blurRad="38100" dist="38100" dir="2700000" algn="tl">
                    <a:srgbClr val="000000">
                      <a:alpha val="43137"/>
                    </a:srgbClr>
                  </a:outerShdw>
                </a:effectLst>
              </a:rPr>
              <a:t> দামি খাদ্য</a:t>
            </a:r>
          </a:p>
          <a:p>
            <a:r>
              <a:rPr lang="bn-IN" b="1" dirty="0" smtClean="0">
                <a:solidFill>
                  <a:srgbClr val="0000FF"/>
                </a:solidFill>
                <a:effectLst>
                  <a:outerShdw blurRad="38100" dist="38100" dir="2700000" algn="tl">
                    <a:srgbClr val="000000">
                      <a:alpha val="43137"/>
                    </a:srgbClr>
                  </a:outerShdw>
                </a:effectLst>
              </a:rPr>
              <a:t>            </a:t>
            </a:r>
          </a:p>
          <a:p>
            <a:r>
              <a:rPr lang="bn-IN" b="1" dirty="0" smtClean="0">
                <a:solidFill>
                  <a:srgbClr val="0000FF"/>
                </a:solidFill>
                <a:effectLst>
                  <a:outerShdw blurRad="38100" dist="38100" dir="2700000" algn="tl">
                    <a:srgbClr val="000000">
                      <a:alpha val="43137"/>
                    </a:srgbClr>
                  </a:outerShdw>
                </a:effectLst>
              </a:rPr>
              <a:t> নিচের কোনটি সঠিক?</a:t>
            </a:r>
          </a:p>
          <a:p>
            <a:r>
              <a:rPr lang="bn-IN" b="1" dirty="0" smtClean="0">
                <a:solidFill>
                  <a:srgbClr val="0000FF"/>
                </a:solidFill>
                <a:effectLst>
                  <a:outerShdw blurRad="38100" dist="38100" dir="2700000" algn="tl">
                    <a:srgbClr val="000000">
                      <a:alpha val="43137"/>
                    </a:srgbClr>
                  </a:outerShdw>
                </a:effectLst>
              </a:rPr>
              <a:t> ক) </a:t>
            </a:r>
            <a:r>
              <a:rPr lang="en-US" b="1" dirty="0">
                <a:solidFill>
                  <a:srgbClr val="0000FF"/>
                </a:solidFill>
                <a:effectLst>
                  <a:outerShdw blurRad="38100" dist="38100" dir="2700000" algn="tl">
                    <a:srgbClr val="000000">
                      <a:alpha val="43137"/>
                    </a:srgbClr>
                  </a:outerShdw>
                </a:effectLst>
              </a:rPr>
              <a:t>i</a:t>
            </a:r>
            <a:r>
              <a:rPr lang="en-US" b="1" dirty="0" smtClean="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ও </a:t>
            </a:r>
            <a:r>
              <a:rPr lang="en-US" b="1" dirty="0" smtClean="0">
                <a:solidFill>
                  <a:srgbClr val="0000FF"/>
                </a:solidFill>
                <a:effectLst>
                  <a:outerShdw blurRad="38100" dist="38100" dir="2700000" algn="tl">
                    <a:srgbClr val="000000">
                      <a:alpha val="43137"/>
                    </a:srgbClr>
                  </a:outerShdw>
                </a:effectLst>
              </a:rPr>
              <a:t>ii   </a:t>
            </a:r>
            <a:r>
              <a:rPr lang="bn-IN" b="1" dirty="0" smtClean="0">
                <a:solidFill>
                  <a:srgbClr val="0000FF"/>
                </a:solidFill>
                <a:effectLst>
                  <a:outerShdw blurRad="38100" dist="38100" dir="2700000" algn="tl">
                    <a:srgbClr val="000000">
                      <a:alpha val="43137"/>
                    </a:srgbClr>
                  </a:outerShdw>
                </a:effectLst>
              </a:rPr>
              <a:t>   খ)</a:t>
            </a:r>
            <a:r>
              <a:rPr lang="en-US" b="1" dirty="0" smtClean="0">
                <a:solidFill>
                  <a:srgbClr val="0000FF"/>
                </a:solidFill>
                <a:effectLst>
                  <a:outerShdw blurRad="38100" dist="38100" dir="2700000" algn="tl">
                    <a:srgbClr val="000000">
                      <a:alpha val="43137"/>
                    </a:srgbClr>
                  </a:outerShdw>
                </a:effectLst>
              </a:rPr>
              <a:t> i </a:t>
            </a:r>
            <a:r>
              <a:rPr lang="bn-IN" b="1" dirty="0" smtClean="0">
                <a:solidFill>
                  <a:srgbClr val="0000FF"/>
                </a:solidFill>
                <a:effectLst>
                  <a:outerShdw blurRad="38100" dist="38100" dir="2700000" algn="tl">
                    <a:srgbClr val="000000">
                      <a:alpha val="43137"/>
                    </a:srgbClr>
                  </a:outerShdw>
                </a:effectLst>
              </a:rPr>
              <a:t>ও</a:t>
            </a:r>
            <a:r>
              <a:rPr lang="en-US" b="1" dirty="0" smtClean="0">
                <a:solidFill>
                  <a:srgbClr val="0000FF"/>
                </a:solidFill>
                <a:effectLst>
                  <a:outerShdw blurRad="38100" dist="38100" dir="2700000" algn="tl">
                    <a:srgbClr val="000000">
                      <a:alpha val="43137"/>
                    </a:srgbClr>
                  </a:outerShdw>
                </a:effectLst>
              </a:rPr>
              <a:t> iii</a:t>
            </a:r>
            <a:r>
              <a:rPr lang="bn-IN" b="1" dirty="0" smtClean="0">
                <a:solidFill>
                  <a:srgbClr val="0000FF"/>
                </a:solidFill>
                <a:effectLst>
                  <a:outerShdw blurRad="38100" dist="38100" dir="2700000" algn="tl">
                    <a:srgbClr val="000000">
                      <a:alpha val="43137"/>
                    </a:srgbClr>
                  </a:outerShdw>
                </a:effectLst>
              </a:rPr>
              <a:t>      গ) </a:t>
            </a:r>
            <a:r>
              <a:rPr lang="en-US" b="1" dirty="0" smtClean="0">
                <a:solidFill>
                  <a:srgbClr val="0000FF"/>
                </a:solidFill>
                <a:effectLst>
                  <a:outerShdw blurRad="38100" dist="38100" dir="2700000" algn="tl">
                    <a:srgbClr val="000000">
                      <a:alpha val="43137"/>
                    </a:srgbClr>
                  </a:outerShdw>
                </a:effectLst>
              </a:rPr>
              <a:t>ii</a:t>
            </a:r>
            <a:r>
              <a:rPr lang="bn-IN" b="1" dirty="0" smtClean="0">
                <a:solidFill>
                  <a:srgbClr val="0000FF"/>
                </a:solidFill>
                <a:effectLst>
                  <a:outerShdw blurRad="38100" dist="38100" dir="2700000" algn="tl">
                    <a:srgbClr val="000000">
                      <a:alpha val="43137"/>
                    </a:srgbClr>
                  </a:outerShdw>
                </a:effectLst>
              </a:rPr>
              <a:t> ও </a:t>
            </a:r>
            <a:r>
              <a:rPr lang="en-US" b="1" dirty="0" smtClean="0">
                <a:solidFill>
                  <a:srgbClr val="0000FF"/>
                </a:solidFill>
                <a:effectLst>
                  <a:outerShdw blurRad="38100" dist="38100" dir="2700000" algn="tl">
                    <a:srgbClr val="000000">
                      <a:alpha val="43137"/>
                    </a:srgbClr>
                  </a:outerShdw>
                </a:effectLst>
              </a:rPr>
              <a:t>iii</a:t>
            </a:r>
            <a:r>
              <a:rPr lang="bn-IN" b="1" dirty="0" smtClean="0">
                <a:solidFill>
                  <a:srgbClr val="0000FF"/>
                </a:solidFill>
                <a:effectLst>
                  <a:outerShdw blurRad="38100" dist="38100" dir="2700000" algn="tl">
                    <a:srgbClr val="000000">
                      <a:alpha val="43137"/>
                    </a:srgbClr>
                  </a:outerShdw>
                </a:effectLst>
              </a:rPr>
              <a:t>     ঘ) </a:t>
            </a:r>
            <a:r>
              <a:rPr lang="en-US" b="1" dirty="0">
                <a:solidFill>
                  <a:srgbClr val="0000FF"/>
                </a:solidFill>
                <a:effectLst>
                  <a:outerShdw blurRad="38100" dist="38100" dir="2700000" algn="tl">
                    <a:srgbClr val="000000">
                      <a:alpha val="43137"/>
                    </a:srgbClr>
                  </a:outerShdw>
                </a:effectLst>
              </a:rPr>
              <a:t>i</a:t>
            </a:r>
            <a:r>
              <a:rPr lang="en-US" b="1" dirty="0" smtClean="0">
                <a:solidFill>
                  <a:srgbClr val="0000FF"/>
                </a:solidFill>
                <a:effectLst>
                  <a:outerShdw blurRad="38100" dist="38100" dir="2700000" algn="tl">
                    <a:srgbClr val="000000">
                      <a:alpha val="43137"/>
                    </a:srgbClr>
                  </a:outerShdw>
                </a:effectLst>
              </a:rPr>
              <a:t>,  ii  </a:t>
            </a:r>
            <a:r>
              <a:rPr lang="bn-IN" b="1" dirty="0" smtClean="0">
                <a:solidFill>
                  <a:srgbClr val="0000FF"/>
                </a:solidFill>
                <a:effectLst>
                  <a:outerShdw blurRad="38100" dist="38100" dir="2700000" algn="tl">
                    <a:srgbClr val="000000">
                      <a:alpha val="43137"/>
                    </a:srgbClr>
                  </a:outerShdw>
                </a:effectLst>
              </a:rPr>
              <a:t>ও </a:t>
            </a:r>
            <a:r>
              <a:rPr lang="en-US" b="1" dirty="0" smtClean="0">
                <a:solidFill>
                  <a:srgbClr val="0000FF"/>
                </a:solidFill>
                <a:effectLst>
                  <a:outerShdw blurRad="38100" dist="38100" dir="2700000" algn="tl">
                    <a:srgbClr val="000000">
                      <a:alpha val="43137"/>
                    </a:srgbClr>
                  </a:outerShdw>
                </a:effectLst>
              </a:rPr>
              <a:t>iii</a:t>
            </a:r>
          </a:p>
          <a:p>
            <a:endParaRPr lang="bn-IN" b="1" dirty="0" smtClean="0">
              <a:solidFill>
                <a:srgbClr val="0000FF"/>
              </a:solidFill>
              <a:effectLst>
                <a:outerShdw blurRad="38100" dist="38100" dir="2700000" algn="tl">
                  <a:srgbClr val="000000">
                    <a:alpha val="43137"/>
                  </a:srgbClr>
                </a:outerShdw>
              </a:effectLst>
            </a:endParaRPr>
          </a:p>
          <a:p>
            <a:r>
              <a:rPr lang="bn-IN" b="1" dirty="0" smtClean="0">
                <a:solidFill>
                  <a:srgbClr val="0000FF"/>
                </a:solidFill>
                <a:effectLst>
                  <a:outerShdw blurRad="38100" dist="38100" dir="2700000" algn="tl">
                    <a:srgbClr val="000000">
                      <a:alpha val="43137"/>
                    </a:srgbClr>
                  </a:outerShdw>
                </a:effectLst>
              </a:rPr>
              <a:t>৫। ভ্রাম্যমাণ আদালত কী নিশ্চিত করতে চায়?</a:t>
            </a:r>
          </a:p>
          <a:p>
            <a:r>
              <a:rPr lang="bn-IN" b="1" dirty="0">
                <a:solidFill>
                  <a:srgbClr val="0000FF"/>
                </a:solidFill>
                <a:effectLst>
                  <a:outerShdw blurRad="38100" dist="38100" dir="2700000" algn="tl">
                    <a:srgbClr val="000000">
                      <a:alpha val="43137"/>
                    </a:srgbClr>
                  </a:outerShdw>
                </a:effectLst>
              </a:rPr>
              <a:t>ক) খাদ্য আমদানি  </a:t>
            </a:r>
            <a:r>
              <a:rPr lang="bn-IN" b="1" dirty="0" smtClean="0">
                <a:solidFill>
                  <a:srgbClr val="0000FF"/>
                </a:solidFill>
                <a:effectLst>
                  <a:outerShdw blurRad="38100" dist="38100" dir="2700000" algn="tl">
                    <a:srgbClr val="000000">
                      <a:alpha val="43137"/>
                    </a:srgbClr>
                  </a:outerShdw>
                </a:effectLst>
              </a:rPr>
              <a:t>     </a:t>
            </a:r>
            <a:r>
              <a:rPr lang="bn-IN" b="1" dirty="0">
                <a:solidFill>
                  <a:srgbClr val="0000FF"/>
                </a:solidFill>
                <a:effectLst>
                  <a:outerShdw blurRad="38100" dist="38100" dir="2700000" algn="tl">
                    <a:srgbClr val="000000">
                      <a:alpha val="43137"/>
                    </a:srgbClr>
                  </a:outerShdw>
                </a:effectLst>
              </a:rPr>
              <a:t>খ)খাদ্য রপ্তানি   </a:t>
            </a:r>
            <a:r>
              <a:rPr lang="bn-IN" b="1" dirty="0" smtClean="0">
                <a:solidFill>
                  <a:srgbClr val="0000FF"/>
                </a:solidFill>
                <a:effectLst>
                  <a:outerShdw blurRad="38100" dist="38100" dir="2700000" algn="tl">
                    <a:srgbClr val="000000">
                      <a:alpha val="43137"/>
                    </a:srgbClr>
                  </a:outerShdw>
                </a:effectLst>
              </a:rPr>
              <a:t>     গ</a:t>
            </a:r>
            <a:r>
              <a:rPr lang="bn-IN" b="1" dirty="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সরকারের আয়         </a:t>
            </a:r>
            <a:r>
              <a:rPr lang="bn-IN" b="1" dirty="0">
                <a:solidFill>
                  <a:srgbClr val="0000FF"/>
                </a:solidFill>
                <a:effectLst>
                  <a:outerShdw blurRad="38100" dist="38100" dir="2700000" algn="tl">
                    <a:srgbClr val="000000">
                      <a:alpha val="43137"/>
                    </a:srgbClr>
                  </a:outerShdw>
                </a:effectLst>
              </a:rPr>
              <a:t>ঘ) </a:t>
            </a:r>
            <a:r>
              <a:rPr lang="bn-IN" b="1" dirty="0" smtClean="0">
                <a:solidFill>
                  <a:srgbClr val="0000FF"/>
                </a:solidFill>
                <a:effectLst>
                  <a:outerShdw blurRad="38100" dist="38100" dir="2700000" algn="tl">
                    <a:srgbClr val="000000">
                      <a:alpha val="43137"/>
                    </a:srgbClr>
                  </a:outerShdw>
                </a:effectLst>
              </a:rPr>
              <a:t>খাদ্য নিরাপত্তা</a:t>
            </a:r>
          </a:p>
          <a:p>
            <a:endParaRPr lang="bn-IN" b="1" dirty="0">
              <a:solidFill>
                <a:srgbClr val="0000FF"/>
              </a:solidFill>
              <a:effectLst>
                <a:outerShdw blurRad="38100" dist="38100" dir="2700000" algn="tl">
                  <a:srgbClr val="000000">
                    <a:alpha val="43137"/>
                  </a:srgbClr>
                </a:outerShdw>
              </a:effectLst>
            </a:endParaRPr>
          </a:p>
          <a:p>
            <a:r>
              <a:rPr lang="bn-IN" b="1" dirty="0" smtClean="0">
                <a:solidFill>
                  <a:srgbClr val="0000FF"/>
                </a:solidFill>
                <a:effectLst>
                  <a:outerShdw blurRad="38100" dist="38100" dir="2700000" algn="tl">
                    <a:srgbClr val="000000">
                      <a:alpha val="43137"/>
                    </a:srgbClr>
                  </a:outerShdw>
                </a:effectLst>
              </a:rPr>
              <a:t>৬ </a:t>
            </a:r>
            <a:r>
              <a:rPr lang="bn-IN" b="1" dirty="0">
                <a:solidFill>
                  <a:srgbClr val="0000FF"/>
                </a:solidFill>
                <a:effectLst>
                  <a:outerShdw blurRad="38100" dist="38100" dir="2700000" algn="tl">
                    <a:srgbClr val="000000">
                      <a:alpha val="43137"/>
                    </a:srgbClr>
                  </a:outerShdw>
                </a:effectLst>
              </a:rPr>
              <a:t>। খাদ্য </a:t>
            </a:r>
            <a:r>
              <a:rPr lang="bn-IN" b="1" dirty="0" smtClean="0">
                <a:solidFill>
                  <a:srgbClr val="0000FF"/>
                </a:solidFill>
                <a:effectLst>
                  <a:outerShdw blurRad="38100" dist="38100" dir="2700000" algn="tl">
                    <a:srgbClr val="000000">
                      <a:alpha val="43137"/>
                    </a:srgbClr>
                  </a:outerShdw>
                </a:effectLst>
              </a:rPr>
              <a:t>নিরাপত্তার দিক হলো-</a:t>
            </a:r>
            <a:endParaRPr lang="bn-IN" b="1" dirty="0">
              <a:solidFill>
                <a:srgbClr val="0000FF"/>
              </a:solidFill>
              <a:effectLst>
                <a:outerShdw blurRad="38100" dist="38100" dir="2700000" algn="tl">
                  <a:srgbClr val="000000">
                    <a:alpha val="43137"/>
                  </a:srgbClr>
                </a:outerShdw>
              </a:effectLst>
            </a:endParaRPr>
          </a:p>
          <a:p>
            <a:pPr marL="400050" indent="-400050">
              <a:buAutoNum type="romanLcParenR"/>
            </a:pPr>
            <a:r>
              <a:rPr lang="bn-IN" b="1" dirty="0">
                <a:solidFill>
                  <a:srgbClr val="0000FF"/>
                </a:solidFill>
                <a:effectLst>
                  <a:outerShdw blurRad="38100" dist="38100" dir="2700000" algn="tl">
                    <a:srgbClr val="000000">
                      <a:alpha val="43137"/>
                    </a:srgbClr>
                  </a:outerShdw>
                </a:effectLst>
              </a:rPr>
              <a:t>পর্যাপ্ত খাদ্য সরবরাহ   </a:t>
            </a:r>
            <a:r>
              <a:rPr lang="en-US" b="1" dirty="0">
                <a:solidFill>
                  <a:srgbClr val="0000FF"/>
                </a:solidFill>
                <a:effectLst>
                  <a:outerShdw blurRad="38100" dist="38100" dir="2700000" algn="tl">
                    <a:srgbClr val="000000">
                      <a:alpha val="43137"/>
                    </a:srgbClr>
                  </a:outerShdw>
                </a:effectLst>
              </a:rPr>
              <a:t> ii)</a:t>
            </a:r>
            <a:r>
              <a:rPr lang="bn-IN" b="1" dirty="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খাদ্যের ক্রয়যোগ্যতা   </a:t>
            </a:r>
            <a:r>
              <a:rPr lang="en-US" b="1" dirty="0" smtClean="0">
                <a:solidFill>
                  <a:srgbClr val="0000FF"/>
                </a:solidFill>
                <a:effectLst>
                  <a:outerShdw blurRad="38100" dist="38100" dir="2700000" algn="tl">
                    <a:srgbClr val="000000">
                      <a:alpha val="43137"/>
                    </a:srgbClr>
                  </a:outerShdw>
                </a:effectLst>
              </a:rPr>
              <a:t> </a:t>
            </a:r>
            <a:r>
              <a:rPr lang="en-US" b="1" dirty="0">
                <a:solidFill>
                  <a:srgbClr val="0000FF"/>
                </a:solidFill>
                <a:effectLst>
                  <a:outerShdw blurRad="38100" dist="38100" dir="2700000" algn="tl">
                    <a:srgbClr val="000000">
                      <a:alpha val="43137"/>
                    </a:srgbClr>
                  </a:outerShdw>
                </a:effectLst>
              </a:rPr>
              <a:t>iii)</a:t>
            </a:r>
            <a:r>
              <a:rPr lang="bn-IN" b="1" dirty="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খাদ্যের ব্যবহার</a:t>
            </a:r>
            <a:endParaRPr lang="bn-IN" b="1" dirty="0">
              <a:solidFill>
                <a:srgbClr val="0000FF"/>
              </a:solidFill>
              <a:effectLst>
                <a:outerShdw blurRad="38100" dist="38100" dir="2700000" algn="tl">
                  <a:srgbClr val="000000">
                    <a:alpha val="43137"/>
                  </a:srgbClr>
                </a:outerShdw>
              </a:effectLst>
            </a:endParaRPr>
          </a:p>
          <a:p>
            <a:r>
              <a:rPr lang="bn-IN" b="1" dirty="0" smtClean="0">
                <a:solidFill>
                  <a:srgbClr val="0000FF"/>
                </a:solidFill>
                <a:effectLst>
                  <a:outerShdw blurRad="38100" dist="38100" dir="2700000" algn="tl">
                    <a:srgbClr val="000000">
                      <a:alpha val="43137"/>
                    </a:srgbClr>
                  </a:outerShdw>
                </a:effectLst>
              </a:rPr>
              <a:t>    </a:t>
            </a:r>
          </a:p>
          <a:p>
            <a:r>
              <a:rPr lang="bn-IN" b="1" dirty="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নিচের </a:t>
            </a:r>
            <a:r>
              <a:rPr lang="bn-IN" b="1" dirty="0">
                <a:solidFill>
                  <a:srgbClr val="0000FF"/>
                </a:solidFill>
                <a:effectLst>
                  <a:outerShdw blurRad="38100" dist="38100" dir="2700000" algn="tl">
                    <a:srgbClr val="000000">
                      <a:alpha val="43137"/>
                    </a:srgbClr>
                  </a:outerShdw>
                </a:effectLst>
              </a:rPr>
              <a:t>কোনটি সঠিক?</a:t>
            </a:r>
          </a:p>
          <a:p>
            <a:r>
              <a:rPr lang="bn-IN" b="1" dirty="0">
                <a:solidFill>
                  <a:srgbClr val="0000FF"/>
                </a:solidFill>
                <a:effectLst>
                  <a:outerShdw blurRad="38100" dist="38100" dir="2700000" algn="tl">
                    <a:srgbClr val="000000">
                      <a:alpha val="43137"/>
                    </a:srgbClr>
                  </a:outerShdw>
                </a:effectLst>
              </a:rPr>
              <a:t> ক) </a:t>
            </a:r>
            <a:r>
              <a:rPr lang="en-US" b="1" dirty="0">
                <a:solidFill>
                  <a:srgbClr val="0000FF"/>
                </a:solidFill>
                <a:effectLst>
                  <a:outerShdw blurRad="38100" dist="38100" dir="2700000" algn="tl">
                    <a:srgbClr val="000000">
                      <a:alpha val="43137"/>
                    </a:srgbClr>
                  </a:outerShdw>
                </a:effectLst>
              </a:rPr>
              <a:t>i </a:t>
            </a:r>
            <a:r>
              <a:rPr lang="bn-IN" b="1" dirty="0">
                <a:solidFill>
                  <a:srgbClr val="0000FF"/>
                </a:solidFill>
                <a:effectLst>
                  <a:outerShdw blurRad="38100" dist="38100" dir="2700000" algn="tl">
                    <a:srgbClr val="000000">
                      <a:alpha val="43137"/>
                    </a:srgbClr>
                  </a:outerShdw>
                </a:effectLst>
              </a:rPr>
              <a:t>ও </a:t>
            </a:r>
            <a:r>
              <a:rPr lang="en-US" b="1" dirty="0">
                <a:solidFill>
                  <a:srgbClr val="0000FF"/>
                </a:solidFill>
                <a:effectLst>
                  <a:outerShdw blurRad="38100" dist="38100" dir="2700000" algn="tl">
                    <a:srgbClr val="000000">
                      <a:alpha val="43137"/>
                    </a:srgbClr>
                  </a:outerShdw>
                </a:effectLst>
              </a:rPr>
              <a:t>ii   </a:t>
            </a:r>
            <a:r>
              <a:rPr lang="bn-IN" b="1" dirty="0">
                <a:solidFill>
                  <a:srgbClr val="0000FF"/>
                </a:solidFill>
                <a:effectLst>
                  <a:outerShdw blurRad="38100" dist="38100" dir="2700000" algn="tl">
                    <a:srgbClr val="000000">
                      <a:alpha val="43137"/>
                    </a:srgbClr>
                  </a:outerShdw>
                </a:effectLst>
              </a:rPr>
              <a:t>   খ)</a:t>
            </a:r>
            <a:r>
              <a:rPr lang="en-US" b="1" dirty="0">
                <a:solidFill>
                  <a:srgbClr val="0000FF"/>
                </a:solidFill>
                <a:effectLst>
                  <a:outerShdw blurRad="38100" dist="38100" dir="2700000" algn="tl">
                    <a:srgbClr val="000000">
                      <a:alpha val="43137"/>
                    </a:srgbClr>
                  </a:outerShdw>
                </a:effectLst>
              </a:rPr>
              <a:t> i </a:t>
            </a:r>
            <a:r>
              <a:rPr lang="bn-IN" b="1" dirty="0">
                <a:solidFill>
                  <a:srgbClr val="0000FF"/>
                </a:solidFill>
                <a:effectLst>
                  <a:outerShdw blurRad="38100" dist="38100" dir="2700000" algn="tl">
                    <a:srgbClr val="000000">
                      <a:alpha val="43137"/>
                    </a:srgbClr>
                  </a:outerShdw>
                </a:effectLst>
              </a:rPr>
              <a:t>ও</a:t>
            </a:r>
            <a:r>
              <a:rPr lang="en-US" b="1" dirty="0">
                <a:solidFill>
                  <a:srgbClr val="0000FF"/>
                </a:solidFill>
                <a:effectLst>
                  <a:outerShdw blurRad="38100" dist="38100" dir="2700000" algn="tl">
                    <a:srgbClr val="000000">
                      <a:alpha val="43137"/>
                    </a:srgbClr>
                  </a:outerShdw>
                </a:effectLst>
              </a:rPr>
              <a:t> iii</a:t>
            </a:r>
            <a:r>
              <a:rPr lang="bn-IN" b="1" dirty="0">
                <a:solidFill>
                  <a:srgbClr val="0000FF"/>
                </a:solidFill>
                <a:effectLst>
                  <a:outerShdw blurRad="38100" dist="38100" dir="2700000" algn="tl">
                    <a:srgbClr val="000000">
                      <a:alpha val="43137"/>
                    </a:srgbClr>
                  </a:outerShdw>
                </a:effectLst>
              </a:rPr>
              <a:t>      গ) </a:t>
            </a:r>
            <a:r>
              <a:rPr lang="en-US" b="1" dirty="0">
                <a:solidFill>
                  <a:srgbClr val="0000FF"/>
                </a:solidFill>
                <a:effectLst>
                  <a:outerShdw blurRad="38100" dist="38100" dir="2700000" algn="tl">
                    <a:srgbClr val="000000">
                      <a:alpha val="43137"/>
                    </a:srgbClr>
                  </a:outerShdw>
                </a:effectLst>
              </a:rPr>
              <a:t>ii</a:t>
            </a:r>
            <a:r>
              <a:rPr lang="bn-IN" b="1" dirty="0">
                <a:solidFill>
                  <a:srgbClr val="0000FF"/>
                </a:solidFill>
                <a:effectLst>
                  <a:outerShdw blurRad="38100" dist="38100" dir="2700000" algn="tl">
                    <a:srgbClr val="000000">
                      <a:alpha val="43137"/>
                    </a:srgbClr>
                  </a:outerShdw>
                </a:effectLst>
              </a:rPr>
              <a:t> ও </a:t>
            </a:r>
            <a:r>
              <a:rPr lang="en-US" b="1" dirty="0">
                <a:solidFill>
                  <a:srgbClr val="0000FF"/>
                </a:solidFill>
                <a:effectLst>
                  <a:outerShdw blurRad="38100" dist="38100" dir="2700000" algn="tl">
                    <a:srgbClr val="000000">
                      <a:alpha val="43137"/>
                    </a:srgbClr>
                  </a:outerShdw>
                </a:effectLst>
              </a:rPr>
              <a:t>iii</a:t>
            </a:r>
            <a:r>
              <a:rPr lang="bn-IN" b="1" dirty="0">
                <a:solidFill>
                  <a:srgbClr val="0000FF"/>
                </a:solidFill>
                <a:effectLst>
                  <a:outerShdw blurRad="38100" dist="38100" dir="2700000" algn="tl">
                    <a:srgbClr val="000000">
                      <a:alpha val="43137"/>
                    </a:srgbClr>
                  </a:outerShdw>
                </a:effectLst>
              </a:rPr>
              <a:t>     ঘ) </a:t>
            </a:r>
            <a:r>
              <a:rPr lang="en-US" b="1" dirty="0">
                <a:solidFill>
                  <a:srgbClr val="0000FF"/>
                </a:solidFill>
                <a:effectLst>
                  <a:outerShdw blurRad="38100" dist="38100" dir="2700000" algn="tl">
                    <a:srgbClr val="000000">
                      <a:alpha val="43137"/>
                    </a:srgbClr>
                  </a:outerShdw>
                </a:effectLst>
              </a:rPr>
              <a:t>i,  ii  </a:t>
            </a:r>
            <a:r>
              <a:rPr lang="bn-IN" b="1" dirty="0">
                <a:solidFill>
                  <a:srgbClr val="0000FF"/>
                </a:solidFill>
                <a:effectLst>
                  <a:outerShdw blurRad="38100" dist="38100" dir="2700000" algn="tl">
                    <a:srgbClr val="000000">
                      <a:alpha val="43137"/>
                    </a:srgbClr>
                  </a:outerShdw>
                </a:effectLst>
              </a:rPr>
              <a:t>ও </a:t>
            </a:r>
            <a:r>
              <a:rPr lang="en-US" b="1" dirty="0">
                <a:solidFill>
                  <a:srgbClr val="0000FF"/>
                </a:solidFill>
                <a:effectLst>
                  <a:outerShdw blurRad="38100" dist="38100" dir="2700000" algn="tl">
                    <a:srgbClr val="000000">
                      <a:alpha val="43137"/>
                    </a:srgbClr>
                  </a:outerShdw>
                </a:effectLst>
              </a:rPr>
              <a:t>iii</a:t>
            </a:r>
          </a:p>
          <a:p>
            <a:endParaRPr lang="bn-IN" sz="3200" b="1" dirty="0" smtClean="0">
              <a:solidFill>
                <a:srgbClr val="0000FF"/>
              </a:solidFill>
              <a:effectLst>
                <a:outerShdw blurRad="38100" dist="38100" dir="2700000" algn="tl">
                  <a:srgbClr val="000000">
                    <a:alpha val="43137"/>
                  </a:srgbClr>
                </a:outerShdw>
              </a:effectLst>
            </a:endParaRPr>
          </a:p>
          <a:p>
            <a:endParaRPr lang="bn-IN" sz="3200" b="1" dirty="0" smtClean="0">
              <a:solidFill>
                <a:srgbClr val="0000FF"/>
              </a:solidFill>
              <a:effectLst>
                <a:outerShdw blurRad="38100" dist="38100" dir="2700000" algn="tl">
                  <a:srgbClr val="000000">
                    <a:alpha val="43137"/>
                  </a:srgbClr>
                </a:outerShdw>
              </a:effectLst>
            </a:endParaRPr>
          </a:p>
          <a:p>
            <a:endParaRPr lang="bn-IN" sz="3200" b="1" dirty="0">
              <a:solidFill>
                <a:srgbClr val="0000FF"/>
              </a:solidFill>
              <a:effectLst>
                <a:outerShdw blurRad="38100" dist="38100" dir="2700000" algn="tl">
                  <a:srgbClr val="000000">
                    <a:alpha val="43137"/>
                  </a:srgbClr>
                </a:outerShdw>
              </a:effectLst>
            </a:endParaRPr>
          </a:p>
          <a:p>
            <a:endParaRPr lang="bn-IN" sz="3200" b="1" dirty="0" smtClean="0">
              <a:solidFill>
                <a:srgbClr val="0000FF"/>
              </a:solidFill>
              <a:effectLst>
                <a:outerShdw blurRad="38100" dist="38100" dir="2700000" algn="tl">
                  <a:srgbClr val="000000">
                    <a:alpha val="43137"/>
                  </a:srgbClr>
                </a:outerShdw>
              </a:effectLst>
            </a:endParaRPr>
          </a:p>
          <a:p>
            <a:endParaRPr lang="bn-IN" sz="3200" b="1" dirty="0" smtClean="0">
              <a:solidFill>
                <a:srgbClr val="0000FF"/>
              </a:solidFill>
              <a:effectLst>
                <a:outerShdw blurRad="38100" dist="38100" dir="2700000" algn="tl">
                  <a:srgbClr val="000000">
                    <a:alpha val="43137"/>
                  </a:srgbClr>
                </a:outerShdw>
              </a:effectLst>
            </a:endParaRPr>
          </a:p>
          <a:p>
            <a:endParaRPr lang="bn-IN" sz="3200" b="1" dirty="0">
              <a:solidFill>
                <a:srgbClr val="0000FF"/>
              </a:solidFill>
              <a:effectLst>
                <a:outerShdw blurRad="38100" dist="38100" dir="2700000" algn="tl">
                  <a:srgbClr val="000000">
                    <a:alpha val="43137"/>
                  </a:srgbClr>
                </a:outerShdw>
              </a:effectLst>
            </a:endParaRPr>
          </a:p>
          <a:p>
            <a:endParaRPr lang="bn-IN" sz="3200" b="1" dirty="0" smtClean="0">
              <a:solidFill>
                <a:srgbClr val="0000FF"/>
              </a:solidFill>
              <a:effectLst>
                <a:outerShdw blurRad="38100" dist="38100" dir="2700000" algn="tl">
                  <a:srgbClr val="000000">
                    <a:alpha val="43137"/>
                  </a:srgbClr>
                </a:outerShdw>
              </a:effectLst>
            </a:endParaRPr>
          </a:p>
          <a:p>
            <a:endParaRPr lang="bn-IN" sz="3200" b="1" dirty="0">
              <a:solidFill>
                <a:srgbClr val="0000FF"/>
              </a:solidFill>
              <a:effectLst>
                <a:outerShdw blurRad="38100" dist="38100" dir="2700000" algn="tl">
                  <a:srgbClr val="000000">
                    <a:alpha val="43137"/>
                  </a:srgbClr>
                </a:outerShdw>
              </a:effectLst>
            </a:endParaRPr>
          </a:p>
          <a:p>
            <a:endParaRPr lang="bn-IN" sz="3200" dirty="0" smtClean="0">
              <a:solidFill>
                <a:srgbClr val="0000FF"/>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126" y="838200"/>
            <a:ext cx="5603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249" y="1752597"/>
            <a:ext cx="5603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73754"/>
            <a:ext cx="5603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0" y="4238902"/>
            <a:ext cx="5603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477" y="4953000"/>
            <a:ext cx="5603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6629400"/>
            <a:ext cx="5603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57635169"/>
      </p:ext>
    </p:extLst>
  </p:cSld>
  <p:clrMapOvr>
    <a:masterClrMapping/>
  </p:clrMapOvr>
  <mc:AlternateContent xmlns:mc="http://schemas.openxmlformats.org/markup-compatibility/2006" xmlns:p14="http://schemas.microsoft.com/office/powerpoint/2010/main">
    <mc:Choice Requires="p14">
      <p:transition spd="slow" p14:dur="2000" advTm="160159"/>
    </mc:Choice>
    <mc:Fallback xmlns="">
      <p:transition spd="slow" advTm="1601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 calcmode="lin" valueType="num">
                                      <p:cBhvr>
                                        <p:cTn id="24" dur="500" fill="hold"/>
                                        <p:tgtEl>
                                          <p:spTgt spid="5122"/>
                                        </p:tgtEl>
                                        <p:attrNameLst>
                                          <p:attrName>ppt_w</p:attrName>
                                        </p:attrNameLst>
                                      </p:cBhvr>
                                      <p:tavLst>
                                        <p:tav tm="0">
                                          <p:val>
                                            <p:fltVal val="0"/>
                                          </p:val>
                                        </p:tav>
                                        <p:tav tm="100000">
                                          <p:val>
                                            <p:strVal val="#ppt_w"/>
                                          </p:val>
                                        </p:tav>
                                      </p:tavLst>
                                    </p:anim>
                                    <p:anim calcmode="lin" valueType="num">
                                      <p:cBhvr>
                                        <p:cTn id="25" dur="500" fill="hold"/>
                                        <p:tgtEl>
                                          <p:spTgt spid="5122"/>
                                        </p:tgtEl>
                                        <p:attrNameLst>
                                          <p:attrName>ppt_h</p:attrName>
                                        </p:attrNameLst>
                                      </p:cBhvr>
                                      <p:tavLst>
                                        <p:tav tm="0">
                                          <p:val>
                                            <p:fltVal val="0"/>
                                          </p:val>
                                        </p:tav>
                                        <p:tav tm="100000">
                                          <p:val>
                                            <p:strVal val="#ppt_h"/>
                                          </p:val>
                                        </p:tav>
                                      </p:tavLst>
                                    </p:anim>
                                    <p:animEffect transition="in" filter="fade">
                                      <p:cBhvr>
                                        <p:cTn id="26" dur="5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123"/>
                                        </p:tgtEl>
                                        <p:attrNameLst>
                                          <p:attrName>style.visibility</p:attrName>
                                        </p:attrNameLst>
                                      </p:cBhvr>
                                      <p:to>
                                        <p:strVal val="visible"/>
                                      </p:to>
                                    </p:set>
                                    <p:anim calcmode="lin" valueType="num">
                                      <p:cBhvr>
                                        <p:cTn id="43" dur="500" fill="hold"/>
                                        <p:tgtEl>
                                          <p:spTgt spid="5123"/>
                                        </p:tgtEl>
                                        <p:attrNameLst>
                                          <p:attrName>ppt_w</p:attrName>
                                        </p:attrNameLst>
                                      </p:cBhvr>
                                      <p:tavLst>
                                        <p:tav tm="0">
                                          <p:val>
                                            <p:fltVal val="0"/>
                                          </p:val>
                                        </p:tav>
                                        <p:tav tm="100000">
                                          <p:val>
                                            <p:strVal val="#ppt_w"/>
                                          </p:val>
                                        </p:tav>
                                      </p:tavLst>
                                    </p:anim>
                                    <p:anim calcmode="lin" valueType="num">
                                      <p:cBhvr>
                                        <p:cTn id="44" dur="500" fill="hold"/>
                                        <p:tgtEl>
                                          <p:spTgt spid="5123"/>
                                        </p:tgtEl>
                                        <p:attrNameLst>
                                          <p:attrName>ppt_h</p:attrName>
                                        </p:attrNameLst>
                                      </p:cBhvr>
                                      <p:tavLst>
                                        <p:tav tm="0">
                                          <p:val>
                                            <p:fltVal val="0"/>
                                          </p:val>
                                        </p:tav>
                                        <p:tav tm="100000">
                                          <p:val>
                                            <p:strVal val="#ppt_h"/>
                                          </p:val>
                                        </p:tav>
                                      </p:tavLst>
                                    </p:anim>
                                    <p:animEffect transition="in" filter="fade">
                                      <p:cBhvr>
                                        <p:cTn id="45" dur="500"/>
                                        <p:tgtEl>
                                          <p:spTgt spid="512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5124"/>
                                        </p:tgtEl>
                                        <p:attrNameLst>
                                          <p:attrName>style.visibility</p:attrName>
                                        </p:attrNameLst>
                                      </p:cBhvr>
                                      <p:to>
                                        <p:strVal val="visible"/>
                                      </p:to>
                                    </p:set>
                                    <p:anim calcmode="lin" valueType="num">
                                      <p:cBhvr>
                                        <p:cTn id="62" dur="500" fill="hold"/>
                                        <p:tgtEl>
                                          <p:spTgt spid="5124"/>
                                        </p:tgtEl>
                                        <p:attrNameLst>
                                          <p:attrName>ppt_w</p:attrName>
                                        </p:attrNameLst>
                                      </p:cBhvr>
                                      <p:tavLst>
                                        <p:tav tm="0">
                                          <p:val>
                                            <p:fltVal val="0"/>
                                          </p:val>
                                        </p:tav>
                                        <p:tav tm="100000">
                                          <p:val>
                                            <p:strVal val="#ppt_w"/>
                                          </p:val>
                                        </p:tav>
                                      </p:tavLst>
                                    </p:anim>
                                    <p:anim calcmode="lin" valueType="num">
                                      <p:cBhvr>
                                        <p:cTn id="63" dur="500" fill="hold"/>
                                        <p:tgtEl>
                                          <p:spTgt spid="5124"/>
                                        </p:tgtEl>
                                        <p:attrNameLst>
                                          <p:attrName>ppt_h</p:attrName>
                                        </p:attrNameLst>
                                      </p:cBhvr>
                                      <p:tavLst>
                                        <p:tav tm="0">
                                          <p:val>
                                            <p:fltVal val="0"/>
                                          </p:val>
                                        </p:tav>
                                        <p:tav tm="100000">
                                          <p:val>
                                            <p:strVal val="#ppt_h"/>
                                          </p:val>
                                        </p:tav>
                                      </p:tavLst>
                                    </p:anim>
                                    <p:animEffect transition="in" filter="fade">
                                      <p:cBhvr>
                                        <p:cTn id="64" dur="500"/>
                                        <p:tgtEl>
                                          <p:spTgt spid="512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1" dur="500"/>
                                        <p:tgtEl>
                                          <p:spTgt spid="3">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Effect transition="in" filter="fade">
                                      <p:cBhvr>
                                        <p:cTn id="76" dur="500"/>
                                        <p:tgtEl>
                                          <p:spTgt spid="3">
                                            <p:txEl>
                                              <p:pRg st="10" end="10"/>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500"/>
                                        <p:tgtEl>
                                          <p:spTgt spid="3">
                                            <p:txEl>
                                              <p:pRg st="11" end="11"/>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Effect transition="in" filter="fade">
                                      <p:cBhvr>
                                        <p:cTn id="82" dur="500"/>
                                        <p:tgtEl>
                                          <p:spTgt spid="3">
                                            <p:txEl>
                                              <p:pRg st="12" end="12"/>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500"/>
                                        <p:tgtEl>
                                          <p:spTgt spid="3">
                                            <p:txEl>
                                              <p:pRg st="13" end="1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5125"/>
                                        </p:tgtEl>
                                        <p:attrNameLst>
                                          <p:attrName>style.visibility</p:attrName>
                                        </p:attrNameLst>
                                      </p:cBhvr>
                                      <p:to>
                                        <p:strVal val="visible"/>
                                      </p:to>
                                    </p:set>
                                    <p:anim calcmode="lin" valueType="num">
                                      <p:cBhvr>
                                        <p:cTn id="90" dur="500" fill="hold"/>
                                        <p:tgtEl>
                                          <p:spTgt spid="5125"/>
                                        </p:tgtEl>
                                        <p:attrNameLst>
                                          <p:attrName>ppt_w</p:attrName>
                                        </p:attrNameLst>
                                      </p:cBhvr>
                                      <p:tavLst>
                                        <p:tav tm="0">
                                          <p:val>
                                            <p:fltVal val="0"/>
                                          </p:val>
                                        </p:tav>
                                        <p:tav tm="100000">
                                          <p:val>
                                            <p:strVal val="#ppt_w"/>
                                          </p:val>
                                        </p:tav>
                                      </p:tavLst>
                                    </p:anim>
                                    <p:anim calcmode="lin" valueType="num">
                                      <p:cBhvr>
                                        <p:cTn id="91" dur="500" fill="hold"/>
                                        <p:tgtEl>
                                          <p:spTgt spid="5125"/>
                                        </p:tgtEl>
                                        <p:attrNameLst>
                                          <p:attrName>ppt_h</p:attrName>
                                        </p:attrNameLst>
                                      </p:cBhvr>
                                      <p:tavLst>
                                        <p:tav tm="0">
                                          <p:val>
                                            <p:fltVal val="0"/>
                                          </p:val>
                                        </p:tav>
                                        <p:tav tm="100000">
                                          <p:val>
                                            <p:strVal val="#ppt_h"/>
                                          </p:val>
                                        </p:tav>
                                      </p:tavLst>
                                    </p:anim>
                                    <p:animEffect transition="in" filter="fade">
                                      <p:cBhvr>
                                        <p:cTn id="92" dur="500"/>
                                        <p:tgtEl>
                                          <p:spTgt spid="512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p:cTn id="97"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98"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99" dur="500"/>
                                        <p:tgtEl>
                                          <p:spTgt spid="3">
                                            <p:txEl>
                                              <p:pRg st="15" end="1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
                                            <p:txEl>
                                              <p:pRg st="16" end="16"/>
                                            </p:txEl>
                                          </p:spTgt>
                                        </p:tgtEl>
                                        <p:attrNameLst>
                                          <p:attrName>style.visibility</p:attrName>
                                        </p:attrNameLst>
                                      </p:cBhvr>
                                      <p:to>
                                        <p:strVal val="visible"/>
                                      </p:to>
                                    </p:set>
                                    <p:animEffect transition="in" filter="fade">
                                      <p:cBhvr>
                                        <p:cTn id="104" dur="500"/>
                                        <p:tgtEl>
                                          <p:spTgt spid="3">
                                            <p:txEl>
                                              <p:pRg st="16" end="16"/>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5126"/>
                                        </p:tgtEl>
                                        <p:attrNameLst>
                                          <p:attrName>style.visibility</p:attrName>
                                        </p:attrNameLst>
                                      </p:cBhvr>
                                      <p:to>
                                        <p:strVal val="visible"/>
                                      </p:to>
                                    </p:set>
                                    <p:anim calcmode="lin" valueType="num">
                                      <p:cBhvr>
                                        <p:cTn id="109" dur="500" fill="hold"/>
                                        <p:tgtEl>
                                          <p:spTgt spid="5126"/>
                                        </p:tgtEl>
                                        <p:attrNameLst>
                                          <p:attrName>ppt_w</p:attrName>
                                        </p:attrNameLst>
                                      </p:cBhvr>
                                      <p:tavLst>
                                        <p:tav tm="0">
                                          <p:val>
                                            <p:fltVal val="0"/>
                                          </p:val>
                                        </p:tav>
                                        <p:tav tm="100000">
                                          <p:val>
                                            <p:strVal val="#ppt_w"/>
                                          </p:val>
                                        </p:tav>
                                      </p:tavLst>
                                    </p:anim>
                                    <p:anim calcmode="lin" valueType="num">
                                      <p:cBhvr>
                                        <p:cTn id="110" dur="500" fill="hold"/>
                                        <p:tgtEl>
                                          <p:spTgt spid="5126"/>
                                        </p:tgtEl>
                                        <p:attrNameLst>
                                          <p:attrName>ppt_h</p:attrName>
                                        </p:attrNameLst>
                                      </p:cBhvr>
                                      <p:tavLst>
                                        <p:tav tm="0">
                                          <p:val>
                                            <p:fltVal val="0"/>
                                          </p:val>
                                        </p:tav>
                                        <p:tav tm="100000">
                                          <p:val>
                                            <p:strVal val="#ppt_h"/>
                                          </p:val>
                                        </p:tav>
                                      </p:tavLst>
                                    </p:anim>
                                    <p:animEffect transition="in" filter="fade">
                                      <p:cBhvr>
                                        <p:cTn id="111" dur="500"/>
                                        <p:tgtEl>
                                          <p:spTgt spid="5126"/>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nodeType="clickEffect">
                                  <p:stCondLst>
                                    <p:cond delay="0"/>
                                  </p:stCondLst>
                                  <p:childTnLst>
                                    <p:set>
                                      <p:cBhvr>
                                        <p:cTn id="115" dur="1" fill="hold">
                                          <p:stCondLst>
                                            <p:cond delay="0"/>
                                          </p:stCondLst>
                                        </p:cTn>
                                        <p:tgtEl>
                                          <p:spTgt spid="3">
                                            <p:txEl>
                                              <p:pRg st="18" end="18"/>
                                            </p:txEl>
                                          </p:spTgt>
                                        </p:tgtEl>
                                        <p:attrNameLst>
                                          <p:attrName>style.visibility</p:attrName>
                                        </p:attrNameLst>
                                      </p:cBhvr>
                                      <p:to>
                                        <p:strVal val="visible"/>
                                      </p:to>
                                    </p:set>
                                    <p:anim calcmode="lin" valueType="num">
                                      <p:cBhvr>
                                        <p:cTn id="116" dur="5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117" dur="500" fill="hold"/>
                                        <p:tgtEl>
                                          <p:spTgt spid="3">
                                            <p:txEl>
                                              <p:pRg st="18" end="18"/>
                                            </p:txEl>
                                          </p:spTgt>
                                        </p:tgtEl>
                                        <p:attrNameLst>
                                          <p:attrName>ppt_h</p:attrName>
                                        </p:attrNameLst>
                                      </p:cBhvr>
                                      <p:tavLst>
                                        <p:tav tm="0">
                                          <p:val>
                                            <p:fltVal val="0"/>
                                          </p:val>
                                        </p:tav>
                                        <p:tav tm="100000">
                                          <p:val>
                                            <p:strVal val="#ppt_h"/>
                                          </p:val>
                                        </p:tav>
                                      </p:tavLst>
                                    </p:anim>
                                    <p:animEffect transition="in" filter="fade">
                                      <p:cBhvr>
                                        <p:cTn id="118" dur="500"/>
                                        <p:tgtEl>
                                          <p:spTgt spid="3">
                                            <p:txEl>
                                              <p:pRg st="18" end="18"/>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
                                            <p:txEl>
                                              <p:pRg st="19" end="19"/>
                                            </p:txEl>
                                          </p:spTgt>
                                        </p:tgtEl>
                                        <p:attrNameLst>
                                          <p:attrName>style.visibility</p:attrName>
                                        </p:attrNameLst>
                                      </p:cBhvr>
                                      <p:to>
                                        <p:strVal val="visible"/>
                                      </p:to>
                                    </p:set>
                                    <p:animEffect transition="in" filter="fade">
                                      <p:cBhvr>
                                        <p:cTn id="123" dur="500"/>
                                        <p:tgtEl>
                                          <p:spTgt spid="3">
                                            <p:txEl>
                                              <p:pRg st="19" end="19"/>
                                            </p:txEl>
                                          </p:spTgt>
                                        </p:tgtEl>
                                      </p:cBhvr>
                                    </p:animEffect>
                                  </p:childTnLst>
                                </p:cTn>
                              </p:par>
                              <p:par>
                                <p:cTn id="124" presetID="10" presetClass="entr" presetSubtype="0" fill="hold" nodeType="withEffect">
                                  <p:stCondLst>
                                    <p:cond delay="0"/>
                                  </p:stCondLst>
                                  <p:childTnLst>
                                    <p:set>
                                      <p:cBhvr>
                                        <p:cTn id="125" dur="1" fill="hold">
                                          <p:stCondLst>
                                            <p:cond delay="0"/>
                                          </p:stCondLst>
                                        </p:cTn>
                                        <p:tgtEl>
                                          <p:spTgt spid="3">
                                            <p:txEl>
                                              <p:pRg st="20" end="20"/>
                                            </p:txEl>
                                          </p:spTgt>
                                        </p:tgtEl>
                                        <p:attrNameLst>
                                          <p:attrName>style.visibility</p:attrName>
                                        </p:attrNameLst>
                                      </p:cBhvr>
                                      <p:to>
                                        <p:strVal val="visible"/>
                                      </p:to>
                                    </p:set>
                                    <p:animEffect transition="in" filter="fade">
                                      <p:cBhvr>
                                        <p:cTn id="126" dur="500"/>
                                        <p:tgtEl>
                                          <p:spTgt spid="3">
                                            <p:txEl>
                                              <p:pRg st="20" end="20"/>
                                            </p:txEl>
                                          </p:spTgt>
                                        </p:tgtEl>
                                      </p:cBhvr>
                                    </p:animEffect>
                                  </p:childTnLst>
                                </p:cTn>
                              </p:par>
                              <p:par>
                                <p:cTn id="127" presetID="10" presetClass="entr" presetSubtype="0" fill="hold" nodeType="withEffect">
                                  <p:stCondLst>
                                    <p:cond delay="0"/>
                                  </p:stCondLst>
                                  <p:childTnLst>
                                    <p:set>
                                      <p:cBhvr>
                                        <p:cTn id="128" dur="1" fill="hold">
                                          <p:stCondLst>
                                            <p:cond delay="0"/>
                                          </p:stCondLst>
                                        </p:cTn>
                                        <p:tgtEl>
                                          <p:spTgt spid="3">
                                            <p:txEl>
                                              <p:pRg st="21" end="21"/>
                                            </p:txEl>
                                          </p:spTgt>
                                        </p:tgtEl>
                                        <p:attrNameLst>
                                          <p:attrName>style.visibility</p:attrName>
                                        </p:attrNameLst>
                                      </p:cBhvr>
                                      <p:to>
                                        <p:strVal val="visible"/>
                                      </p:to>
                                    </p:set>
                                    <p:animEffect transition="in" filter="fade">
                                      <p:cBhvr>
                                        <p:cTn id="129" dur="500"/>
                                        <p:tgtEl>
                                          <p:spTgt spid="3">
                                            <p:txEl>
                                              <p:pRg st="21" end="21"/>
                                            </p:txEl>
                                          </p:spTgt>
                                        </p:tgtEl>
                                      </p:cBhvr>
                                    </p:animEffect>
                                  </p:childTnLst>
                                </p:cTn>
                              </p:par>
                              <p:par>
                                <p:cTn id="130" presetID="10" presetClass="entr" presetSubtype="0" fill="hold" nodeType="withEffect">
                                  <p:stCondLst>
                                    <p:cond delay="0"/>
                                  </p:stCondLst>
                                  <p:childTnLst>
                                    <p:set>
                                      <p:cBhvr>
                                        <p:cTn id="131" dur="1" fill="hold">
                                          <p:stCondLst>
                                            <p:cond delay="0"/>
                                          </p:stCondLst>
                                        </p:cTn>
                                        <p:tgtEl>
                                          <p:spTgt spid="3">
                                            <p:txEl>
                                              <p:pRg st="22" end="22"/>
                                            </p:txEl>
                                          </p:spTgt>
                                        </p:tgtEl>
                                        <p:attrNameLst>
                                          <p:attrName>style.visibility</p:attrName>
                                        </p:attrNameLst>
                                      </p:cBhvr>
                                      <p:to>
                                        <p:strVal val="visible"/>
                                      </p:to>
                                    </p:set>
                                    <p:animEffect transition="in" filter="fade">
                                      <p:cBhvr>
                                        <p:cTn id="132" dur="500"/>
                                        <p:tgtEl>
                                          <p:spTgt spid="3">
                                            <p:txEl>
                                              <p:pRg st="22" end="22"/>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nodeType="clickEffect">
                                  <p:stCondLst>
                                    <p:cond delay="0"/>
                                  </p:stCondLst>
                                  <p:childTnLst>
                                    <p:set>
                                      <p:cBhvr>
                                        <p:cTn id="136" dur="1" fill="hold">
                                          <p:stCondLst>
                                            <p:cond delay="0"/>
                                          </p:stCondLst>
                                        </p:cTn>
                                        <p:tgtEl>
                                          <p:spTgt spid="5128"/>
                                        </p:tgtEl>
                                        <p:attrNameLst>
                                          <p:attrName>style.visibility</p:attrName>
                                        </p:attrNameLst>
                                      </p:cBhvr>
                                      <p:to>
                                        <p:strVal val="visible"/>
                                      </p:to>
                                    </p:set>
                                    <p:anim calcmode="lin" valueType="num">
                                      <p:cBhvr>
                                        <p:cTn id="137" dur="500" fill="hold"/>
                                        <p:tgtEl>
                                          <p:spTgt spid="5128"/>
                                        </p:tgtEl>
                                        <p:attrNameLst>
                                          <p:attrName>ppt_w</p:attrName>
                                        </p:attrNameLst>
                                      </p:cBhvr>
                                      <p:tavLst>
                                        <p:tav tm="0">
                                          <p:val>
                                            <p:fltVal val="0"/>
                                          </p:val>
                                        </p:tav>
                                        <p:tav tm="100000">
                                          <p:val>
                                            <p:strVal val="#ppt_w"/>
                                          </p:val>
                                        </p:tav>
                                      </p:tavLst>
                                    </p:anim>
                                    <p:anim calcmode="lin" valueType="num">
                                      <p:cBhvr>
                                        <p:cTn id="138" dur="500" fill="hold"/>
                                        <p:tgtEl>
                                          <p:spTgt spid="5128"/>
                                        </p:tgtEl>
                                        <p:attrNameLst>
                                          <p:attrName>ppt_h</p:attrName>
                                        </p:attrNameLst>
                                      </p:cBhvr>
                                      <p:tavLst>
                                        <p:tav tm="0">
                                          <p:val>
                                            <p:fltVal val="0"/>
                                          </p:val>
                                        </p:tav>
                                        <p:tav tm="100000">
                                          <p:val>
                                            <p:strVal val="#ppt_h"/>
                                          </p:val>
                                        </p:tav>
                                      </p:tavLst>
                                    </p:anim>
                                    <p:animEffect transition="in" filter="fade">
                                      <p:cBhvr>
                                        <p:cTn id="139"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75">
          <a:fgClr>
            <a:srgbClr val="66990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rgbClr val="99FFCC"/>
          </a:solidFill>
        </p:spPr>
        <p:txBody>
          <a:bodyPr wrap="square" rtlCol="0">
            <a:spAutoFit/>
          </a:bodyPr>
          <a:lstStyle/>
          <a:p>
            <a:r>
              <a:rPr lang="en-US" dirty="0" smtClean="0"/>
              <a:t>                                                                   </a:t>
            </a:r>
            <a:r>
              <a:rPr lang="bn-IN" sz="3200" b="1" dirty="0" smtClean="0">
                <a:effectLst>
                  <a:outerShdw blurRad="38100" dist="38100" dir="2700000" algn="tl">
                    <a:srgbClr val="000000">
                      <a:alpha val="43137"/>
                    </a:srgbClr>
                  </a:outerShdw>
                </a:effectLst>
              </a:rPr>
              <a:t>বাড়ির কাজ</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3" name="TextBox 2"/>
          <p:cNvSpPr txBox="1"/>
          <p:nvPr/>
        </p:nvSpPr>
        <p:spPr>
          <a:xfrm>
            <a:off x="0" y="762000"/>
            <a:ext cx="9144000" cy="3785652"/>
          </a:xfrm>
          <a:prstGeom prst="rect">
            <a:avLst/>
          </a:prstGeom>
          <a:solidFill>
            <a:srgbClr val="99FFCC"/>
          </a:solidFill>
        </p:spPr>
        <p:txBody>
          <a:bodyPr wrap="square" rtlCol="0">
            <a:spAutoFit/>
          </a:bodyPr>
          <a:lstStyle/>
          <a:p>
            <a:r>
              <a:rPr lang="bn-IN" sz="2000" b="1" dirty="0" smtClean="0"/>
              <a:t>১। ২০১৯ সালের ডিসেম্বর মাসে চীনের উহান প্রদেশ থেকে </a:t>
            </a:r>
            <a:r>
              <a:rPr lang="en-US" sz="2000" b="1" dirty="0" smtClean="0"/>
              <a:t>‘COVID-19’</a:t>
            </a:r>
            <a:r>
              <a:rPr lang="bn-IN" sz="2000" b="1" dirty="0" smtClean="0"/>
              <a:t>এর সূত্রপাত হয়। ২০২০ সালের প্রথম থেকে করোনাভাইরাসের প্রকোপে সারা বিশ্বের প্রায় সকল দেশে(২০৯) এই ভাইরাস বিস্তার লাভ করেছে এবং ২১.০৪.২০২০ তারিখ পর্যন্ত বিশ্বে এই ভাইরাসে আক্রান্ত হয়ে প্রায় ১ লাখ ৬৬ হাজার ৩০৮ </a:t>
            </a:r>
            <a:r>
              <a:rPr lang="bn-IN" sz="2000" b="1" dirty="0"/>
              <a:t>জন </a:t>
            </a:r>
            <a:r>
              <a:rPr lang="bn-IN" sz="2000" b="1" dirty="0" smtClean="0"/>
              <a:t>মানুষের মৃত্যু হয়েছে। মহামারির প্রকোপ থেকে রক্ষা পেতে বিশ্ব স্বাস্থ্য সংস্থা </a:t>
            </a:r>
            <a:r>
              <a:rPr lang="en-US" sz="2000" b="1" dirty="0" smtClean="0"/>
              <a:t>(WHO) </a:t>
            </a:r>
            <a:r>
              <a:rPr lang="bn-IN" sz="2000" b="1" dirty="0" smtClean="0"/>
              <a:t>সারা বিশ্বের জনগণকে ঘরে থাকতে বলেছেন। ফলে সারা বিশ্বেই মানুষের কর্ম হারানোসহ  খাদ্য পণ্য উৎপাদন এবং স্বাভাবিক পণ্য পরিবহন ও বিপণনের সমস্যা সৃষ্টি হয়েছে। এই অবস্থা মোকাবেলার জন্য বিভিন্ন দেশ বিলিয়ন বিলিয়ন ডলার প্যাকেজ ঘোষনা করেছেন। নভেল করোনাভাইরাস মোকাবেলায় বিশ্বের উন্নয়নশীল দেশগুলোর জন্য স্বাস্থ্য ও অর্থনীতি খাতে ২ হাজার কোটি মার্কিন ডলার আর্থিক সহায়তা প্যাকেজ ঘোষনা করেছে এশীয় উন্নয়ন ব্যাংক </a:t>
            </a:r>
            <a:r>
              <a:rPr lang="en-US" sz="2000" b="1" dirty="0" smtClean="0"/>
              <a:t>( ADB </a:t>
            </a:r>
            <a:r>
              <a:rPr lang="bn-IN" sz="2000" b="1" dirty="0" smtClean="0"/>
              <a:t>)। এই সহায়তা ছাড়াও আরো প্রায় ৫,১৭৭ কোটি টাকা সহায়তার প্রতিশ্রুতি দিয়েছে বাংলাদেশকে। পরিস্থিতি মোকাবেলায় সরকার কৃষকদের কৃষি উৎপাদন বৃদ্ধি ও শিল্প </a:t>
            </a:r>
            <a:r>
              <a:rPr lang="bn-IN" sz="2000" b="1" dirty="0"/>
              <a:t>দ্রব্যের  উৎপাদন </a:t>
            </a:r>
            <a:r>
              <a:rPr lang="bn-IN" sz="2000" b="1" dirty="0" smtClean="0"/>
              <a:t>অব্যাহত রাখার জন্য নানাবিধ পদক্ষেপ গ্রহন করেছে।  </a:t>
            </a:r>
            <a:r>
              <a:rPr lang="bn-IN" b="1" dirty="0" smtClean="0"/>
              <a:t>       </a:t>
            </a:r>
            <a:endParaRPr lang="en-US" b="1" dirty="0"/>
          </a:p>
        </p:txBody>
      </p:sp>
      <p:sp>
        <p:nvSpPr>
          <p:cNvPr id="4" name="TextBox 3"/>
          <p:cNvSpPr txBox="1"/>
          <p:nvPr/>
        </p:nvSpPr>
        <p:spPr>
          <a:xfrm>
            <a:off x="34771" y="4800600"/>
            <a:ext cx="9144000" cy="1323439"/>
          </a:xfrm>
          <a:prstGeom prst="rect">
            <a:avLst/>
          </a:prstGeom>
          <a:solidFill>
            <a:srgbClr val="99FFCC"/>
          </a:solidFill>
        </p:spPr>
        <p:txBody>
          <a:bodyPr wrap="square" rtlCol="0">
            <a:spAutoFit/>
          </a:bodyPr>
          <a:lstStyle/>
          <a:p>
            <a:r>
              <a:rPr lang="bn-IN" sz="2000" b="1" dirty="0" smtClean="0"/>
              <a:t>ক) খাদ্য নিরাপত্তা কি?</a:t>
            </a:r>
          </a:p>
          <a:p>
            <a:r>
              <a:rPr lang="bn-IN" sz="2000" b="1" dirty="0" smtClean="0"/>
              <a:t>খ) খাদ্য প্রাপ্যতাই কি খাদ্য নিরাপত্তার জন্য যথেষ্ট?-ব্যাখ্যা কর।</a:t>
            </a:r>
          </a:p>
          <a:p>
            <a:r>
              <a:rPr lang="bn-IN" sz="2000" b="1" dirty="0" smtClean="0"/>
              <a:t>গ) উদ্দীপকের আলোকে খাদ্য নিরাপত্তার জন্য গৃহিত পদক্ষেপসমূহ আলোচনা কর।</a:t>
            </a:r>
          </a:p>
          <a:p>
            <a:r>
              <a:rPr lang="bn-IN" sz="2000" b="1" dirty="0" smtClean="0"/>
              <a:t>ঘ) উদ্ভূত পরিস্থিতিতে খাদ্য নিরাপত্তার জন্য আরও কি কি পদক্ষেপ নেয়া যেতে পারে? বিশ্লেষণ কর।</a:t>
            </a:r>
            <a:endParaRPr lang="en-US" sz="2000" b="1" dirty="0"/>
          </a:p>
        </p:txBody>
      </p:sp>
    </p:spTree>
    <p:custDataLst>
      <p:tags r:id="rId1"/>
    </p:custDataLst>
    <p:extLst>
      <p:ext uri="{BB962C8B-B14F-4D97-AF65-F5344CB8AC3E}">
        <p14:creationId xmlns:p14="http://schemas.microsoft.com/office/powerpoint/2010/main" val="796493619"/>
      </p:ext>
    </p:extLst>
  </p:cSld>
  <p:clrMapOvr>
    <a:masterClrMapping/>
  </p:clrMapOvr>
  <mc:AlternateContent xmlns:mc="http://schemas.openxmlformats.org/markup-compatibility/2006" xmlns:p14="http://schemas.microsoft.com/office/powerpoint/2010/main">
    <mc:Choice Requires="p14">
      <p:transition spd="slow" p14:dur="2000" advTm="58315"/>
    </mc:Choice>
    <mc:Fallback xmlns="">
      <p:transition spd="slow" advTm="583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PHOTO\Computer 9\purple_onion_flowers_field-wallpaper-1920x10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8113"/>
            <a:ext cx="9144000" cy="1015663"/>
          </a:xfrm>
          <a:prstGeom prst="rect">
            <a:avLst/>
          </a:prstGeom>
          <a:solidFill>
            <a:srgbClr val="B4FBA3"/>
          </a:solidFill>
        </p:spPr>
        <p:txBody>
          <a:bodyPr wrap="square" rtlCol="0">
            <a:spAutoFit/>
          </a:bodyPr>
          <a:lstStyle/>
          <a:p>
            <a:r>
              <a:rPr lang="bn-IN" sz="6000" dirty="0" smtClean="0">
                <a:solidFill>
                  <a:srgbClr val="7030A0"/>
                </a:solidFill>
              </a:rPr>
              <a:t>            </a:t>
            </a:r>
            <a:r>
              <a:rPr lang="en-US" sz="6000" b="1" dirty="0" err="1" smtClean="0">
                <a:solidFill>
                  <a:srgbClr val="7030A0"/>
                </a:solidFill>
              </a:rPr>
              <a:t>ধন্যবাদ</a:t>
            </a:r>
            <a:endParaRPr lang="en-US" sz="6000" b="1" dirty="0">
              <a:solidFill>
                <a:srgbClr val="7030A0"/>
              </a:solidFill>
            </a:endParaRPr>
          </a:p>
        </p:txBody>
      </p:sp>
    </p:spTree>
    <p:custDataLst>
      <p:tags r:id="rId1"/>
    </p:custDataLst>
    <p:extLst>
      <p:ext uri="{BB962C8B-B14F-4D97-AF65-F5344CB8AC3E}">
        <p14:creationId xmlns:p14="http://schemas.microsoft.com/office/powerpoint/2010/main" val="488135740"/>
      </p:ext>
    </p:extLst>
  </p:cSld>
  <p:clrMapOvr>
    <a:masterClrMapping/>
  </p:clrMapOvr>
  <mc:AlternateContent xmlns:mc="http://schemas.openxmlformats.org/markup-compatibility/2006" xmlns:p14="http://schemas.microsoft.com/office/powerpoint/2010/main">
    <mc:Choice Requires="p14">
      <p:transition spd="slow" p14:dur="1500" advTm="9504">
        <p:split orient="vert"/>
      </p:transition>
    </mc:Choice>
    <mc:Fallback xmlns="">
      <p:transition spd="slow" advTm="950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75">
          <a:fgClr>
            <a:srgbClr val="669900"/>
          </a:fgClr>
          <a:bgClr>
            <a:schemeClr val="bg1"/>
          </a:bgClr>
        </a:pattFill>
        <a:effectLst/>
      </p:bgPr>
    </p:bg>
    <p:spTree>
      <p:nvGrpSpPr>
        <p:cNvPr id="1" name=""/>
        <p:cNvGrpSpPr/>
        <p:nvPr/>
      </p:nvGrpSpPr>
      <p:grpSpPr>
        <a:xfrm>
          <a:off x="0" y="0"/>
          <a:ext cx="0" cy="0"/>
          <a:chOff x="0" y="0"/>
          <a:chExt cx="0" cy="0"/>
        </a:xfrm>
      </p:grpSpPr>
      <p:sp>
        <p:nvSpPr>
          <p:cNvPr id="4" name="TextBox 10"/>
          <p:cNvSpPr txBox="1"/>
          <p:nvPr/>
        </p:nvSpPr>
        <p:spPr>
          <a:xfrm>
            <a:off x="3823297" y="3794866"/>
            <a:ext cx="2610424"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rgbClr val="002060"/>
                </a:solidFill>
              </a:rPr>
              <a:t>By: Md. Moshiur Rahman</a:t>
            </a:r>
          </a:p>
          <a:p>
            <a:r>
              <a:rPr lang="en-US" sz="1200" dirty="0" smtClean="0">
                <a:solidFill>
                  <a:srgbClr val="002060"/>
                </a:solidFill>
              </a:rPr>
              <a:t>B.S.S Honors( Economics</a:t>
            </a:r>
            <a:r>
              <a:rPr lang="en-US" sz="1200" dirty="0">
                <a:solidFill>
                  <a:srgbClr val="002060"/>
                </a:solidFill>
              </a:rPr>
              <a:t>), M.S.S</a:t>
            </a:r>
          </a:p>
          <a:p>
            <a:r>
              <a:rPr lang="en-US" sz="1200" dirty="0" smtClean="0">
                <a:solidFill>
                  <a:srgbClr val="002060"/>
                </a:solidFill>
              </a:rPr>
              <a:t> Dhaka University</a:t>
            </a:r>
          </a:p>
          <a:p>
            <a:r>
              <a:rPr lang="en-US" sz="1200" dirty="0" smtClean="0">
                <a:solidFill>
                  <a:srgbClr val="002060"/>
                </a:solidFill>
              </a:rPr>
              <a:t>Lecturer in Economics</a:t>
            </a:r>
          </a:p>
          <a:p>
            <a:r>
              <a:rPr lang="en-US" sz="1200" dirty="0" err="1" smtClean="0">
                <a:solidFill>
                  <a:srgbClr val="002060"/>
                </a:solidFill>
              </a:rPr>
              <a:t>Damam</a:t>
            </a:r>
            <a:r>
              <a:rPr lang="en-US" sz="1200" dirty="0" smtClean="0">
                <a:solidFill>
                  <a:srgbClr val="002060"/>
                </a:solidFill>
              </a:rPr>
              <a:t>, Keraniganj,Dhaka-1311</a:t>
            </a:r>
          </a:p>
          <a:p>
            <a:r>
              <a:rPr lang="en-US" sz="1200" dirty="0" smtClean="0">
                <a:solidFill>
                  <a:srgbClr val="002060"/>
                </a:solidFill>
              </a:rPr>
              <a:t>EIIN: 108112. Index No: 837361</a:t>
            </a:r>
          </a:p>
          <a:p>
            <a:r>
              <a:rPr lang="en-US" sz="1200" dirty="0" smtClean="0">
                <a:solidFill>
                  <a:srgbClr val="002060"/>
                </a:solidFill>
              </a:rPr>
              <a:t>Examiner of Dhaka Education Board</a:t>
            </a:r>
          </a:p>
          <a:p>
            <a:r>
              <a:rPr lang="en-US" sz="1200" dirty="0" smtClean="0">
                <a:solidFill>
                  <a:srgbClr val="002060"/>
                </a:solidFill>
              </a:rPr>
              <a:t>Email : mdmoshiurr552@gmail.com</a:t>
            </a:r>
          </a:p>
        </p:txBody>
      </p:sp>
      <p:pic>
        <p:nvPicPr>
          <p:cNvPr id="7" name="Picture 6" descr="E:\DHAKA 2019\IMG_20190130_1054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3721" y="3657600"/>
            <a:ext cx="1600200" cy="2133600"/>
          </a:xfrm>
          <a:prstGeom prst="ellipse">
            <a:avLst/>
          </a:prstGeom>
          <a:solidFill>
            <a:srgbClr val="99FFCC"/>
          </a:solidFill>
          <a:ln w="63500" cap="rnd">
            <a:solidFill>
              <a:srgbClr val="6699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27433">
            <a:off x="425380" y="1008429"/>
            <a:ext cx="3471416" cy="20176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37505">
            <a:off x="53428" y="3304074"/>
            <a:ext cx="3795956" cy="350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07411" y="2216539"/>
            <a:ext cx="2082089" cy="12520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rgbClr val="C00000"/>
                </a:solidFill>
                <a:effectLst>
                  <a:outerShdw blurRad="38100" dist="38100" dir="2700000" algn="tl">
                    <a:srgbClr val="000000">
                      <a:alpha val="43137"/>
                    </a:srgbClr>
                  </a:outerShdw>
                </a:effectLst>
              </a:rPr>
              <a:t>Multimedia</a:t>
            </a:r>
          </a:p>
        </p:txBody>
      </p:sp>
      <p:sp>
        <p:nvSpPr>
          <p:cNvPr id="11" name="Rectangle 10"/>
          <p:cNvSpPr/>
          <p:nvPr/>
        </p:nvSpPr>
        <p:spPr>
          <a:xfrm>
            <a:off x="6464807" y="2932849"/>
            <a:ext cx="1167307" cy="369332"/>
          </a:xfrm>
          <a:prstGeom prst="rect">
            <a:avLst/>
          </a:prstGeom>
        </p:spPr>
        <p:txBody>
          <a:bodyPr wrap="none">
            <a:spAutoFit/>
          </a:bodyPr>
          <a:lstStyle/>
          <a:p>
            <a:r>
              <a:rPr lang="en-US" b="1" dirty="0">
                <a:solidFill>
                  <a:srgbClr val="7030A0"/>
                </a:solidFill>
                <a:effectLst>
                  <a:outerShdw blurRad="38100" dist="38100" dir="2700000" algn="tl">
                    <a:srgbClr val="000000">
                      <a:alpha val="43137"/>
                    </a:srgbClr>
                  </a:outerShdw>
                </a:effectLst>
              </a:rPr>
              <a:t>Education</a:t>
            </a:r>
          </a:p>
        </p:txBody>
      </p:sp>
      <p:sp>
        <p:nvSpPr>
          <p:cNvPr id="13" name="TextBox 1"/>
          <p:cNvSpPr txBox="1"/>
          <p:nvPr/>
        </p:nvSpPr>
        <p:spPr>
          <a:xfrm>
            <a:off x="3674910" y="2240274"/>
            <a:ext cx="455469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err="1" smtClean="0">
                <a:solidFill>
                  <a:srgbClr val="002060"/>
                </a:solidFill>
              </a:rPr>
              <a:t>অর্থনীতি</a:t>
            </a:r>
            <a:endParaRPr lang="en-US" sz="2000" b="1" dirty="0">
              <a:solidFill>
                <a:srgbClr val="002060"/>
              </a:solidFill>
              <a:effectLst>
                <a:outerShdw blurRad="38100" dist="38100" dir="2700000" algn="tl">
                  <a:srgbClr val="000000">
                    <a:alpha val="43137"/>
                  </a:srgbClr>
                </a:outerShdw>
              </a:effectLst>
            </a:endParaRPr>
          </a:p>
        </p:txBody>
      </p:sp>
      <p:sp>
        <p:nvSpPr>
          <p:cNvPr id="15" name="TextBox 9"/>
          <p:cNvSpPr txBox="1"/>
          <p:nvPr/>
        </p:nvSpPr>
        <p:spPr>
          <a:xfrm>
            <a:off x="3638574" y="3234436"/>
            <a:ext cx="265666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smtClean="0">
                <a:solidFill>
                  <a:srgbClr val="0070C0"/>
                </a:solidFill>
              </a:rPr>
              <a:t>এডুকেশন</a:t>
            </a:r>
            <a:r>
              <a:rPr lang="en-US" sz="4000" b="1" dirty="0" smtClean="0">
                <a:solidFill>
                  <a:srgbClr val="FF0000"/>
                </a:solidFill>
              </a:rPr>
              <a:t>  </a:t>
            </a:r>
            <a:r>
              <a:rPr lang="en-US" sz="4000" b="1" dirty="0" smtClean="0">
                <a:solidFill>
                  <a:srgbClr val="0070C0"/>
                </a:solidFill>
              </a:rPr>
              <a:t>     </a:t>
            </a:r>
            <a:endParaRPr lang="en-US" sz="2000" b="1" dirty="0">
              <a:solidFill>
                <a:srgbClr val="0070C0"/>
              </a:solidFill>
              <a:effectLst>
                <a:outerShdw blurRad="38100" dist="38100" dir="2700000" algn="tl">
                  <a:srgbClr val="000000">
                    <a:alpha val="43137"/>
                  </a:srgbClr>
                </a:outerShdw>
              </a:effectLst>
            </a:endParaRPr>
          </a:p>
        </p:txBody>
      </p:sp>
      <p:sp>
        <p:nvSpPr>
          <p:cNvPr id="16" name="Rectangle 15"/>
          <p:cNvSpPr/>
          <p:nvPr/>
        </p:nvSpPr>
        <p:spPr>
          <a:xfrm>
            <a:off x="6190791" y="2332171"/>
            <a:ext cx="1614545" cy="461665"/>
          </a:xfrm>
          <a:prstGeom prst="rect">
            <a:avLst/>
          </a:prstGeom>
        </p:spPr>
        <p:txBody>
          <a:bodyPr wrap="none">
            <a:spAutoFit/>
          </a:bodyPr>
          <a:lstStyle/>
          <a:p>
            <a:r>
              <a:rPr lang="en-US" sz="2400" b="1" dirty="0">
                <a:solidFill>
                  <a:srgbClr val="002060"/>
                </a:solidFill>
                <a:effectLst>
                  <a:outerShdw blurRad="38100" dist="38100" dir="2700000" algn="tl">
                    <a:srgbClr val="000000">
                      <a:alpha val="43137"/>
                    </a:srgbClr>
                  </a:outerShdw>
                </a:effectLst>
              </a:rPr>
              <a:t>Economics</a:t>
            </a:r>
          </a:p>
        </p:txBody>
      </p:sp>
      <p:sp>
        <p:nvSpPr>
          <p:cNvPr id="12" name="Rounded Rectangle 11"/>
          <p:cNvSpPr/>
          <p:nvPr/>
        </p:nvSpPr>
        <p:spPr>
          <a:xfrm>
            <a:off x="4445506" y="609600"/>
            <a:ext cx="4038601" cy="1143000"/>
          </a:xfrm>
          <a:prstGeom prst="roundRect">
            <a:avLst/>
          </a:prstGeom>
          <a:solidFill>
            <a:srgbClr val="99FFCC"/>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00FF"/>
                </a:solidFill>
                <a:effectLst>
                  <a:outerShdw blurRad="38100" dist="38100" dir="2700000" algn="tl">
                    <a:srgbClr val="000000">
                      <a:alpha val="43137"/>
                    </a:srgbClr>
                  </a:outerShdw>
                </a:effectLst>
              </a:rPr>
              <a:t>                         </a:t>
            </a:r>
          </a:p>
          <a:p>
            <a:r>
              <a:rPr lang="en-US" b="1" dirty="0" smtClean="0">
                <a:solidFill>
                  <a:srgbClr val="7030A0"/>
                </a:solidFill>
                <a:effectLst>
                  <a:outerShdw blurRad="38100" dist="38100" dir="2700000" algn="tl">
                    <a:srgbClr val="000000">
                      <a:alpha val="43137"/>
                    </a:srgbClr>
                  </a:outerShdw>
                </a:effectLst>
              </a:rPr>
              <a:t>                       </a:t>
            </a:r>
            <a:r>
              <a:rPr lang="bn-IN" sz="1600" b="1" dirty="0" smtClean="0">
                <a:solidFill>
                  <a:srgbClr val="183B15"/>
                </a:solidFill>
                <a:effectLst>
                  <a:outerShdw blurRad="38100" dist="38100" dir="2700000" algn="tl">
                    <a:srgbClr val="000000">
                      <a:alpha val="43137"/>
                    </a:srgbClr>
                  </a:outerShdw>
                </a:effectLst>
              </a:rPr>
              <a:t>আজকের </a:t>
            </a:r>
            <a:r>
              <a:rPr lang="bn-IN" sz="1600" b="1" dirty="0">
                <a:solidFill>
                  <a:srgbClr val="183B15"/>
                </a:solidFill>
                <a:effectLst>
                  <a:outerShdw blurRad="38100" dist="38100" dir="2700000" algn="tl">
                    <a:srgbClr val="000000">
                      <a:alpha val="43137"/>
                    </a:srgbClr>
                  </a:outerShdw>
                </a:effectLst>
              </a:rPr>
              <a:t>পাঠ</a:t>
            </a:r>
            <a:r>
              <a:rPr lang="en-US" sz="1600" b="1" dirty="0">
                <a:solidFill>
                  <a:srgbClr val="183B15"/>
                </a:solidFill>
                <a:effectLst>
                  <a:outerShdw blurRad="38100" dist="38100" dir="2700000" algn="tl">
                    <a:srgbClr val="000000">
                      <a:alpha val="43137"/>
                    </a:srgbClr>
                  </a:outerShdw>
                </a:effectLst>
              </a:rPr>
              <a:t> : </a:t>
            </a:r>
          </a:p>
          <a:p>
            <a:r>
              <a:rPr lang="en-US" sz="1600" b="1" dirty="0" err="1" smtClean="0">
                <a:solidFill>
                  <a:srgbClr val="195216"/>
                </a:solidFill>
              </a:rPr>
              <a:t>খাদ্য</a:t>
            </a:r>
            <a:r>
              <a:rPr lang="en-US" sz="1600" b="1" dirty="0" smtClean="0">
                <a:solidFill>
                  <a:srgbClr val="195216"/>
                </a:solidFill>
                <a:effectLst>
                  <a:outerShdw blurRad="38100" dist="38100" dir="2700000" algn="tl">
                    <a:srgbClr val="000000">
                      <a:alpha val="43137"/>
                    </a:srgbClr>
                  </a:outerShdw>
                </a:effectLst>
              </a:rPr>
              <a:t> </a:t>
            </a:r>
            <a:r>
              <a:rPr lang="en-US" sz="1600" b="1" dirty="0" err="1">
                <a:solidFill>
                  <a:srgbClr val="195216"/>
                </a:solidFill>
                <a:effectLst>
                  <a:outerShdw blurRad="38100" dist="38100" dir="2700000" algn="tl">
                    <a:srgbClr val="000000">
                      <a:alpha val="43137"/>
                    </a:srgbClr>
                  </a:outerShdw>
                </a:effectLst>
              </a:rPr>
              <a:t>নিরাপত্তা</a:t>
            </a:r>
            <a:r>
              <a:rPr lang="bn-IN" sz="1600" b="1" dirty="0">
                <a:solidFill>
                  <a:srgbClr val="195216"/>
                </a:solidFill>
                <a:effectLst>
                  <a:outerShdw blurRad="38100" dist="38100" dir="2700000" algn="tl">
                    <a:srgbClr val="000000">
                      <a:alpha val="43137"/>
                    </a:srgbClr>
                  </a:outerShdw>
                </a:effectLst>
              </a:rPr>
              <a:t>র ধারণা ও</a:t>
            </a:r>
            <a:r>
              <a:rPr lang="en-US" sz="1600" b="1" dirty="0">
                <a:solidFill>
                  <a:srgbClr val="195216"/>
                </a:solidFill>
                <a:effectLst>
                  <a:outerShdw blurRad="38100" dist="38100" dir="2700000" algn="tl">
                    <a:srgbClr val="000000">
                      <a:alpha val="43137"/>
                    </a:srgbClr>
                  </a:outerShdw>
                </a:effectLst>
              </a:rPr>
              <a:t> </a:t>
            </a:r>
            <a:r>
              <a:rPr lang="en-US" sz="1600" b="1" dirty="0" err="1">
                <a:solidFill>
                  <a:srgbClr val="195216"/>
                </a:solidFill>
                <a:effectLst>
                  <a:outerShdw blurRad="38100" dist="38100" dir="2700000" algn="tl">
                    <a:srgbClr val="000000">
                      <a:alpha val="43137"/>
                    </a:srgbClr>
                  </a:outerShdw>
                </a:effectLst>
              </a:rPr>
              <a:t>খাদ্য</a:t>
            </a:r>
            <a:r>
              <a:rPr lang="en-US" sz="1600" b="1" dirty="0">
                <a:solidFill>
                  <a:srgbClr val="195216"/>
                </a:solidFill>
                <a:effectLst>
                  <a:outerShdw blurRad="38100" dist="38100" dir="2700000" algn="tl">
                    <a:srgbClr val="000000">
                      <a:alpha val="43137"/>
                    </a:srgbClr>
                  </a:outerShdw>
                </a:effectLst>
              </a:rPr>
              <a:t> </a:t>
            </a:r>
            <a:r>
              <a:rPr lang="en-US" sz="1600" b="1" dirty="0" err="1">
                <a:solidFill>
                  <a:srgbClr val="195216"/>
                </a:solidFill>
                <a:effectLst>
                  <a:outerShdw blurRad="38100" dist="38100" dir="2700000" algn="tl">
                    <a:srgbClr val="000000">
                      <a:alpha val="43137"/>
                    </a:srgbClr>
                  </a:outerShdw>
                </a:effectLst>
              </a:rPr>
              <a:t>নিরাপত্তা</a:t>
            </a:r>
            <a:r>
              <a:rPr lang="bn-IN" sz="1600" b="1" dirty="0">
                <a:solidFill>
                  <a:srgbClr val="195216"/>
                </a:solidFill>
                <a:effectLst>
                  <a:outerShdw blurRad="38100" dist="38100" dir="2700000" algn="tl">
                    <a:srgbClr val="000000">
                      <a:alpha val="43137"/>
                    </a:srgbClr>
                  </a:outerShdw>
                </a:effectLst>
              </a:rPr>
              <a:t>র</a:t>
            </a:r>
            <a:r>
              <a:rPr lang="en-US" sz="1600" b="1" dirty="0">
                <a:solidFill>
                  <a:srgbClr val="195216"/>
                </a:solidFill>
                <a:effectLst>
                  <a:outerShdw blurRad="38100" dist="38100" dir="2700000" algn="tl">
                    <a:srgbClr val="000000">
                      <a:alpha val="43137"/>
                    </a:srgbClr>
                  </a:outerShdw>
                </a:effectLst>
              </a:rPr>
              <a:t> </a:t>
            </a:r>
            <a:r>
              <a:rPr lang="bn-IN" sz="1600" b="1" dirty="0">
                <a:solidFill>
                  <a:srgbClr val="195216"/>
                </a:solidFill>
                <a:effectLst>
                  <a:outerShdw blurRad="38100" dist="38100" dir="2700000" algn="tl">
                    <a:srgbClr val="000000">
                      <a:alpha val="43137"/>
                    </a:srgbClr>
                  </a:outerShdw>
                </a:effectLst>
              </a:rPr>
              <a:t>দিকসমূহ</a:t>
            </a:r>
            <a:r>
              <a:rPr lang="bn-IN" b="1" dirty="0">
                <a:solidFill>
                  <a:srgbClr val="195216"/>
                </a:solidFill>
                <a:effectLst>
                  <a:outerShdw blurRad="38100" dist="38100" dir="2700000" algn="tl">
                    <a:srgbClr val="000000">
                      <a:alpha val="43137"/>
                    </a:srgbClr>
                  </a:outerShdw>
                </a:effectLst>
              </a:rPr>
              <a:t> </a:t>
            </a:r>
          </a:p>
          <a:p>
            <a:r>
              <a:rPr lang="en-US" b="1" dirty="0">
                <a:solidFill>
                  <a:srgbClr val="002060"/>
                </a:solidFill>
                <a:effectLst>
                  <a:outerShdw blurRad="38100" dist="38100" dir="2700000" algn="tl">
                    <a:srgbClr val="000000">
                      <a:alpha val="43137"/>
                    </a:srgbClr>
                  </a:outerShdw>
                </a:effectLst>
              </a:rPr>
              <a:t>   </a:t>
            </a:r>
            <a:r>
              <a:rPr lang="en-US" sz="1200" b="1" dirty="0" smtClean="0">
                <a:solidFill>
                  <a:srgbClr val="002060"/>
                </a:solidFill>
              </a:rPr>
              <a:t>Food </a:t>
            </a:r>
            <a:r>
              <a:rPr lang="en-US" sz="1200" b="1" dirty="0">
                <a:solidFill>
                  <a:srgbClr val="002060"/>
                </a:solidFill>
              </a:rPr>
              <a:t>Security</a:t>
            </a:r>
            <a:r>
              <a:rPr lang="en-US" sz="1200" b="1" dirty="0">
                <a:solidFill>
                  <a:srgbClr val="002060"/>
                </a:solidFill>
                <a:effectLst>
                  <a:outerShdw blurRad="38100" dist="38100" dir="2700000" algn="tl">
                    <a:srgbClr val="000000">
                      <a:alpha val="43137"/>
                    </a:srgbClr>
                  </a:outerShdw>
                </a:effectLst>
              </a:rPr>
              <a:t> and Dimensions of Food Security</a:t>
            </a:r>
            <a:endParaRPr lang="bn-IN" sz="1200" b="1" dirty="0">
              <a:solidFill>
                <a:srgbClr val="002060"/>
              </a:solidFill>
            </a:endParaRPr>
          </a:p>
          <a:p>
            <a:r>
              <a:rPr lang="bn-IN" sz="2400" b="1" dirty="0">
                <a:solidFill>
                  <a:srgbClr val="7030A0"/>
                </a:solidFill>
              </a:rPr>
              <a:t>            </a:t>
            </a:r>
            <a:endParaRPr lang="en-US" sz="2400" b="1" dirty="0">
              <a:solidFill>
                <a:srgbClr val="7030A0"/>
              </a:solidFill>
            </a:endParaRPr>
          </a:p>
          <a:p>
            <a:endParaRPr lang="bn-IN" b="1" dirty="0">
              <a:solidFill>
                <a:srgbClr val="0000FF"/>
              </a:solidFill>
              <a:effectLst>
                <a:outerShdw blurRad="38100" dist="38100" dir="2700000" algn="tl">
                  <a:srgbClr val="000000">
                    <a:alpha val="43137"/>
                  </a:srgbClr>
                </a:outerShdw>
              </a:effectLst>
            </a:endParaRPr>
          </a:p>
        </p:txBody>
      </p:sp>
      <p:sp>
        <p:nvSpPr>
          <p:cNvPr id="2" name="TextBox 1"/>
          <p:cNvSpPr txBox="1"/>
          <p:nvPr/>
        </p:nvSpPr>
        <p:spPr>
          <a:xfrm>
            <a:off x="3879295" y="3006893"/>
            <a:ext cx="2009222" cy="461665"/>
          </a:xfrm>
          <a:prstGeom prst="rect">
            <a:avLst/>
          </a:prstGeom>
          <a:noFill/>
        </p:spPr>
        <p:txBody>
          <a:bodyPr wrap="square" rtlCol="0">
            <a:spAutoFit/>
          </a:bodyPr>
          <a:lstStyle/>
          <a:p>
            <a:r>
              <a:rPr lang="bn-IN" sz="2400" b="1" i="1" dirty="0" smtClean="0">
                <a:solidFill>
                  <a:srgbClr val="C00000"/>
                </a:solidFill>
                <a:effectLst>
                  <a:outerShdw blurRad="38100" dist="38100" dir="2700000" algn="tl">
                    <a:srgbClr val="000000">
                      <a:alpha val="43137"/>
                    </a:srgbClr>
                  </a:outerShdw>
                </a:effectLst>
              </a:rPr>
              <a:t>মাল্টিমিডিয়া</a:t>
            </a:r>
            <a:endParaRPr lang="en-US" sz="2400" b="1" i="1" dirty="0">
              <a:solidFill>
                <a:srgbClr val="C0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415970271"/>
      </p:ext>
    </p:extLst>
  </p:cSld>
  <p:clrMapOvr>
    <a:masterClrMapping/>
  </p:clrMapOvr>
  <mc:AlternateContent xmlns:mc="http://schemas.openxmlformats.org/markup-compatibility/2006" xmlns:p14="http://schemas.microsoft.com/office/powerpoint/2010/main">
    <mc:Choice Requires="p14">
      <p:transition spd="slow" p14:dur="1600" advTm="19731">
        <p14:gallery dir="l"/>
      </p:transition>
    </mc:Choice>
    <mc:Fallback xmlns="">
      <p:transition spd="slow" advTm="197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1" grpId="0"/>
      <p:bldP spid="13" grpId="0"/>
      <p:bldP spid="15" grpId="0"/>
      <p:bldP spid="16" grpId="0"/>
      <p:bldP spid="12"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68" y="-457200"/>
            <a:ext cx="9150096" cy="9017853"/>
          </a:xfrm>
          <a:prstGeom prst="rect">
            <a:avLst/>
          </a:prstGeom>
          <a:pattFill prst="sphere">
            <a:fgClr>
              <a:srgbClr val="669900"/>
            </a:fgClr>
            <a:bgClr>
              <a:schemeClr val="bg1"/>
            </a:bgClr>
          </a:pattFill>
        </p:spPr>
        <p:txBody>
          <a:bodyPr wrap="square" rtlCol="0">
            <a:spAutoFit/>
          </a:bodyPr>
          <a:lstStyle/>
          <a:p>
            <a:endParaRPr lang="bn-IN" sz="4000" b="1" dirty="0" smtClean="0">
              <a:solidFill>
                <a:srgbClr val="7030A0"/>
              </a:solidFill>
            </a:endParaRPr>
          </a:p>
          <a:p>
            <a:r>
              <a:rPr lang="bn-IN" sz="4000" b="1" dirty="0" smtClean="0">
                <a:solidFill>
                  <a:srgbClr val="7030A0"/>
                </a:solidFill>
              </a:rPr>
              <a:t>           অর্থনীতি দ্বিতীয় পত্র</a:t>
            </a:r>
          </a:p>
          <a:p>
            <a:r>
              <a:rPr lang="bn-IN" sz="4000" b="1" dirty="0" smtClean="0">
                <a:solidFill>
                  <a:srgbClr val="7030A0"/>
                </a:solidFill>
              </a:rPr>
              <a:t>           একাদশ- দ্বাদশ শ্রেণি</a:t>
            </a:r>
          </a:p>
          <a:p>
            <a:r>
              <a:rPr lang="en-US" sz="4000" b="1" dirty="0" smtClean="0">
                <a:solidFill>
                  <a:srgbClr val="7030A0"/>
                </a:solidFill>
              </a:rPr>
              <a:t>  </a:t>
            </a:r>
          </a:p>
          <a:p>
            <a:r>
              <a:rPr lang="en-US" sz="3200" b="1" dirty="0" smtClean="0">
                <a:solidFill>
                  <a:srgbClr val="7030A0"/>
                </a:solidFill>
                <a:effectLst>
                  <a:outerShdw blurRad="38100" dist="38100" dir="2700000" algn="tl">
                    <a:srgbClr val="000000">
                      <a:alpha val="43137"/>
                    </a:srgbClr>
                  </a:outerShdw>
                </a:effectLst>
              </a:rPr>
              <a:t>            </a:t>
            </a:r>
            <a:r>
              <a:rPr lang="en-US" sz="3200" b="1" dirty="0" err="1" smtClean="0">
                <a:solidFill>
                  <a:srgbClr val="7030A0"/>
                </a:solidFill>
                <a:effectLst>
                  <a:outerShdw blurRad="38100" dist="38100" dir="2700000" algn="tl">
                    <a:srgbClr val="000000">
                      <a:alpha val="43137"/>
                    </a:srgbClr>
                  </a:outerShdw>
                </a:effectLst>
              </a:rPr>
              <a:t>পঞ্চম</a:t>
            </a:r>
            <a:r>
              <a:rPr lang="bn-IN" sz="3200" b="1" dirty="0" smtClean="0">
                <a:solidFill>
                  <a:srgbClr val="7030A0"/>
                </a:solidFill>
                <a:effectLst>
                  <a:outerShdw blurRad="38100" dist="38100" dir="2700000" algn="tl">
                    <a:srgbClr val="000000">
                      <a:alpha val="43137"/>
                    </a:srgbClr>
                  </a:outerShdw>
                </a:effectLst>
              </a:rPr>
              <a:t> অধ্যায়</a:t>
            </a:r>
            <a:r>
              <a:rPr lang="en-US" sz="3200" b="1" dirty="0" smtClean="0">
                <a:solidFill>
                  <a:srgbClr val="7030A0"/>
                </a:solidFill>
                <a:effectLst>
                  <a:outerShdw blurRad="38100" dist="38100" dir="2700000" algn="tl">
                    <a:srgbClr val="000000">
                      <a:alpha val="43137"/>
                    </a:srgbClr>
                  </a:outerShdw>
                </a:effectLst>
              </a:rPr>
              <a:t> : </a:t>
            </a:r>
            <a:r>
              <a:rPr lang="en-US" sz="3200" b="1" dirty="0" err="1" smtClean="0">
                <a:solidFill>
                  <a:srgbClr val="7030A0"/>
                </a:solidFill>
                <a:effectLst>
                  <a:outerShdw blurRad="38100" dist="38100" dir="2700000" algn="tl">
                    <a:srgbClr val="000000">
                      <a:alpha val="43137"/>
                    </a:srgbClr>
                  </a:outerShdw>
                </a:effectLst>
              </a:rPr>
              <a:t>খাদ্য</a:t>
            </a:r>
            <a:r>
              <a:rPr lang="en-US" sz="3200" b="1" dirty="0" smtClean="0">
                <a:solidFill>
                  <a:srgbClr val="7030A0"/>
                </a:solidFill>
                <a:effectLst>
                  <a:outerShdw blurRad="38100" dist="38100" dir="2700000" algn="tl">
                    <a:srgbClr val="000000">
                      <a:alpha val="43137"/>
                    </a:srgbClr>
                  </a:outerShdw>
                </a:effectLst>
              </a:rPr>
              <a:t> </a:t>
            </a:r>
            <a:r>
              <a:rPr lang="en-US" sz="3200" b="1" dirty="0" err="1" smtClean="0">
                <a:solidFill>
                  <a:srgbClr val="7030A0"/>
                </a:solidFill>
                <a:effectLst>
                  <a:outerShdw blurRad="38100" dist="38100" dir="2700000" algn="tl">
                    <a:srgbClr val="000000">
                      <a:alpha val="43137"/>
                    </a:srgbClr>
                  </a:outerShdw>
                </a:effectLst>
              </a:rPr>
              <a:t>নিরাপত্তা</a:t>
            </a:r>
            <a:r>
              <a:rPr lang="en-US" sz="3200" b="1" dirty="0" smtClean="0">
                <a:solidFill>
                  <a:srgbClr val="7030A0"/>
                </a:solidFill>
                <a:effectLst>
                  <a:outerShdw blurRad="38100" dist="38100" dir="2700000" algn="tl">
                    <a:srgbClr val="000000">
                      <a:alpha val="43137"/>
                    </a:srgbClr>
                  </a:outerShdw>
                </a:effectLst>
              </a:rPr>
              <a:t>   </a:t>
            </a:r>
            <a:r>
              <a:rPr lang="en-US" sz="3200" b="1" dirty="0" smtClean="0">
                <a:solidFill>
                  <a:srgbClr val="002060"/>
                </a:solidFill>
              </a:rPr>
              <a:t>Food Security</a:t>
            </a:r>
          </a:p>
          <a:p>
            <a:endParaRPr lang="en-US" sz="2400" b="1" dirty="0" smtClean="0">
              <a:solidFill>
                <a:srgbClr val="002060"/>
              </a:solidFill>
            </a:endParaRPr>
          </a:p>
          <a:p>
            <a:r>
              <a:rPr lang="en-US" sz="3200" b="1" dirty="0" smtClean="0">
                <a:solidFill>
                  <a:srgbClr val="7030A0"/>
                </a:solidFill>
                <a:effectLst>
                  <a:outerShdw blurRad="38100" dist="38100" dir="2700000" algn="tl">
                    <a:srgbClr val="000000">
                      <a:alpha val="43137"/>
                    </a:srgbClr>
                  </a:outerShdw>
                </a:effectLst>
              </a:rPr>
              <a:t>                          </a:t>
            </a:r>
            <a:r>
              <a:rPr lang="bn-IN" sz="3200" b="1" dirty="0" smtClean="0">
                <a:solidFill>
                  <a:srgbClr val="7030A0"/>
                </a:solidFill>
                <a:effectLst>
                  <a:outerShdw blurRad="38100" dist="38100" dir="2700000" algn="tl">
                    <a:srgbClr val="000000">
                      <a:alpha val="43137"/>
                    </a:srgbClr>
                  </a:outerShdw>
                </a:effectLst>
              </a:rPr>
              <a:t>আজকের পাঠ</a:t>
            </a:r>
            <a:r>
              <a:rPr lang="en-US" sz="3200" b="1" dirty="0" smtClean="0">
                <a:solidFill>
                  <a:srgbClr val="7030A0"/>
                </a:solidFill>
                <a:effectLst>
                  <a:outerShdw blurRad="38100" dist="38100" dir="2700000" algn="tl">
                    <a:srgbClr val="000000">
                      <a:alpha val="43137"/>
                    </a:srgbClr>
                  </a:outerShdw>
                </a:effectLst>
              </a:rPr>
              <a:t> : </a:t>
            </a:r>
          </a:p>
          <a:p>
            <a:endParaRPr lang="en-US" sz="3200" b="1" dirty="0" smtClean="0">
              <a:solidFill>
                <a:srgbClr val="7030A0"/>
              </a:solidFill>
              <a:effectLst>
                <a:outerShdw blurRad="38100" dist="38100" dir="2700000" algn="tl">
                  <a:srgbClr val="000000">
                    <a:alpha val="43137"/>
                  </a:srgbClr>
                </a:outerShdw>
              </a:effectLst>
            </a:endParaRPr>
          </a:p>
          <a:p>
            <a:r>
              <a:rPr lang="en-US" sz="2800" b="1" dirty="0" smtClean="0">
                <a:solidFill>
                  <a:srgbClr val="7030A0"/>
                </a:solidFill>
                <a:effectLst>
                  <a:outerShdw blurRad="38100" dist="38100" dir="2700000" algn="tl">
                    <a:srgbClr val="000000">
                      <a:alpha val="43137"/>
                    </a:srgbClr>
                  </a:outerShdw>
                </a:effectLst>
              </a:rPr>
              <a:t>              </a:t>
            </a:r>
            <a:r>
              <a:rPr lang="en-US" sz="3200" b="1" dirty="0" err="1" smtClean="0">
                <a:solidFill>
                  <a:srgbClr val="7030A0"/>
                </a:solidFill>
                <a:effectLst>
                  <a:outerShdw blurRad="38100" dist="38100" dir="2700000" algn="tl">
                    <a:srgbClr val="000000">
                      <a:alpha val="43137"/>
                    </a:srgbClr>
                  </a:outerShdw>
                </a:effectLst>
              </a:rPr>
              <a:t>খাদ্য</a:t>
            </a:r>
            <a:r>
              <a:rPr lang="en-US" sz="3200" b="1" dirty="0" smtClean="0">
                <a:solidFill>
                  <a:srgbClr val="7030A0"/>
                </a:solidFill>
                <a:effectLst>
                  <a:outerShdw blurRad="38100" dist="38100" dir="2700000" algn="tl">
                    <a:srgbClr val="000000">
                      <a:alpha val="43137"/>
                    </a:srgbClr>
                  </a:outerShdw>
                </a:effectLst>
              </a:rPr>
              <a:t> </a:t>
            </a:r>
            <a:r>
              <a:rPr lang="en-US" sz="3200" b="1" dirty="0" err="1" smtClean="0">
                <a:solidFill>
                  <a:srgbClr val="7030A0"/>
                </a:solidFill>
                <a:effectLst>
                  <a:outerShdw blurRad="38100" dist="38100" dir="2700000" algn="tl">
                    <a:srgbClr val="000000">
                      <a:alpha val="43137"/>
                    </a:srgbClr>
                  </a:outerShdw>
                </a:effectLst>
              </a:rPr>
              <a:t>নিরাপত্তা</a:t>
            </a:r>
            <a:r>
              <a:rPr lang="bn-IN" sz="3200" b="1" dirty="0" smtClean="0">
                <a:solidFill>
                  <a:srgbClr val="7030A0"/>
                </a:solidFill>
                <a:effectLst>
                  <a:outerShdw blurRad="38100" dist="38100" dir="2700000" algn="tl">
                    <a:srgbClr val="000000">
                      <a:alpha val="43137"/>
                    </a:srgbClr>
                  </a:outerShdw>
                </a:effectLst>
              </a:rPr>
              <a:t>র ধারণা ও</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খাদ্য</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নিরাপত্তা</a:t>
            </a:r>
            <a:r>
              <a:rPr lang="bn-IN" sz="3200" b="1" dirty="0" smtClean="0">
                <a:solidFill>
                  <a:srgbClr val="7030A0"/>
                </a:solidFill>
                <a:effectLst>
                  <a:outerShdw blurRad="38100" dist="38100" dir="2700000" algn="tl">
                    <a:srgbClr val="000000">
                      <a:alpha val="43137"/>
                    </a:srgbClr>
                  </a:outerShdw>
                </a:effectLst>
              </a:rPr>
              <a:t>র</a:t>
            </a:r>
            <a:r>
              <a:rPr lang="en-US" sz="3200" b="1" dirty="0" smtClean="0">
                <a:solidFill>
                  <a:srgbClr val="7030A0"/>
                </a:solidFill>
                <a:effectLst>
                  <a:outerShdw blurRad="38100" dist="38100" dir="2700000" algn="tl">
                    <a:srgbClr val="000000">
                      <a:alpha val="43137"/>
                    </a:srgbClr>
                  </a:outerShdw>
                </a:effectLst>
              </a:rPr>
              <a:t> </a:t>
            </a:r>
            <a:r>
              <a:rPr lang="bn-IN" sz="3200" b="1" dirty="0" smtClean="0">
                <a:solidFill>
                  <a:srgbClr val="7030A0"/>
                </a:solidFill>
                <a:effectLst>
                  <a:outerShdw blurRad="38100" dist="38100" dir="2700000" algn="tl">
                    <a:srgbClr val="000000">
                      <a:alpha val="43137"/>
                    </a:srgbClr>
                  </a:outerShdw>
                </a:effectLst>
              </a:rPr>
              <a:t>দিকসমূহ </a:t>
            </a:r>
            <a:endParaRPr lang="bn-IN" sz="3200" b="1" dirty="0">
              <a:solidFill>
                <a:srgbClr val="7030A0"/>
              </a:solidFill>
              <a:effectLst>
                <a:outerShdw blurRad="38100" dist="38100" dir="2700000" algn="tl">
                  <a:srgbClr val="000000">
                    <a:alpha val="43137"/>
                  </a:srgbClr>
                </a:outerShdw>
              </a:effectLst>
            </a:endParaRPr>
          </a:p>
          <a:p>
            <a:r>
              <a:rPr lang="en-US" sz="3200" b="1" dirty="0" smtClean="0">
                <a:solidFill>
                  <a:srgbClr val="002060"/>
                </a:solidFill>
                <a:effectLst>
                  <a:outerShdw blurRad="38100" dist="38100" dir="2700000" algn="tl">
                    <a:srgbClr val="000000">
                      <a:alpha val="43137"/>
                    </a:srgbClr>
                  </a:outerShdw>
                </a:effectLst>
              </a:rPr>
              <a:t>            </a:t>
            </a:r>
            <a:r>
              <a:rPr lang="en-US" sz="2800" b="1" dirty="0" smtClean="0">
                <a:solidFill>
                  <a:srgbClr val="002060"/>
                </a:solidFill>
              </a:rPr>
              <a:t>Food </a:t>
            </a:r>
            <a:r>
              <a:rPr lang="en-US" sz="2800" b="1" dirty="0">
                <a:solidFill>
                  <a:srgbClr val="002060"/>
                </a:solidFill>
              </a:rPr>
              <a:t>Security</a:t>
            </a:r>
            <a:r>
              <a:rPr lang="en-US" sz="2800" b="1" dirty="0" smtClean="0">
                <a:solidFill>
                  <a:srgbClr val="002060"/>
                </a:solidFill>
                <a:effectLst>
                  <a:outerShdw blurRad="38100" dist="38100" dir="2700000" algn="tl">
                    <a:srgbClr val="000000">
                      <a:alpha val="43137"/>
                    </a:srgbClr>
                  </a:outerShdw>
                </a:effectLst>
              </a:rPr>
              <a:t> and Dimensions of Food Security</a:t>
            </a:r>
            <a:endParaRPr lang="bn-IN" sz="2800" b="1" dirty="0" smtClean="0">
              <a:solidFill>
                <a:srgbClr val="002060"/>
              </a:solidFill>
            </a:endParaRPr>
          </a:p>
          <a:p>
            <a:r>
              <a:rPr lang="bn-IN" sz="4000" b="1" dirty="0" smtClean="0">
                <a:solidFill>
                  <a:srgbClr val="7030A0"/>
                </a:solidFill>
              </a:rPr>
              <a:t>            </a:t>
            </a:r>
            <a:endParaRPr lang="en-US" sz="4000" b="1" dirty="0" smtClean="0">
              <a:solidFill>
                <a:srgbClr val="7030A0"/>
              </a:solidFill>
            </a:endParaRPr>
          </a:p>
          <a:p>
            <a:r>
              <a:rPr lang="en-US" sz="4000" b="1" dirty="0">
                <a:solidFill>
                  <a:srgbClr val="7030A0"/>
                </a:solidFill>
              </a:rPr>
              <a:t> </a:t>
            </a:r>
            <a:r>
              <a:rPr lang="en-US" sz="4000" b="1" dirty="0" smtClean="0">
                <a:solidFill>
                  <a:srgbClr val="7030A0"/>
                </a:solidFill>
              </a:rPr>
              <a:t>                 </a:t>
            </a:r>
            <a:r>
              <a:rPr lang="bn-IN" sz="4000" b="1" dirty="0" smtClean="0">
                <a:solidFill>
                  <a:srgbClr val="7030A0"/>
                </a:solidFill>
              </a:rPr>
              <a:t>সময়</a:t>
            </a:r>
            <a:r>
              <a:rPr lang="en-US" sz="4000" b="1" dirty="0" smtClean="0">
                <a:solidFill>
                  <a:srgbClr val="7030A0"/>
                </a:solidFill>
              </a:rPr>
              <a:t>:</a:t>
            </a:r>
            <a:r>
              <a:rPr lang="bn-IN" sz="4000" b="1" dirty="0" smtClean="0">
                <a:solidFill>
                  <a:srgbClr val="7030A0"/>
                </a:solidFill>
              </a:rPr>
              <a:t> ৪৫ মিনিট</a:t>
            </a:r>
          </a:p>
          <a:p>
            <a:endParaRPr lang="en-US" sz="4000" dirty="0" smtClean="0">
              <a:solidFill>
                <a:srgbClr val="7030A0"/>
              </a:solidFill>
            </a:endParaRPr>
          </a:p>
          <a:p>
            <a:endParaRPr lang="en-US" sz="4000" dirty="0">
              <a:solidFill>
                <a:srgbClr val="7030A0"/>
              </a:solidFill>
            </a:endParaRPr>
          </a:p>
          <a:p>
            <a:endParaRPr lang="bn-IN" sz="4000" dirty="0">
              <a:solidFill>
                <a:srgbClr val="7030A0"/>
              </a:solidFill>
            </a:endParaRPr>
          </a:p>
          <a:p>
            <a:endParaRPr lang="bn-IN" sz="4000" dirty="0" smtClean="0">
              <a:solidFill>
                <a:srgbClr val="7030A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670" y="0"/>
            <a:ext cx="2133600" cy="893184"/>
          </a:xfrm>
          <a:prstGeom prst="rect">
            <a:avLst/>
          </a:prstGeom>
          <a:solidFill>
            <a:srgbClr val="A7C02A"/>
          </a:solidFill>
          <a:ln>
            <a:noFill/>
          </a:ln>
          <a:effectLst/>
        </p:spPr>
      </p:pic>
    </p:spTree>
    <p:custDataLst>
      <p:tags r:id="rId1"/>
    </p:custDataLst>
    <p:extLst>
      <p:ext uri="{BB962C8B-B14F-4D97-AF65-F5344CB8AC3E}">
        <p14:creationId xmlns:p14="http://schemas.microsoft.com/office/powerpoint/2010/main" val="4255255478"/>
      </p:ext>
    </p:extLst>
  </p:cSld>
  <p:clrMapOvr>
    <a:masterClrMapping/>
  </p:clrMapOvr>
  <mc:AlternateContent xmlns:mc="http://schemas.openxmlformats.org/markup-compatibility/2006" xmlns:p14="http://schemas.microsoft.com/office/powerpoint/2010/main">
    <mc:Choice Requires="p14">
      <p:transition spd="slow" p14:dur="1400" advTm="20023">
        <p14:doors dir="vert"/>
      </p:transition>
    </mc:Choice>
    <mc:Fallback xmlns="">
      <p:transition spd="slow" advTm="200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arn(inVertical)">
                                      <p:cBhvr>
                                        <p:cTn id="24" dur="500"/>
                                        <p:tgtEl>
                                          <p:spTgt spid="2">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barn(inVertical)">
                                      <p:cBhvr>
                                        <p:cTn id="30" dur="500"/>
                                        <p:tgtEl>
                                          <p:spTgt spid="2">
                                            <p:txEl>
                                              <p:pRg st="9" end="9"/>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barn(inVertical)">
                                      <p:cBhvr>
                                        <p:cTn id="33" dur="500"/>
                                        <p:tgtEl>
                                          <p:spTgt spid="2">
                                            <p:txEl>
                                              <p:pRg st="10" end="10"/>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barn(inVertical)">
                                      <p:cBhvr>
                                        <p:cTn id="3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12412"/>
            <a:ext cx="9079357" cy="1015663"/>
          </a:xfrm>
          <a:prstGeom prst="rect">
            <a:avLst/>
          </a:prstGeom>
          <a:solidFill>
            <a:schemeClr val="accent3">
              <a:lumMod val="20000"/>
              <a:lumOff val="80000"/>
            </a:schemeClr>
          </a:solidFill>
        </p:spPr>
        <p:txBody>
          <a:bodyPr wrap="square" rtlCol="0">
            <a:spAutoFit/>
          </a:bodyPr>
          <a:lstStyle/>
          <a:p>
            <a:r>
              <a:rPr lang="en-US" sz="3200" dirty="0" smtClean="0">
                <a:solidFill>
                  <a:schemeClr val="bg1"/>
                </a:solidFill>
              </a:rPr>
              <a:t>     </a:t>
            </a:r>
            <a:r>
              <a:rPr lang="bn-IN" sz="3200" dirty="0" smtClean="0">
                <a:solidFill>
                  <a:schemeClr val="bg1"/>
                </a:solidFill>
              </a:rPr>
              <a:t>  </a:t>
            </a:r>
            <a:r>
              <a:rPr lang="en-US" sz="3200" dirty="0" smtClean="0">
                <a:solidFill>
                  <a:schemeClr val="bg1"/>
                </a:solidFill>
              </a:rPr>
              <a:t>         </a:t>
            </a:r>
            <a:r>
              <a:rPr lang="en-US" sz="3200" b="1" dirty="0" err="1" smtClean="0">
                <a:solidFill>
                  <a:srgbClr val="C00000"/>
                </a:solidFill>
                <a:effectLst>
                  <a:outerShdw blurRad="38100" dist="38100" dir="2700000" algn="tl">
                    <a:srgbClr val="000000">
                      <a:alpha val="43137"/>
                    </a:srgbClr>
                  </a:outerShdw>
                </a:effectLst>
              </a:rPr>
              <a:t>খাদ্য</a:t>
            </a:r>
            <a:r>
              <a:rPr lang="en-US" sz="3200" b="1" dirty="0" smtClean="0">
                <a:solidFill>
                  <a:srgbClr val="C00000"/>
                </a:solidFill>
                <a:effectLst>
                  <a:outerShdw blurRad="38100" dist="38100" dir="2700000" algn="tl">
                    <a:srgbClr val="000000">
                      <a:alpha val="43137"/>
                    </a:srgbClr>
                  </a:outerShdw>
                </a:effectLst>
              </a:rPr>
              <a:t> </a:t>
            </a:r>
            <a:r>
              <a:rPr lang="en-US" sz="3200" b="1" dirty="0" err="1" smtClean="0">
                <a:solidFill>
                  <a:srgbClr val="C00000"/>
                </a:solidFill>
                <a:effectLst>
                  <a:outerShdw blurRad="38100" dist="38100" dir="2700000" algn="tl">
                    <a:srgbClr val="000000">
                      <a:alpha val="43137"/>
                    </a:srgbClr>
                  </a:outerShdw>
                </a:effectLst>
              </a:rPr>
              <a:t>নিরাপত্তা</a:t>
            </a:r>
            <a:r>
              <a:rPr lang="en-US" sz="3200" b="1" dirty="0" smtClean="0">
                <a:solidFill>
                  <a:srgbClr val="C00000"/>
                </a:solidFill>
                <a:effectLst>
                  <a:outerShdw blurRad="38100" dist="38100" dir="2700000" algn="tl">
                    <a:srgbClr val="000000">
                      <a:alpha val="43137"/>
                    </a:srgbClr>
                  </a:outerShdw>
                </a:effectLst>
              </a:rPr>
              <a:t>:</a:t>
            </a:r>
            <a:r>
              <a:rPr lang="bn-IN" sz="3200" b="1" dirty="0" smtClean="0">
                <a:solidFill>
                  <a:srgbClr val="C00000"/>
                </a:solidFill>
                <a:effectLst>
                  <a:outerShdw blurRad="38100" dist="38100" dir="2700000" algn="tl">
                    <a:srgbClr val="000000">
                      <a:alpha val="43137"/>
                    </a:srgbClr>
                  </a:outerShdw>
                </a:effectLst>
              </a:rPr>
              <a:t> </a:t>
            </a:r>
            <a:r>
              <a:rPr lang="en-US" sz="2800" b="1" dirty="0" smtClean="0">
                <a:solidFill>
                  <a:srgbClr val="183B15"/>
                </a:solidFill>
                <a:effectLst>
                  <a:outerShdw blurRad="38100" dist="38100" dir="2700000" algn="tl">
                    <a:srgbClr val="000000">
                      <a:alpha val="43137"/>
                    </a:srgbClr>
                  </a:outerShdw>
                </a:effectLst>
              </a:rPr>
              <a:t>Food Security</a:t>
            </a:r>
            <a:endParaRPr lang="bn-IN" sz="2800" b="1" dirty="0" smtClean="0">
              <a:solidFill>
                <a:srgbClr val="183B15"/>
              </a:solidFill>
              <a:effectLst>
                <a:outerShdw blurRad="38100" dist="38100" dir="2700000" algn="tl">
                  <a:srgbClr val="000000">
                    <a:alpha val="43137"/>
                  </a:srgbClr>
                </a:outerShdw>
              </a:effectLst>
            </a:endParaRPr>
          </a:p>
          <a:p>
            <a:r>
              <a:rPr lang="en-US" sz="2800" b="1" dirty="0" smtClean="0">
                <a:solidFill>
                  <a:srgbClr val="183B15"/>
                </a:solidFill>
                <a:effectLst>
                  <a:outerShdw blurRad="38100" dist="38100" dir="2700000" algn="tl">
                    <a:srgbClr val="000000">
                      <a:alpha val="43137"/>
                    </a:srgbClr>
                  </a:outerShdw>
                </a:effectLst>
              </a:rPr>
              <a:t> </a:t>
            </a:r>
            <a:endParaRPr lang="en-US" sz="2800" b="1" dirty="0">
              <a:solidFill>
                <a:srgbClr val="183B15"/>
              </a:solidFill>
              <a:effectLst>
                <a:outerShdw blurRad="38100" dist="38100" dir="2700000" algn="tl">
                  <a:srgbClr val="000000">
                    <a:alpha val="43137"/>
                  </a:srgbClr>
                </a:outerShdw>
              </a:effectLst>
            </a:endParaRPr>
          </a:p>
        </p:txBody>
      </p:sp>
      <p:sp>
        <p:nvSpPr>
          <p:cNvPr id="3" name="TextBox 2"/>
          <p:cNvSpPr txBox="1"/>
          <p:nvPr/>
        </p:nvSpPr>
        <p:spPr>
          <a:xfrm>
            <a:off x="7583" y="1142999"/>
            <a:ext cx="9105900" cy="1015663"/>
          </a:xfrm>
          <a:prstGeom prst="rect">
            <a:avLst/>
          </a:prstGeom>
          <a:solidFill>
            <a:schemeClr val="accent3">
              <a:lumMod val="20000"/>
              <a:lumOff val="80000"/>
            </a:schemeClr>
          </a:solidFill>
        </p:spPr>
        <p:txBody>
          <a:bodyPr wrap="square" rtlCol="0">
            <a:spAutoFit/>
          </a:bodyPr>
          <a:lstStyle/>
          <a:p>
            <a:r>
              <a:rPr lang="bn-IN" sz="2000" b="1" dirty="0" smtClean="0">
                <a:solidFill>
                  <a:srgbClr val="183B15"/>
                </a:solidFill>
                <a:effectLst>
                  <a:outerShdw blurRad="38100" dist="38100" dir="2700000" algn="tl">
                    <a:srgbClr val="000000">
                      <a:alpha val="43137"/>
                    </a:srgbClr>
                  </a:outerShdw>
                </a:effectLst>
              </a:rPr>
              <a:t>সাধারণভাবে খাদ্য নিরাপত্তা বলতে বুঝায় সহজে খাদ্য প্রাপ্তি এবং তার ক্রয়যোগ্যতাকে। একটি পরিবারকে তখনই খাদ্যে নিরাপদ বলা যাবে যখন তার সদস্যরা অনাহারে থাকবে না কিংবা দুর্ভিক্ষে পতিত হবার আশঙ্কা করবে না।</a:t>
            </a:r>
            <a:endParaRPr lang="en-US" sz="2000" b="1" dirty="0">
              <a:solidFill>
                <a:srgbClr val="183B15"/>
              </a:solidFill>
              <a:effectLst>
                <a:outerShdw blurRad="38100" dist="38100" dir="2700000" algn="tl">
                  <a:srgbClr val="000000">
                    <a:alpha val="43137"/>
                  </a:srgbClr>
                </a:outerShdw>
              </a:effectLst>
            </a:endParaRPr>
          </a:p>
        </p:txBody>
      </p:sp>
      <p:sp>
        <p:nvSpPr>
          <p:cNvPr id="11" name="Rectangle 10"/>
          <p:cNvSpPr/>
          <p:nvPr/>
        </p:nvSpPr>
        <p:spPr>
          <a:xfrm>
            <a:off x="0" y="2209800"/>
            <a:ext cx="9144000" cy="400110"/>
          </a:xfrm>
          <a:prstGeom prst="rect">
            <a:avLst/>
          </a:prstGeom>
          <a:solidFill>
            <a:schemeClr val="accent3">
              <a:lumMod val="20000"/>
              <a:lumOff val="80000"/>
            </a:schemeClr>
          </a:solidFill>
        </p:spPr>
        <p:txBody>
          <a:bodyPr wrap="square">
            <a:spAutoFit/>
          </a:bodyPr>
          <a:lstStyle/>
          <a:p>
            <a:r>
              <a:rPr lang="en-US" sz="2000" b="1" dirty="0" smtClean="0">
                <a:solidFill>
                  <a:srgbClr val="C00000"/>
                </a:solidFill>
                <a:effectLst>
                  <a:outerShdw blurRad="38100" dist="38100" dir="2700000" algn="tl">
                    <a:srgbClr val="000000">
                      <a:alpha val="43137"/>
                    </a:srgbClr>
                  </a:outerShdw>
                </a:effectLst>
              </a:rPr>
              <a:t>                                                         </a:t>
            </a:r>
            <a:r>
              <a:rPr lang="en-US" sz="2000" b="1" dirty="0" err="1" smtClean="0">
                <a:solidFill>
                  <a:srgbClr val="C00000"/>
                </a:solidFill>
                <a:effectLst>
                  <a:outerShdw blurRad="38100" dist="38100" dir="2700000" algn="tl">
                    <a:srgbClr val="000000">
                      <a:alpha val="43137"/>
                    </a:srgbClr>
                  </a:outerShdw>
                </a:effectLst>
              </a:rPr>
              <a:t>খাদ্য</a:t>
            </a:r>
            <a:r>
              <a:rPr lang="en-US" sz="2000" b="1" dirty="0" smtClean="0">
                <a:solidFill>
                  <a:srgbClr val="C00000"/>
                </a:solidFill>
                <a:effectLst>
                  <a:outerShdw blurRad="38100" dist="38100" dir="2700000" algn="tl">
                    <a:srgbClr val="000000">
                      <a:alpha val="43137"/>
                    </a:srgbClr>
                  </a:outerShdw>
                </a:effectLst>
              </a:rPr>
              <a:t> </a:t>
            </a:r>
            <a:r>
              <a:rPr lang="en-US" sz="2000" b="1" dirty="0" err="1" smtClean="0">
                <a:solidFill>
                  <a:srgbClr val="C00000"/>
                </a:solidFill>
                <a:effectLst>
                  <a:outerShdw blurRad="38100" dist="38100" dir="2700000" algn="tl">
                    <a:srgbClr val="000000">
                      <a:alpha val="43137"/>
                    </a:srgbClr>
                  </a:outerShdw>
                </a:effectLst>
              </a:rPr>
              <a:t>নিরাপত্তা</a:t>
            </a:r>
            <a:r>
              <a:rPr lang="bn-IN" sz="2000" b="1" dirty="0" smtClean="0">
                <a:solidFill>
                  <a:srgbClr val="C00000"/>
                </a:solidFill>
                <a:effectLst>
                  <a:outerShdw blurRad="38100" dist="38100" dir="2700000" algn="tl">
                    <a:srgbClr val="000000">
                      <a:alpha val="43137"/>
                    </a:srgbClr>
                  </a:outerShdw>
                </a:effectLst>
              </a:rPr>
              <a:t>র সংজ্ঞা</a:t>
            </a:r>
            <a:r>
              <a:rPr lang="en-US" sz="2000" b="1" dirty="0" smtClean="0">
                <a:solidFill>
                  <a:srgbClr val="C00000"/>
                </a:solidFill>
                <a:effectLst>
                  <a:outerShdw blurRad="38100" dist="38100" dir="2700000" algn="tl">
                    <a:srgbClr val="000000">
                      <a:alpha val="43137"/>
                    </a:srgbClr>
                  </a:outerShdw>
                </a:effectLst>
              </a:rPr>
              <a:t>:</a:t>
            </a:r>
            <a:endParaRPr lang="bn-IN" sz="2000" b="1" dirty="0" smtClean="0">
              <a:solidFill>
                <a:srgbClr val="183B15"/>
              </a:solidFill>
              <a:effectLst>
                <a:outerShdw blurRad="38100" dist="38100" dir="2700000" algn="tl">
                  <a:srgbClr val="000000">
                    <a:alpha val="43137"/>
                  </a:srgbClr>
                </a:outerShdw>
              </a:effectLst>
            </a:endParaRPr>
          </a:p>
        </p:txBody>
      </p:sp>
      <p:sp>
        <p:nvSpPr>
          <p:cNvPr id="22" name="TextBox 21"/>
          <p:cNvSpPr txBox="1"/>
          <p:nvPr/>
        </p:nvSpPr>
        <p:spPr>
          <a:xfrm>
            <a:off x="68985" y="2921925"/>
            <a:ext cx="7187954" cy="400110"/>
          </a:xfrm>
          <a:prstGeom prst="rect">
            <a:avLst/>
          </a:prstGeom>
          <a:solidFill>
            <a:schemeClr val="accent3">
              <a:lumMod val="20000"/>
              <a:lumOff val="80000"/>
            </a:schemeClr>
          </a:solidFill>
        </p:spPr>
        <p:txBody>
          <a:bodyPr wrap="square" rtlCol="0">
            <a:spAutoFit/>
          </a:bodyPr>
          <a:lstStyle/>
          <a:p>
            <a:r>
              <a:rPr lang="bn-IN" sz="2000" b="1" dirty="0" smtClean="0">
                <a:solidFill>
                  <a:srgbClr val="183B15"/>
                </a:solidFill>
                <a:effectLst>
                  <a:outerShdw blurRad="38100" dist="38100" dir="2700000" algn="tl">
                    <a:srgbClr val="000000">
                      <a:alpha val="43137"/>
                    </a:srgbClr>
                  </a:outerShdw>
                </a:effectLst>
              </a:rPr>
              <a:t> </a:t>
            </a:r>
            <a:r>
              <a:rPr lang="en-US" sz="2000" b="1" dirty="0" smtClean="0">
                <a:solidFill>
                  <a:srgbClr val="183B15"/>
                </a:solidFill>
                <a:effectLst>
                  <a:outerShdw blurRad="38100" dist="38100" dir="2700000" algn="tl">
                    <a:srgbClr val="000000">
                      <a:alpha val="43137"/>
                    </a:srgbClr>
                  </a:outerShdw>
                </a:effectLst>
              </a:rPr>
              <a:t> </a:t>
            </a:r>
            <a:r>
              <a:rPr lang="bn-IN" sz="2000" b="1" dirty="0" smtClean="0">
                <a:solidFill>
                  <a:srgbClr val="002060"/>
                </a:solidFill>
                <a:effectLst>
                  <a:outerShdw blurRad="38100" dist="38100" dir="2700000" algn="tl">
                    <a:srgbClr val="000000">
                      <a:alpha val="43137"/>
                    </a:srgbClr>
                  </a:outerShdw>
                </a:effectLst>
              </a:rPr>
              <a:t>১৯৯৬ সালে </a:t>
            </a:r>
            <a:r>
              <a:rPr lang="en-US" sz="2000" b="1" dirty="0" smtClean="0">
                <a:solidFill>
                  <a:srgbClr val="002060"/>
                </a:solidFill>
                <a:effectLst>
                  <a:outerShdw blurRad="38100" dist="38100" dir="2700000" algn="tl">
                    <a:srgbClr val="000000">
                      <a:alpha val="43137"/>
                    </a:srgbClr>
                  </a:outerShdw>
                </a:effectLst>
              </a:rPr>
              <a:t>World Food S</a:t>
            </a:r>
            <a:r>
              <a:rPr lang="en-US" sz="2000" b="1" dirty="0">
                <a:solidFill>
                  <a:srgbClr val="002060"/>
                </a:solidFill>
                <a:effectLst>
                  <a:outerShdw blurRad="38100" dist="38100" dir="2700000" algn="tl">
                    <a:srgbClr val="000000">
                      <a:alpha val="43137"/>
                    </a:srgbClr>
                  </a:outerShdw>
                </a:effectLst>
              </a:rPr>
              <a:t>u</a:t>
            </a:r>
            <a:r>
              <a:rPr lang="en-US" sz="2000" b="1" dirty="0" smtClean="0">
                <a:solidFill>
                  <a:srgbClr val="002060"/>
                </a:solidFill>
                <a:effectLst>
                  <a:outerShdw blurRad="38100" dist="38100" dir="2700000" algn="tl">
                    <a:srgbClr val="000000">
                      <a:alpha val="43137"/>
                    </a:srgbClr>
                  </a:outerShdw>
                </a:effectLst>
              </a:rPr>
              <a:t>mmit </a:t>
            </a:r>
            <a:r>
              <a:rPr lang="bn-IN" sz="2000" b="1" dirty="0" smtClean="0">
                <a:solidFill>
                  <a:srgbClr val="002060"/>
                </a:solidFill>
                <a:effectLst>
                  <a:outerShdw blurRad="38100" dist="38100" dir="2700000" algn="tl">
                    <a:srgbClr val="000000">
                      <a:alpha val="43137"/>
                    </a:srgbClr>
                  </a:outerShdw>
                </a:effectLst>
              </a:rPr>
              <a:t>খাদ্য নিরাপত্তার সংজ্ঞা করেন</a:t>
            </a:r>
            <a:r>
              <a:rPr lang="en-US" sz="2000" b="1" dirty="0" smtClean="0">
                <a:solidFill>
                  <a:srgbClr val="002060"/>
                </a:solidFill>
                <a:effectLst>
                  <a:outerShdw blurRad="38100" dist="38100" dir="2700000" algn="tl">
                    <a:srgbClr val="000000">
                      <a:alpha val="43137"/>
                    </a:srgbClr>
                  </a:outerShdw>
                </a:effectLst>
              </a:rPr>
              <a:t> </a:t>
            </a:r>
            <a:r>
              <a:rPr lang="bn-IN" sz="2000" b="1" dirty="0" smtClean="0">
                <a:solidFill>
                  <a:srgbClr val="002060"/>
                </a:solidFill>
                <a:effectLst>
                  <a:outerShdw blurRad="38100" dist="38100" dir="2700000" algn="tl">
                    <a:srgbClr val="000000">
                      <a:alpha val="43137"/>
                    </a:srgbClr>
                  </a:outerShdw>
                </a:effectLst>
              </a:rPr>
              <a:t>এভাবে, </a:t>
            </a:r>
            <a:endParaRPr lang="en-US" sz="2000" b="1" dirty="0">
              <a:solidFill>
                <a:srgbClr val="002060"/>
              </a:solidFill>
              <a:effectLst>
                <a:outerShdw blurRad="38100" dist="38100" dir="2700000" algn="tl">
                  <a:srgbClr val="000000">
                    <a:alpha val="43137"/>
                  </a:srgbClr>
                </a:outerShdw>
              </a:effectLst>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566" y="13058"/>
            <a:ext cx="2133600" cy="893184"/>
          </a:xfrm>
          <a:prstGeom prst="rect">
            <a:avLst/>
          </a:prstGeom>
          <a:solidFill>
            <a:schemeClr val="accent3">
              <a:lumMod val="20000"/>
              <a:lumOff val="80000"/>
            </a:schemeClr>
          </a:solidFill>
          <a:ln>
            <a:noFill/>
          </a:ln>
          <a:effectLst/>
        </p:spPr>
      </p:pic>
      <p:sp>
        <p:nvSpPr>
          <p:cNvPr id="19" name="TextBox 18"/>
          <p:cNvSpPr txBox="1"/>
          <p:nvPr/>
        </p:nvSpPr>
        <p:spPr>
          <a:xfrm>
            <a:off x="53449" y="3505200"/>
            <a:ext cx="8884883" cy="2369880"/>
          </a:xfrm>
          <a:prstGeom prst="rect">
            <a:avLst/>
          </a:prstGeom>
          <a:noFill/>
        </p:spPr>
        <p:txBody>
          <a:bodyPr wrap="square" rtlCol="0">
            <a:spAutoFit/>
          </a:bodyPr>
          <a:lstStyle/>
          <a:p>
            <a:r>
              <a:rPr lang="bn-IN" dirty="0"/>
              <a:t> </a:t>
            </a:r>
            <a:r>
              <a:rPr lang="bn-IN" dirty="0" smtClean="0"/>
              <a:t>                                           </a:t>
            </a:r>
            <a:r>
              <a:rPr lang="bn-IN" sz="3200" dirty="0" smtClean="0">
                <a:solidFill>
                  <a:srgbClr val="183B15"/>
                </a:solidFill>
              </a:rPr>
              <a:t>“</a:t>
            </a:r>
          </a:p>
          <a:p>
            <a:r>
              <a:rPr lang="bn-IN" sz="2800" b="1" dirty="0" smtClean="0">
                <a:solidFill>
                  <a:srgbClr val="183B15"/>
                </a:solidFill>
                <a:effectLst>
                  <a:outerShdw blurRad="38100" dist="38100" dir="2700000" algn="tl">
                    <a:srgbClr val="000000">
                      <a:alpha val="43137"/>
                    </a:srgbClr>
                  </a:outerShdw>
                </a:effectLst>
              </a:rPr>
              <a:t>যখন সমাজের সকল লোক শরীরকে সুস্থ, সবল ও কর্মক্ষম রাখার জন্য পর্যাপ্ত পরিমাণে নিরাপদ ও পুষ্টিসমৃদ্ধ খাবার ক্রয়যোগ্যতার মধ্যে পেয়ে থাকে তখন তাকে খাদ্য নিরাপত্তা বলে।</a:t>
            </a:r>
            <a:endParaRPr lang="bn-IN" sz="2800" b="1" dirty="0">
              <a:solidFill>
                <a:srgbClr val="183B15"/>
              </a:solidFill>
              <a:effectLst>
                <a:outerShdw blurRad="38100" dist="38100" dir="2700000" algn="tl">
                  <a:srgbClr val="000000">
                    <a:alpha val="43137"/>
                  </a:srgbClr>
                </a:outerShdw>
              </a:effectLst>
            </a:endParaRPr>
          </a:p>
          <a:p>
            <a:r>
              <a:rPr lang="bn-IN" dirty="0"/>
              <a:t> </a:t>
            </a:r>
            <a:r>
              <a:rPr lang="bn-IN" dirty="0" smtClean="0"/>
              <a:t>                                            </a:t>
            </a:r>
            <a:r>
              <a:rPr lang="bn-IN" sz="3200" dirty="0" smtClean="0">
                <a:solidFill>
                  <a:srgbClr val="183B15"/>
                </a:solidFill>
              </a:rPr>
              <a:t>”</a:t>
            </a:r>
            <a:endParaRPr lang="en-US" sz="3200" dirty="0">
              <a:solidFill>
                <a:srgbClr val="183B15"/>
              </a:solidFill>
            </a:endParaRPr>
          </a:p>
        </p:txBody>
      </p:sp>
      <p:cxnSp>
        <p:nvCxnSpPr>
          <p:cNvPr id="24" name="Straight Connector 23"/>
          <p:cNvCxnSpPr/>
          <p:nvPr/>
        </p:nvCxnSpPr>
        <p:spPr>
          <a:xfrm>
            <a:off x="228600" y="3657600"/>
            <a:ext cx="3352800" cy="0"/>
          </a:xfrm>
          <a:prstGeom prst="line">
            <a:avLst/>
          </a:prstGeom>
          <a:ln w="28575">
            <a:solidFill>
              <a:srgbClr val="183B1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91000" y="3652421"/>
            <a:ext cx="4343400" cy="0"/>
          </a:xfrm>
          <a:prstGeom prst="line">
            <a:avLst/>
          </a:prstGeom>
          <a:ln w="28575">
            <a:solidFill>
              <a:srgbClr val="183B1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8600" y="5410200"/>
            <a:ext cx="3352800" cy="0"/>
          </a:xfrm>
          <a:prstGeom prst="line">
            <a:avLst/>
          </a:prstGeom>
          <a:ln w="28575">
            <a:solidFill>
              <a:srgbClr val="183B1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19600" y="5410200"/>
            <a:ext cx="4343400" cy="1480"/>
          </a:xfrm>
          <a:prstGeom prst="line">
            <a:avLst/>
          </a:prstGeom>
          <a:ln w="28575">
            <a:solidFill>
              <a:srgbClr val="183B15"/>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85072768"/>
      </p:ext>
    </p:extLst>
  </p:cSld>
  <p:clrMapOvr>
    <a:masterClrMapping/>
  </p:clrMapOvr>
  <mc:AlternateContent xmlns:mc="http://schemas.openxmlformats.org/markup-compatibility/2006" xmlns:p14="http://schemas.microsoft.com/office/powerpoint/2010/main">
    <mc:Choice Requires="p14">
      <p:transition spd="slow" p14:dur="2000" advTm="65132"/>
    </mc:Choice>
    <mc:Fallback xmlns="">
      <p:transition spd="slow" advTm="651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ircle(in)">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 calcmode="lin" valueType="num">
                                      <p:cBhvr>
                                        <p:cTn id="44"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1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xEl>
                                              <p:pRg st="1" end="1"/>
                                            </p:txEl>
                                          </p:spTgt>
                                        </p:tgtEl>
                                        <p:attrNameLst>
                                          <p:attrName>style.visibility</p:attrName>
                                        </p:attrNameLst>
                                      </p:cBhvr>
                                      <p:to>
                                        <p:strVal val="visible"/>
                                      </p:to>
                                    </p:set>
                                    <p:animEffect transition="in" filter="fade">
                                      <p:cBhvr>
                                        <p:cTn id="51" dur="500"/>
                                        <p:tgtEl>
                                          <p:spTgt spid="19">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ircle(in)">
                                      <p:cBhvr>
                                        <p:cTn id="56" dur="20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circle(in)">
                                      <p:cBhvr>
                                        <p:cTn id="61" dur="20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9">
                                            <p:txEl>
                                              <p:pRg st="2" end="2"/>
                                            </p:txEl>
                                          </p:spTgt>
                                        </p:tgtEl>
                                        <p:attrNameLst>
                                          <p:attrName>style.visibility</p:attrName>
                                        </p:attrNameLst>
                                      </p:cBhvr>
                                      <p:to>
                                        <p:strVal val="visible"/>
                                      </p:to>
                                    </p:set>
                                    <p:anim calcmode="lin" valueType="num">
                                      <p:cBhvr>
                                        <p:cTn id="66"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67"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68"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2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35" y="0"/>
            <a:ext cx="9117865" cy="584775"/>
          </a:xfrm>
          <a:prstGeom prst="rect">
            <a:avLst/>
          </a:prstGeom>
          <a:solidFill>
            <a:schemeClr val="accent3">
              <a:lumMod val="50000"/>
            </a:schemeClr>
          </a:solidFill>
        </p:spPr>
        <p:txBody>
          <a:bodyPr wrap="square" rtlCol="0">
            <a:spAutoFit/>
          </a:bodyPr>
          <a:lstStyle/>
          <a:p>
            <a:r>
              <a:rPr lang="bn-IN" sz="3200" dirty="0" smtClean="0">
                <a:solidFill>
                  <a:srgbClr val="A7C02A"/>
                </a:solidFill>
              </a:rPr>
              <a:t>                  </a:t>
            </a:r>
            <a:r>
              <a:rPr lang="bn-IN" sz="3200" b="1" dirty="0" smtClean="0">
                <a:solidFill>
                  <a:srgbClr val="95EF63"/>
                </a:solidFill>
                <a:effectLst>
                  <a:outerShdw blurRad="38100" dist="38100" dir="2700000" algn="tl">
                    <a:srgbClr val="000000">
                      <a:alpha val="43137"/>
                    </a:srgbClr>
                  </a:outerShdw>
                </a:effectLst>
              </a:rPr>
              <a:t>খাদ্য নিরাপত্তার সংজ্ঞা</a:t>
            </a:r>
            <a:r>
              <a:rPr lang="en-US" sz="3200" b="1" dirty="0" smtClean="0">
                <a:solidFill>
                  <a:srgbClr val="95EF63"/>
                </a:solidFill>
                <a:effectLst>
                  <a:outerShdw blurRad="38100" dist="38100" dir="2700000" algn="tl">
                    <a:srgbClr val="000000">
                      <a:alpha val="43137"/>
                    </a:srgbClr>
                  </a:outerShdw>
                </a:effectLst>
              </a:rPr>
              <a:t>:</a:t>
            </a:r>
            <a:endParaRPr lang="en-US" sz="3200" b="1" dirty="0">
              <a:solidFill>
                <a:srgbClr val="95EF63"/>
              </a:solidFill>
              <a:effectLst>
                <a:outerShdw blurRad="38100" dist="38100" dir="2700000" algn="tl">
                  <a:srgbClr val="000000">
                    <a:alpha val="43137"/>
                  </a:srgbClr>
                </a:outerShdw>
              </a:effectLst>
            </a:endParaRPr>
          </a:p>
        </p:txBody>
      </p:sp>
      <p:sp>
        <p:nvSpPr>
          <p:cNvPr id="9" name="TextBox 8"/>
          <p:cNvSpPr txBox="1"/>
          <p:nvPr/>
        </p:nvSpPr>
        <p:spPr>
          <a:xfrm>
            <a:off x="23673" y="3920971"/>
            <a:ext cx="9126744" cy="2800767"/>
          </a:xfrm>
          <a:prstGeom prst="rect">
            <a:avLst/>
          </a:prstGeom>
          <a:solidFill>
            <a:schemeClr val="accent3">
              <a:lumMod val="20000"/>
              <a:lumOff val="80000"/>
            </a:schemeClr>
          </a:solidFill>
        </p:spPr>
        <p:txBody>
          <a:bodyPr wrap="square" rtlCol="0">
            <a:spAutoFit/>
          </a:bodyPr>
          <a:lstStyle/>
          <a:p>
            <a:r>
              <a:rPr lang="bn-IN" sz="2800" b="1" dirty="0" smtClean="0">
                <a:solidFill>
                  <a:srgbClr val="C00000"/>
                </a:solidFill>
                <a:effectLst>
                  <a:outerShdw blurRad="38100" dist="38100" dir="2700000" algn="tl">
                    <a:srgbClr val="000000">
                      <a:alpha val="43137"/>
                    </a:srgbClr>
                  </a:outerShdw>
                </a:effectLst>
              </a:rPr>
              <a:t>যুক্তরাষ্ট্রের কৃষি অধিদপ্তর </a:t>
            </a:r>
            <a:r>
              <a:rPr lang="en-US" sz="2800" b="1" dirty="0" smtClean="0">
                <a:solidFill>
                  <a:srgbClr val="C00000"/>
                </a:solidFill>
                <a:effectLst>
                  <a:outerShdw blurRad="38100" dist="38100" dir="2700000" algn="tl">
                    <a:srgbClr val="000000">
                      <a:alpha val="43137"/>
                    </a:srgbClr>
                  </a:outerShdw>
                </a:effectLst>
              </a:rPr>
              <a:t>( USDA ) </a:t>
            </a:r>
            <a:r>
              <a:rPr lang="bn-IN" sz="2800" b="1" dirty="0" smtClean="0">
                <a:solidFill>
                  <a:srgbClr val="C00000"/>
                </a:solidFill>
                <a:effectLst>
                  <a:outerShdw blurRad="38100" dist="38100" dir="2700000" algn="tl">
                    <a:srgbClr val="000000">
                      <a:alpha val="43137"/>
                    </a:srgbClr>
                  </a:outerShdw>
                </a:effectLst>
              </a:rPr>
              <a:t>কতৃক সংজ্ঞায় বলা হয়,</a:t>
            </a:r>
          </a:p>
          <a:p>
            <a:r>
              <a:rPr lang="bn-IN" b="1" dirty="0"/>
              <a:t> </a:t>
            </a:r>
            <a:r>
              <a:rPr lang="bn-IN" b="1" dirty="0" smtClean="0"/>
              <a:t>                                          </a:t>
            </a:r>
            <a:r>
              <a:rPr lang="bn-IN" sz="3200" b="1" dirty="0" smtClean="0">
                <a:solidFill>
                  <a:srgbClr val="183B15"/>
                </a:solidFill>
              </a:rPr>
              <a:t>“</a:t>
            </a:r>
            <a:endParaRPr lang="en-US" sz="3200" b="1" dirty="0" smtClean="0">
              <a:solidFill>
                <a:srgbClr val="183B15"/>
              </a:solidFill>
            </a:endParaRPr>
          </a:p>
          <a:p>
            <a:r>
              <a:rPr lang="bn-IN" sz="2800" b="1" dirty="0" smtClean="0">
                <a:solidFill>
                  <a:srgbClr val="183B15"/>
                </a:solidFill>
                <a:effectLst>
                  <a:outerShdw blurRad="38100" dist="38100" dir="2700000" algn="tl">
                    <a:srgbClr val="000000">
                      <a:alpha val="43137"/>
                    </a:srgbClr>
                  </a:outerShdw>
                </a:effectLst>
              </a:rPr>
              <a:t>একটি পরিবারের জন্য খাদ্য নিরাপত্তা বলতে বুঝায় পরিবারের সকলের, সবসময় পর্যাপ্ত পরিমাণ খাদ্য প্রাপ্তি যা তাদেরকে কর্মক্ষম ও স্বাস্থ্যবান</a:t>
            </a:r>
          </a:p>
          <a:p>
            <a:r>
              <a:rPr lang="bn-IN" sz="2800" b="1" dirty="0" smtClean="0">
                <a:solidFill>
                  <a:srgbClr val="183B15"/>
                </a:solidFill>
                <a:effectLst>
                  <a:outerShdw blurRad="38100" dist="38100" dir="2700000" algn="tl">
                    <a:srgbClr val="000000">
                      <a:alpha val="43137"/>
                    </a:srgbClr>
                  </a:outerShdw>
                </a:effectLst>
              </a:rPr>
              <a:t>হতে সহায়তা করে।</a:t>
            </a:r>
          </a:p>
          <a:p>
            <a:r>
              <a:rPr lang="bn-IN" dirty="0"/>
              <a:t> </a:t>
            </a:r>
            <a:r>
              <a:rPr lang="bn-IN" dirty="0" smtClean="0"/>
              <a:t>                                        </a:t>
            </a:r>
            <a:r>
              <a:rPr lang="bn-IN" sz="3200" dirty="0" smtClean="0"/>
              <a:t> </a:t>
            </a:r>
            <a:r>
              <a:rPr lang="bn-IN" sz="3200" b="1" dirty="0" smtClean="0">
                <a:solidFill>
                  <a:srgbClr val="183B15"/>
                </a:solidFill>
                <a:effectLst>
                  <a:outerShdw blurRad="38100" dist="38100" dir="2700000" algn="tl">
                    <a:srgbClr val="000000">
                      <a:alpha val="43137"/>
                    </a:srgbClr>
                  </a:outerShdw>
                </a:effectLst>
              </a:rPr>
              <a:t>”</a:t>
            </a:r>
            <a:endParaRPr lang="en-US" sz="3200" b="1" dirty="0">
              <a:solidFill>
                <a:srgbClr val="183B15"/>
              </a:solidFill>
              <a:effectLst>
                <a:outerShdw blurRad="38100" dist="38100" dir="2700000" algn="tl">
                  <a:srgbClr val="000000">
                    <a:alpha val="43137"/>
                  </a:srgbClr>
                </a:outerShdw>
              </a:effectLst>
            </a:endParaRPr>
          </a:p>
        </p:txBody>
      </p:sp>
      <p:sp>
        <p:nvSpPr>
          <p:cNvPr id="12" name="TextBox 11"/>
          <p:cNvSpPr txBox="1"/>
          <p:nvPr/>
        </p:nvSpPr>
        <p:spPr>
          <a:xfrm>
            <a:off x="-20647" y="685800"/>
            <a:ext cx="9197627" cy="3077766"/>
          </a:xfrm>
          <a:prstGeom prst="rect">
            <a:avLst/>
          </a:prstGeom>
          <a:solidFill>
            <a:schemeClr val="accent3">
              <a:lumMod val="20000"/>
              <a:lumOff val="80000"/>
            </a:schemeClr>
          </a:solidFill>
        </p:spPr>
        <p:txBody>
          <a:bodyPr wrap="square" rtlCol="0">
            <a:spAutoFit/>
          </a:bodyPr>
          <a:lstStyle/>
          <a:p>
            <a:r>
              <a:rPr lang="bn-IN" sz="2800" b="1" dirty="0" smtClean="0">
                <a:solidFill>
                  <a:srgbClr val="C00000"/>
                </a:solidFill>
                <a:effectLst>
                  <a:outerShdw blurRad="38100" dist="38100" dir="2700000" algn="tl">
                    <a:srgbClr val="000000">
                      <a:alpha val="43137"/>
                    </a:srgbClr>
                  </a:outerShdw>
                </a:effectLst>
              </a:rPr>
              <a:t>জাতিসংঘের খাদ্য ও কৃষি সংস্থা </a:t>
            </a:r>
            <a:r>
              <a:rPr lang="en-US" sz="2800" b="1" dirty="0" smtClean="0">
                <a:solidFill>
                  <a:srgbClr val="C00000"/>
                </a:solidFill>
                <a:effectLst>
                  <a:outerShdw blurRad="38100" dist="38100" dir="2700000" algn="tl">
                    <a:srgbClr val="000000">
                      <a:alpha val="43137"/>
                    </a:srgbClr>
                  </a:outerShdw>
                </a:effectLst>
              </a:rPr>
              <a:t>( FAO ) –</a:t>
            </a:r>
            <a:r>
              <a:rPr lang="bn-IN" sz="2800" b="1" dirty="0" smtClean="0">
                <a:solidFill>
                  <a:srgbClr val="C00000"/>
                </a:solidFill>
                <a:effectLst>
                  <a:outerShdw blurRad="38100" dist="38100" dir="2700000" algn="tl">
                    <a:srgbClr val="000000">
                      <a:alpha val="43137"/>
                    </a:srgbClr>
                  </a:outerShdw>
                </a:effectLst>
              </a:rPr>
              <a:t>এর সংজ্ঞায় বলা হয়, </a:t>
            </a:r>
          </a:p>
          <a:p>
            <a:r>
              <a:rPr lang="bn-IN" b="1" dirty="0" smtClean="0">
                <a:solidFill>
                  <a:srgbClr val="7030A0"/>
                </a:solidFill>
              </a:rPr>
              <a:t>                                           </a:t>
            </a:r>
            <a:r>
              <a:rPr lang="bn-IN" b="1" dirty="0" smtClean="0">
                <a:solidFill>
                  <a:srgbClr val="183B15"/>
                </a:solidFill>
              </a:rPr>
              <a:t> </a:t>
            </a:r>
          </a:p>
          <a:p>
            <a:r>
              <a:rPr lang="bn-IN" sz="3200" b="1" dirty="0">
                <a:solidFill>
                  <a:srgbClr val="183B15"/>
                </a:solidFill>
              </a:rPr>
              <a:t> </a:t>
            </a:r>
            <a:r>
              <a:rPr lang="bn-IN" sz="3200" b="1" dirty="0" smtClean="0">
                <a:solidFill>
                  <a:srgbClr val="183B15"/>
                </a:solidFill>
              </a:rPr>
              <a:t>                         “</a:t>
            </a:r>
          </a:p>
          <a:p>
            <a:r>
              <a:rPr lang="bn-IN" sz="2800" b="1" dirty="0" smtClean="0">
                <a:solidFill>
                  <a:srgbClr val="195216"/>
                </a:solidFill>
                <a:effectLst>
                  <a:outerShdw blurRad="38100" dist="38100" dir="2700000" algn="tl">
                    <a:srgbClr val="000000">
                      <a:alpha val="43137"/>
                    </a:srgbClr>
                  </a:outerShdw>
                </a:effectLst>
              </a:rPr>
              <a:t>যখন সমাজের সকলে, সবসময় সস্তায় পর্যাপ্ত পরিমাণ, নিরাপদ এবং পুষ্টি সমৃদ্ধ খাদ্য যা শরীরকে সুস্থ, সবল ও কর্মক্ষম রাখার জন্য প্রয়োজনীয় খাদ্য চাহিদা মিটায় তাকে খাদ্য নিরাপত্তা বলা যেতে পারে।</a:t>
            </a:r>
          </a:p>
          <a:p>
            <a:r>
              <a:rPr lang="bn-IN" b="1" dirty="0" smtClean="0">
                <a:solidFill>
                  <a:srgbClr val="7030A0"/>
                </a:solidFill>
              </a:rPr>
              <a:t>                                            </a:t>
            </a:r>
            <a:r>
              <a:rPr lang="bn-IN" sz="3200" b="1" dirty="0" smtClean="0">
                <a:solidFill>
                  <a:srgbClr val="183B15"/>
                </a:solidFill>
              </a:rPr>
              <a:t>”</a:t>
            </a:r>
            <a:endParaRPr lang="en-US" sz="3200" b="1" dirty="0">
              <a:solidFill>
                <a:srgbClr val="183B15"/>
              </a:solidFill>
            </a:endParaRPr>
          </a:p>
        </p:txBody>
      </p:sp>
      <p:cxnSp>
        <p:nvCxnSpPr>
          <p:cNvPr id="13" name="Straight Connector 12"/>
          <p:cNvCxnSpPr/>
          <p:nvPr/>
        </p:nvCxnSpPr>
        <p:spPr>
          <a:xfrm>
            <a:off x="224790" y="6248400"/>
            <a:ext cx="3228975" cy="0"/>
          </a:xfrm>
          <a:prstGeom prst="line">
            <a:avLst/>
          </a:prstGeom>
          <a:ln w="28575">
            <a:solidFill>
              <a:srgbClr val="19521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322640" y="3267075"/>
            <a:ext cx="4391887" cy="19050"/>
          </a:xfrm>
          <a:prstGeom prst="line">
            <a:avLst/>
          </a:prstGeom>
          <a:ln w="28575">
            <a:solidFill>
              <a:srgbClr val="19521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4790" y="4495800"/>
            <a:ext cx="3329940" cy="0"/>
          </a:xfrm>
          <a:prstGeom prst="line">
            <a:avLst/>
          </a:prstGeom>
          <a:ln w="28575">
            <a:solidFill>
              <a:srgbClr val="19521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00994" y="4509856"/>
            <a:ext cx="4613533" cy="0"/>
          </a:xfrm>
          <a:prstGeom prst="line">
            <a:avLst/>
          </a:prstGeom>
          <a:ln w="28575">
            <a:solidFill>
              <a:srgbClr val="19521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8595" y="1556552"/>
            <a:ext cx="3352800" cy="0"/>
          </a:xfrm>
          <a:prstGeom prst="line">
            <a:avLst/>
          </a:prstGeom>
          <a:ln w="28575">
            <a:solidFill>
              <a:srgbClr val="19521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379012" y="1556552"/>
            <a:ext cx="4191000" cy="0"/>
          </a:xfrm>
          <a:prstGeom prst="line">
            <a:avLst/>
          </a:prstGeom>
          <a:ln w="28575">
            <a:solidFill>
              <a:srgbClr val="19521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60" y="3295650"/>
            <a:ext cx="3253740" cy="0"/>
          </a:xfrm>
          <a:prstGeom prst="line">
            <a:avLst/>
          </a:prstGeom>
          <a:ln w="28575">
            <a:solidFill>
              <a:srgbClr val="19521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155388" y="6248400"/>
            <a:ext cx="4414624" cy="0"/>
          </a:xfrm>
          <a:prstGeom prst="line">
            <a:avLst/>
          </a:prstGeom>
          <a:ln w="28575">
            <a:solidFill>
              <a:srgbClr val="19521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7129581"/>
      </p:ext>
    </p:extLst>
  </p:cSld>
  <p:clrMapOvr>
    <a:masterClrMapping/>
  </p:clrMapOvr>
  <mc:AlternateContent xmlns:mc="http://schemas.openxmlformats.org/markup-compatibility/2006" xmlns:p14="http://schemas.microsoft.com/office/powerpoint/2010/main">
    <mc:Choice Requires="p14">
      <p:transition spd="slow" p14:dur="2000" advTm="65484"/>
    </mc:Choice>
    <mc:Fallback xmlns="">
      <p:transition spd="slow" advTm="654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 calcmode="lin" valueType="num">
                                      <p:cBhvr>
                                        <p:cTn id="29"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animEffect transition="in" filter="circle(in)">
                                      <p:cBhvr>
                                        <p:cTn id="41" dur="2000"/>
                                        <p:tgtEl>
                                          <p:spTgt spid="12">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12">
                                            <p:txEl>
                                              <p:pRg st="4" end="4"/>
                                            </p:txEl>
                                          </p:spTgt>
                                        </p:tgtEl>
                                        <p:attrNameLst>
                                          <p:attrName>style.visibility</p:attrName>
                                        </p:attrNameLst>
                                      </p:cBhvr>
                                      <p:to>
                                        <p:strVal val="visible"/>
                                      </p:to>
                                    </p:set>
                                    <p:animEffect transition="in" filter="fade">
                                      <p:cBhvr>
                                        <p:cTn id="56" dur="2000"/>
                                        <p:tgtEl>
                                          <p:spTgt spid="12">
                                            <p:txEl>
                                              <p:pRg st="4" end="4"/>
                                            </p:txEl>
                                          </p:spTgt>
                                        </p:tgtEl>
                                      </p:cBhvr>
                                    </p:animEffect>
                                    <p:anim calcmode="lin" valueType="num">
                                      <p:cBhvr>
                                        <p:cTn id="57" dur="2000" fill="hold"/>
                                        <p:tgtEl>
                                          <p:spTgt spid="12">
                                            <p:txEl>
                                              <p:pRg st="4" end="4"/>
                                            </p:txEl>
                                          </p:spTgt>
                                        </p:tgtEl>
                                        <p:attrNameLst>
                                          <p:attrName>ppt_w</p:attrName>
                                        </p:attrNameLst>
                                      </p:cBhvr>
                                      <p:tavLst>
                                        <p:tav tm="0" fmla="#ppt_w*sin(2.5*pi*$)">
                                          <p:val>
                                            <p:fltVal val="0"/>
                                          </p:val>
                                        </p:tav>
                                        <p:tav tm="100000">
                                          <p:val>
                                            <p:fltVal val="1"/>
                                          </p:val>
                                        </p:tav>
                                      </p:tavLst>
                                    </p:anim>
                                    <p:anim calcmode="lin" valueType="num">
                                      <p:cBhvr>
                                        <p:cTn id="58" dur="2000" fill="hold"/>
                                        <p:tgtEl>
                                          <p:spTgt spid="1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 calcmode="lin" valueType="num">
                                      <p:cBhvr>
                                        <p:cTn id="6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9">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inVertical)">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nodeType="clickEffect">
                                  <p:stCondLst>
                                    <p:cond delay="0"/>
                                  </p:stCondLst>
                                  <p:childTnLst>
                                    <p:set>
                                      <p:cBhvr>
                                        <p:cTn id="74" dur="1" fill="hold">
                                          <p:stCondLst>
                                            <p:cond delay="0"/>
                                          </p:stCondLst>
                                        </p:cTn>
                                        <p:tgtEl>
                                          <p:spTgt spid="9">
                                            <p:txEl>
                                              <p:pRg st="1" end="1"/>
                                            </p:txEl>
                                          </p:spTgt>
                                        </p:tgtEl>
                                        <p:attrNameLst>
                                          <p:attrName>style.visibility</p:attrName>
                                        </p:attrNameLst>
                                      </p:cBhvr>
                                      <p:to>
                                        <p:strVal val="visible"/>
                                      </p:to>
                                    </p:set>
                                    <p:animEffect transition="in" filter="fade">
                                      <p:cBhvr>
                                        <p:cTn id="75" dur="2000"/>
                                        <p:tgtEl>
                                          <p:spTgt spid="9">
                                            <p:txEl>
                                              <p:pRg st="1" end="1"/>
                                            </p:txEl>
                                          </p:spTgt>
                                        </p:tgtEl>
                                      </p:cBhvr>
                                    </p:animEffect>
                                    <p:anim calcmode="lin" valueType="num">
                                      <p:cBhvr>
                                        <p:cTn id="76" dur="2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77" dur="20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xEl>
                                              <p:pRg st="2" end="2"/>
                                            </p:txEl>
                                          </p:spTgt>
                                        </p:tgtEl>
                                        <p:attrNameLst>
                                          <p:attrName>style.visibility</p:attrName>
                                        </p:attrNameLst>
                                      </p:cBhvr>
                                      <p:to>
                                        <p:strVal val="visible"/>
                                      </p:to>
                                    </p:set>
                                    <p:animEffect transition="in" filter="fade">
                                      <p:cBhvr>
                                        <p:cTn id="87" dur="500"/>
                                        <p:tgtEl>
                                          <p:spTgt spid="9">
                                            <p:txEl>
                                              <p:pRg st="2" end="2"/>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9">
                                            <p:txEl>
                                              <p:pRg st="3" end="3"/>
                                            </p:txEl>
                                          </p:spTgt>
                                        </p:tgtEl>
                                        <p:attrNameLst>
                                          <p:attrName>style.visibility</p:attrName>
                                        </p:attrNameLst>
                                      </p:cBhvr>
                                      <p:to>
                                        <p:strVal val="visible"/>
                                      </p:to>
                                    </p:set>
                                    <p:animEffect transition="in" filter="fade">
                                      <p:cBhvr>
                                        <p:cTn id="90" dur="500"/>
                                        <p:tgtEl>
                                          <p:spTgt spid="9">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barn(inVertical)">
                                      <p:cBhvr>
                                        <p:cTn id="95" dur="5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barn(inVertical)">
                                      <p:cBhvr>
                                        <p:cTn id="100" dur="500"/>
                                        <p:tgtEl>
                                          <p:spTgt spid="23"/>
                                        </p:tgtEl>
                                      </p:cBhvr>
                                    </p:animEffect>
                                  </p:childTnLst>
                                </p:cTn>
                              </p:par>
                            </p:childTnLst>
                          </p:cTn>
                        </p:par>
                      </p:childTnLst>
                    </p:cTn>
                  </p:par>
                  <p:par>
                    <p:cTn id="101" fill="hold">
                      <p:stCondLst>
                        <p:cond delay="indefinite"/>
                      </p:stCondLst>
                      <p:childTnLst>
                        <p:par>
                          <p:cTn id="102" fill="hold">
                            <p:stCondLst>
                              <p:cond delay="0"/>
                            </p:stCondLst>
                            <p:childTnLst>
                              <p:par>
                                <p:cTn id="103" presetID="45" presetClass="entr" presetSubtype="0" fill="hold" nodeType="clickEffect">
                                  <p:stCondLst>
                                    <p:cond delay="0"/>
                                  </p:stCondLst>
                                  <p:childTnLst>
                                    <p:set>
                                      <p:cBhvr>
                                        <p:cTn id="104" dur="1" fill="hold">
                                          <p:stCondLst>
                                            <p:cond delay="0"/>
                                          </p:stCondLst>
                                        </p:cTn>
                                        <p:tgtEl>
                                          <p:spTgt spid="12">
                                            <p:txEl>
                                              <p:pRg st="1" end="1"/>
                                            </p:txEl>
                                          </p:spTgt>
                                        </p:tgtEl>
                                        <p:attrNameLst>
                                          <p:attrName>style.visibility</p:attrName>
                                        </p:attrNameLst>
                                      </p:cBhvr>
                                      <p:to>
                                        <p:strVal val="visible"/>
                                      </p:to>
                                    </p:set>
                                    <p:animEffect transition="in" filter="fade">
                                      <p:cBhvr>
                                        <p:cTn id="105" dur="2000"/>
                                        <p:tgtEl>
                                          <p:spTgt spid="12">
                                            <p:txEl>
                                              <p:pRg st="1" end="1"/>
                                            </p:txEl>
                                          </p:spTgt>
                                        </p:tgtEl>
                                      </p:cBhvr>
                                    </p:animEffect>
                                    <p:anim calcmode="lin" valueType="num">
                                      <p:cBhvr>
                                        <p:cTn id="106" dur="2000" fill="hold"/>
                                        <p:tgtEl>
                                          <p:spTgt spid="12">
                                            <p:txEl>
                                              <p:pRg st="1" end="1"/>
                                            </p:txEl>
                                          </p:spTgt>
                                        </p:tgtEl>
                                        <p:attrNameLst>
                                          <p:attrName>ppt_w</p:attrName>
                                        </p:attrNameLst>
                                      </p:cBhvr>
                                      <p:tavLst>
                                        <p:tav tm="0" fmla="#ppt_w*sin(2.5*pi*$)">
                                          <p:val>
                                            <p:fltVal val="0"/>
                                          </p:val>
                                        </p:tav>
                                        <p:tav tm="100000">
                                          <p:val>
                                            <p:fltVal val="1"/>
                                          </p:val>
                                        </p:tav>
                                      </p:tavLst>
                                    </p:anim>
                                    <p:anim calcmode="lin" valueType="num">
                                      <p:cBhvr>
                                        <p:cTn id="107" dur="20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9">
                                            <p:txEl>
                                              <p:pRg st="4" end="4"/>
                                            </p:txEl>
                                          </p:spTgt>
                                        </p:tgtEl>
                                        <p:attrNameLst>
                                          <p:attrName>style.visibility</p:attrName>
                                        </p:attrNameLst>
                                      </p:cBhvr>
                                      <p:to>
                                        <p:strVal val="visible"/>
                                      </p:to>
                                    </p:set>
                                    <p:anim calcmode="lin" valueType="num">
                                      <p:cBhvr>
                                        <p:cTn id="112"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113"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11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rgbClr val="66990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solidFill>
            <a:srgbClr val="95EF63"/>
          </a:solidFill>
        </p:spPr>
        <p:txBody>
          <a:bodyPr wrap="square" rtlCol="0">
            <a:spAutoFit/>
          </a:bodyPr>
          <a:lstStyle/>
          <a:p>
            <a:r>
              <a:rPr lang="bn-IN" sz="2400" dirty="0" smtClean="0">
                <a:solidFill>
                  <a:srgbClr val="C00000"/>
                </a:solidFill>
              </a:rPr>
              <a:t>              </a:t>
            </a:r>
            <a:r>
              <a:rPr lang="bn-IN" sz="2400" b="1" dirty="0" smtClean="0">
                <a:solidFill>
                  <a:srgbClr val="C00000"/>
                </a:solidFill>
                <a:effectLst>
                  <a:outerShdw blurRad="38100" dist="38100" dir="2700000" algn="tl">
                    <a:srgbClr val="000000">
                      <a:alpha val="43137"/>
                    </a:srgbClr>
                  </a:outerShdw>
                </a:effectLst>
              </a:rPr>
              <a:t>খাদ্য নিরাপত্তায় ২টি জিনিস অবশ্যই থাকতে হবে</a:t>
            </a:r>
            <a:r>
              <a:rPr lang="en-US" sz="2400" b="1" dirty="0" smtClean="0">
                <a:solidFill>
                  <a:srgbClr val="C00000"/>
                </a:solidFill>
                <a:effectLst>
                  <a:outerShdw blurRad="38100" dist="38100" dir="2700000" algn="tl">
                    <a:srgbClr val="000000">
                      <a:alpha val="43137"/>
                    </a:srgbClr>
                  </a:outerShdw>
                </a:effectLst>
              </a:rPr>
              <a:t> :  </a:t>
            </a:r>
            <a:endParaRPr lang="en-US" sz="24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49530" y="649224"/>
            <a:ext cx="9105900" cy="646331"/>
          </a:xfrm>
          <a:prstGeom prst="rect">
            <a:avLst/>
          </a:prstGeom>
          <a:solidFill>
            <a:srgbClr val="95EF63"/>
          </a:solidFill>
        </p:spPr>
        <p:txBody>
          <a:bodyPr wrap="square" rtlCol="0">
            <a:spAutoFit/>
          </a:bodyPr>
          <a:lstStyle/>
          <a:p>
            <a:r>
              <a:rPr lang="bn-IN" b="1" dirty="0"/>
              <a:t>১</a:t>
            </a:r>
            <a:r>
              <a:rPr lang="bn-IN" b="1" dirty="0" smtClean="0"/>
              <a:t>। পুষ্টিসমৃদ্ধ এবং নিরাপদ খাদ্যের প্রাপ্যতা।</a:t>
            </a:r>
          </a:p>
          <a:p>
            <a:r>
              <a:rPr lang="bn-IN" b="1" dirty="0" smtClean="0"/>
              <a:t>২। সামাজিকভাবে গ্রহণযোগ্য খাবার প্রাপ্তির নিশ্চয়তা</a:t>
            </a:r>
            <a:endParaRPr lang="en-US" b="1" dirty="0"/>
          </a:p>
        </p:txBody>
      </p:sp>
      <p:sp>
        <p:nvSpPr>
          <p:cNvPr id="4" name="TextBox 3"/>
          <p:cNvSpPr txBox="1"/>
          <p:nvPr/>
        </p:nvSpPr>
        <p:spPr>
          <a:xfrm>
            <a:off x="-3048" y="1499132"/>
            <a:ext cx="9144000" cy="400110"/>
          </a:xfrm>
          <a:prstGeom prst="rect">
            <a:avLst/>
          </a:prstGeom>
          <a:solidFill>
            <a:srgbClr val="95EF63"/>
          </a:solidFill>
        </p:spPr>
        <p:txBody>
          <a:bodyPr wrap="square" rtlCol="0">
            <a:spAutoFit/>
          </a:bodyPr>
          <a:lstStyle/>
          <a:p>
            <a:r>
              <a:rPr lang="bn-IN" b="1" dirty="0" smtClean="0">
                <a:solidFill>
                  <a:srgbClr val="002060"/>
                </a:solidFill>
              </a:rPr>
              <a:t>                                       </a:t>
            </a:r>
            <a:r>
              <a:rPr lang="bn-IN" sz="2000" b="1" dirty="0" smtClean="0">
                <a:solidFill>
                  <a:srgbClr val="C00000"/>
                </a:solidFill>
              </a:rPr>
              <a:t>বাংলাদেশের অবস্থান</a:t>
            </a:r>
            <a:r>
              <a:rPr lang="en-US" sz="2000" b="1" dirty="0" smtClean="0">
                <a:solidFill>
                  <a:srgbClr val="C00000"/>
                </a:solidFill>
              </a:rPr>
              <a:t>:</a:t>
            </a:r>
            <a:r>
              <a:rPr lang="bn-IN" sz="2000" b="1" dirty="0" smtClean="0">
                <a:solidFill>
                  <a:srgbClr val="C00000"/>
                </a:solidFill>
              </a:rPr>
              <a:t> </a:t>
            </a:r>
            <a:endParaRPr lang="en-US" sz="2000" b="1" dirty="0">
              <a:solidFill>
                <a:srgbClr val="C00000"/>
              </a:solidFill>
            </a:endParaRPr>
          </a:p>
        </p:txBody>
      </p:sp>
      <p:sp>
        <p:nvSpPr>
          <p:cNvPr id="6" name="TextBox 5"/>
          <p:cNvSpPr txBox="1"/>
          <p:nvPr/>
        </p:nvSpPr>
        <p:spPr>
          <a:xfrm>
            <a:off x="2530136" y="3029051"/>
            <a:ext cx="3124200" cy="369332"/>
          </a:xfrm>
          <a:prstGeom prst="rect">
            <a:avLst/>
          </a:prstGeom>
          <a:solidFill>
            <a:srgbClr val="95EF63"/>
          </a:solidFill>
        </p:spPr>
        <p:txBody>
          <a:bodyPr wrap="square" rtlCol="0">
            <a:spAutoFit/>
          </a:bodyPr>
          <a:lstStyle/>
          <a:p>
            <a:r>
              <a:rPr lang="en-US" dirty="0" smtClean="0">
                <a:solidFill>
                  <a:srgbClr val="C00000"/>
                </a:solidFill>
              </a:rPr>
              <a:t> </a:t>
            </a:r>
            <a:r>
              <a:rPr lang="bn-IN" b="1" dirty="0" smtClean="0">
                <a:solidFill>
                  <a:srgbClr val="C00000"/>
                </a:solidFill>
                <a:effectLst>
                  <a:outerShdw blurRad="38100" dist="38100" dir="2700000" algn="tl">
                    <a:srgbClr val="000000">
                      <a:alpha val="43137"/>
                    </a:srgbClr>
                  </a:outerShdw>
                </a:effectLst>
              </a:rPr>
              <a:t>উক্ত </a:t>
            </a:r>
            <a:r>
              <a:rPr lang="en-US" b="1" dirty="0" smtClean="0">
                <a:solidFill>
                  <a:srgbClr val="C00000"/>
                </a:solidFill>
                <a:effectLst>
                  <a:outerShdw blurRad="38100" dist="38100" dir="2700000" algn="tl">
                    <a:srgbClr val="000000">
                      <a:alpha val="43137"/>
                    </a:srgbClr>
                  </a:outerShdw>
                </a:effectLst>
              </a:rPr>
              <a:t>Index </a:t>
            </a:r>
            <a:r>
              <a:rPr lang="bn-IN" b="1" dirty="0" smtClean="0">
                <a:solidFill>
                  <a:srgbClr val="C00000"/>
                </a:solidFill>
                <a:effectLst>
                  <a:outerShdw blurRad="38100" dist="38100" dir="2700000" algn="tl">
                    <a:srgbClr val="000000">
                      <a:alpha val="43137"/>
                    </a:srgbClr>
                  </a:outerShdw>
                </a:effectLst>
              </a:rPr>
              <a:t>এ আরো ৩টি বিষয়</a:t>
            </a:r>
            <a:r>
              <a:rPr lang="en-US" b="1" dirty="0" smtClean="0">
                <a:solidFill>
                  <a:srgbClr val="C00000"/>
                </a:solidFill>
                <a:effectLst>
                  <a:outerShdw blurRad="38100" dist="38100" dir="2700000" algn="tl">
                    <a:srgbClr val="000000">
                      <a:alpha val="43137"/>
                    </a:srgbClr>
                  </a:outerShdw>
                </a:effectLst>
              </a:rPr>
              <a:t>:</a:t>
            </a:r>
            <a:endParaRPr lang="en-US"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16646" y="3581400"/>
            <a:ext cx="9105900" cy="923330"/>
          </a:xfrm>
          <a:prstGeom prst="rect">
            <a:avLst/>
          </a:prstGeom>
          <a:solidFill>
            <a:srgbClr val="95EF63"/>
          </a:solidFill>
        </p:spPr>
        <p:txBody>
          <a:bodyPr wrap="square" rtlCol="0">
            <a:spAutoFit/>
          </a:bodyPr>
          <a:lstStyle/>
          <a:p>
            <a:r>
              <a:rPr lang="bn-IN" b="1" dirty="0" smtClean="0">
                <a:effectLst>
                  <a:outerShdw blurRad="38100" dist="38100" dir="2700000" algn="tl">
                    <a:srgbClr val="000000">
                      <a:alpha val="43137"/>
                    </a:srgbClr>
                  </a:outerShdw>
                </a:effectLst>
              </a:rPr>
              <a:t>১। খাদ্যে পুষ্টির মান,</a:t>
            </a:r>
          </a:p>
          <a:p>
            <a:r>
              <a:rPr lang="bn-IN" b="1" dirty="0" smtClean="0">
                <a:effectLst>
                  <a:outerShdw blurRad="38100" dist="38100" dir="2700000" algn="tl">
                    <a:srgbClr val="000000">
                      <a:alpha val="43137"/>
                    </a:srgbClr>
                  </a:outerShdw>
                </a:effectLst>
              </a:rPr>
              <a:t>২। কৃষি উৎপাদনে পরিবর্তনশীলতা এবং</a:t>
            </a:r>
          </a:p>
          <a:p>
            <a:r>
              <a:rPr lang="bn-IN" b="1" dirty="0" smtClean="0">
                <a:effectLst>
                  <a:outerShdw blurRad="38100" dist="38100" dir="2700000" algn="tl">
                    <a:srgbClr val="000000">
                      <a:alpha val="43137"/>
                    </a:srgbClr>
                  </a:outerShdw>
                </a:effectLst>
              </a:rPr>
              <a:t>৩। কৃষকদের অর্থায়নের সুবিধা।</a:t>
            </a:r>
            <a:endParaRPr lang="en-US" b="1" dirty="0">
              <a:effectLst>
                <a:outerShdw blurRad="38100" dist="38100" dir="2700000" algn="tl">
                  <a:srgbClr val="000000">
                    <a:alpha val="43137"/>
                  </a:srgbClr>
                </a:outerShdw>
              </a:effectLst>
            </a:endParaRPr>
          </a:p>
        </p:txBody>
      </p:sp>
      <p:sp>
        <p:nvSpPr>
          <p:cNvPr id="8" name="TextBox 7"/>
          <p:cNvSpPr txBox="1"/>
          <p:nvPr/>
        </p:nvSpPr>
        <p:spPr>
          <a:xfrm>
            <a:off x="-3048" y="5410200"/>
            <a:ext cx="9125594" cy="923330"/>
          </a:xfrm>
          <a:prstGeom prst="rect">
            <a:avLst/>
          </a:prstGeom>
          <a:solidFill>
            <a:srgbClr val="95EF63"/>
          </a:solidFill>
        </p:spPr>
        <p:txBody>
          <a:bodyPr wrap="square" rtlCol="0">
            <a:spAutoFit/>
          </a:bodyPr>
          <a:lstStyle/>
          <a:p>
            <a:r>
              <a:rPr lang="bn-IN" b="1" dirty="0" smtClean="0">
                <a:effectLst>
                  <a:outerShdw blurRad="38100" dist="38100" dir="2700000" algn="tl">
                    <a:srgbClr val="000000">
                      <a:alpha val="43137"/>
                    </a:srgbClr>
                  </a:outerShdw>
                </a:effectLst>
              </a:rPr>
              <a:t>সুতরাং উপরিউক্ত সংজ্ঞার আলোকে বলা যায়, </a:t>
            </a:r>
            <a:r>
              <a:rPr lang="bn-IN" b="1" dirty="0">
                <a:effectLst>
                  <a:outerShdw blurRad="38100" dist="38100" dir="2700000" algn="tl">
                    <a:srgbClr val="000000">
                      <a:alpha val="43137"/>
                    </a:srgbClr>
                  </a:outerShdw>
                </a:effectLst>
              </a:rPr>
              <a:t>খাদ্য নিরাপত্তা বলতে বুঝায় সকলের, </a:t>
            </a:r>
            <a:r>
              <a:rPr lang="bn-IN" b="1" dirty="0" smtClean="0">
                <a:effectLst>
                  <a:outerShdw blurRad="38100" dist="38100" dir="2700000" algn="tl">
                    <a:srgbClr val="000000">
                      <a:alpha val="43137"/>
                    </a:srgbClr>
                  </a:outerShdw>
                </a:effectLst>
              </a:rPr>
              <a:t>সবসময়ের জন্য </a:t>
            </a:r>
            <a:r>
              <a:rPr lang="bn-IN" b="1" dirty="0">
                <a:effectLst>
                  <a:outerShdw blurRad="38100" dist="38100" dir="2700000" algn="tl">
                    <a:srgbClr val="000000">
                      <a:alpha val="43137"/>
                    </a:srgbClr>
                  </a:outerShdw>
                </a:effectLst>
              </a:rPr>
              <a:t>পর্যাপ্ত </a:t>
            </a:r>
            <a:r>
              <a:rPr lang="bn-IN" b="1" dirty="0" smtClean="0">
                <a:effectLst>
                  <a:outerShdw blurRad="38100" dist="38100" dir="2700000" algn="tl">
                    <a:srgbClr val="000000">
                      <a:alpha val="43137"/>
                    </a:srgbClr>
                  </a:outerShdw>
                </a:effectLst>
              </a:rPr>
              <a:t>পরিমাণ, নিরাপদ ও </a:t>
            </a:r>
            <a:r>
              <a:rPr lang="bn-IN" b="1" dirty="0">
                <a:effectLst>
                  <a:outerShdw blurRad="38100" dist="38100" dir="2700000" algn="tl">
                    <a:srgbClr val="000000">
                      <a:alpha val="43137"/>
                    </a:srgbClr>
                  </a:outerShdw>
                </a:effectLst>
              </a:rPr>
              <a:t>পুষ্টিসমৃদ্ধ</a:t>
            </a:r>
            <a:r>
              <a:rPr lang="bn-IN" b="1" dirty="0" smtClean="0">
                <a:effectLst>
                  <a:outerShdw blurRad="38100" dist="38100" dir="2700000" algn="tl">
                    <a:srgbClr val="000000">
                      <a:alpha val="43137"/>
                    </a:srgbClr>
                  </a:outerShdw>
                </a:effectLst>
              </a:rPr>
              <a:t> </a:t>
            </a:r>
            <a:r>
              <a:rPr lang="bn-IN" b="1" dirty="0">
                <a:effectLst>
                  <a:outerShdw blurRad="38100" dist="38100" dir="2700000" algn="tl">
                    <a:srgbClr val="000000">
                      <a:alpha val="43137"/>
                    </a:srgbClr>
                  </a:outerShdw>
                </a:effectLst>
              </a:rPr>
              <a:t>খাদ্য প্রাপ্তি যা </a:t>
            </a:r>
            <a:r>
              <a:rPr lang="bn-IN" b="1" dirty="0" smtClean="0">
                <a:effectLst>
                  <a:outerShdw blurRad="38100" dist="38100" dir="2700000" algn="tl">
                    <a:srgbClr val="000000">
                      <a:alpha val="43137"/>
                    </a:srgbClr>
                  </a:outerShdw>
                </a:effectLst>
              </a:rPr>
              <a:t>শরীরকে </a:t>
            </a:r>
            <a:r>
              <a:rPr lang="bn-IN" b="1" dirty="0">
                <a:effectLst>
                  <a:outerShdw blurRad="38100" dist="38100" dir="2700000" algn="tl">
                    <a:srgbClr val="000000">
                      <a:alpha val="43137"/>
                    </a:srgbClr>
                  </a:outerShdw>
                </a:effectLst>
              </a:rPr>
              <a:t>কর্মক্ষম ও </a:t>
            </a:r>
            <a:r>
              <a:rPr lang="bn-IN" b="1" dirty="0" smtClean="0">
                <a:effectLst>
                  <a:outerShdw blurRad="38100" dist="38100" dir="2700000" algn="tl">
                    <a:srgbClr val="000000">
                      <a:alpha val="43137"/>
                    </a:srgbClr>
                  </a:outerShdw>
                </a:effectLst>
              </a:rPr>
              <a:t>স্বাস্থ্যবান রাখতে সহায়তা করে।</a:t>
            </a:r>
            <a:endParaRPr lang="bn-IN" b="1" dirty="0">
              <a:effectLst>
                <a:outerShdw blurRad="38100" dist="38100" dir="2700000" algn="tl">
                  <a:srgbClr val="000000">
                    <a:alpha val="43137"/>
                  </a:srgbClr>
                </a:outerShdw>
              </a:effectLst>
            </a:endParaRPr>
          </a:p>
          <a:p>
            <a:endParaRPr lang="bn-IN" b="1" dirty="0" smtClean="0">
              <a:effectLst>
                <a:outerShdw blurRad="38100" dist="38100" dir="2700000" algn="tl">
                  <a:srgbClr val="000000">
                    <a:alpha val="43137"/>
                  </a:srgbClr>
                </a:outerShdw>
              </a:effectLst>
            </a:endParaRPr>
          </a:p>
        </p:txBody>
      </p:sp>
      <p:sp>
        <p:nvSpPr>
          <p:cNvPr id="11" name="Rectangle 10"/>
          <p:cNvSpPr/>
          <p:nvPr/>
        </p:nvSpPr>
        <p:spPr>
          <a:xfrm>
            <a:off x="30480" y="2133600"/>
            <a:ext cx="9144000" cy="646331"/>
          </a:xfrm>
          <a:prstGeom prst="rect">
            <a:avLst/>
          </a:prstGeom>
          <a:solidFill>
            <a:srgbClr val="95EF63"/>
          </a:solidFill>
        </p:spPr>
        <p:txBody>
          <a:bodyPr wrap="square">
            <a:spAutoFit/>
          </a:bodyPr>
          <a:lstStyle/>
          <a:p>
            <a:r>
              <a:rPr lang="bn-IN" b="1" dirty="0" smtClean="0"/>
              <a:t> ২০১২ সালে প্রকাশিত </a:t>
            </a:r>
            <a:r>
              <a:rPr lang="en-US" b="1" dirty="0" smtClean="0"/>
              <a:t>Global Food Security Index </a:t>
            </a:r>
            <a:r>
              <a:rPr lang="bn-IN" b="1" dirty="0" smtClean="0"/>
              <a:t>হতে দেখা যায় যে, বিশ্বের ১০৫টি দেশের মধ্যে বাংলাদেশের অবস্থান ৮১-তম এবং দক্ষিণ এশিয়ার মধ্যে দ্বিতীয়।</a:t>
            </a:r>
            <a:endParaRPr lang="en-US" dirty="0"/>
          </a:p>
        </p:txBody>
      </p:sp>
    </p:spTree>
    <p:custDataLst>
      <p:tags r:id="rId1"/>
    </p:custDataLst>
    <p:extLst>
      <p:ext uri="{BB962C8B-B14F-4D97-AF65-F5344CB8AC3E}">
        <p14:creationId xmlns:p14="http://schemas.microsoft.com/office/powerpoint/2010/main" val="1817596361"/>
      </p:ext>
    </p:extLst>
  </p:cSld>
  <p:clrMapOvr>
    <a:masterClrMapping/>
  </p:clrMapOvr>
  <mc:AlternateContent xmlns:mc="http://schemas.openxmlformats.org/markup-compatibility/2006" xmlns:p14="http://schemas.microsoft.com/office/powerpoint/2010/main">
    <mc:Choice Requires="p14">
      <p:transition spd="slow" p14:dur="2000" advTm="126372"/>
    </mc:Choice>
    <mc:Fallback xmlns="">
      <p:transition spd="slow" advTm="1263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3758"/>
            <a:ext cx="9144000" cy="923330"/>
          </a:xfrm>
          <a:prstGeom prst="rect">
            <a:avLst/>
          </a:prstGeom>
          <a:solidFill>
            <a:srgbClr val="99FFCC"/>
          </a:solidFill>
        </p:spPr>
        <p:txBody>
          <a:bodyPr wrap="square" rtlCol="0">
            <a:spAutoFit/>
          </a:bodyPr>
          <a:lstStyle/>
          <a:p>
            <a:r>
              <a:rPr lang="bn-IN" b="1" dirty="0" smtClean="0">
                <a:solidFill>
                  <a:srgbClr val="0000FF"/>
                </a:solidFill>
                <a:effectLst>
                  <a:outerShdw blurRad="38100" dist="38100" dir="2700000" algn="tl">
                    <a:srgbClr val="000000">
                      <a:alpha val="43137"/>
                    </a:srgbClr>
                  </a:outerShdw>
                </a:effectLst>
              </a:rPr>
              <a:t>খাদ্য নিরাপত্তা বলতে শুধু এক বছরের জন্য একটি দেশের খাদ্যের প্রয়োজনীয় মজুদকে বুঝায় না। খাদ্য নিরাপত্তা হলো বর্তমান ও ভবিষ্যতের খাদ্য চাহিদা মোকাবেলা করার জন্য প্রয়োজনীয় পরিমাণ মজুদ, পরিকল্পনা ও পদক্ষেপ গ্রহণ করা।তাই খাদ্য নিরাপত্তা নিশ্চিতের জন্য নিম্নের বিষয়গুলোর গুরুত্ব দেয়া অত্যাবশ্যক</a:t>
            </a:r>
            <a:r>
              <a:rPr lang="en-US" b="1" dirty="0" smtClean="0">
                <a:solidFill>
                  <a:srgbClr val="0000FF"/>
                </a:solidFill>
                <a:effectLst>
                  <a:outerShdw blurRad="38100" dist="38100" dir="2700000" algn="tl">
                    <a:srgbClr val="000000">
                      <a:alpha val="43137"/>
                    </a:srgbClr>
                  </a:outerShdw>
                </a:effectLst>
              </a:rPr>
              <a:t>:</a:t>
            </a:r>
            <a:endParaRPr lang="en-US" b="1" dirty="0">
              <a:solidFill>
                <a:srgbClr val="0000FF"/>
              </a:solidFill>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2379148673"/>
              </p:ext>
            </p:extLst>
          </p:nvPr>
        </p:nvGraphicFramePr>
        <p:xfrm>
          <a:off x="0" y="999530"/>
          <a:ext cx="9144000" cy="5858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7719424">
            <a:off x="1115244" y="3837049"/>
            <a:ext cx="4191000" cy="400110"/>
          </a:xfrm>
          <a:prstGeom prst="rect">
            <a:avLst/>
          </a:prstGeom>
          <a:solidFill>
            <a:srgbClr val="99FFCC"/>
          </a:solidFill>
        </p:spPr>
        <p:txBody>
          <a:bodyPr wrap="square" rtlCol="0">
            <a:spAutoFit/>
          </a:bodyPr>
          <a:lstStyle/>
          <a:p>
            <a:r>
              <a:rPr lang="bn-IN" sz="2000" b="1" dirty="0" smtClean="0">
                <a:solidFill>
                  <a:srgbClr val="0000FF"/>
                </a:solidFill>
                <a:effectLst>
                  <a:outerShdw blurRad="38100" dist="38100" dir="2700000" algn="tl">
                    <a:srgbClr val="000000">
                      <a:alpha val="43137"/>
                    </a:srgbClr>
                  </a:outerShdw>
                </a:effectLst>
              </a:rPr>
              <a:t>খাদ্য নিরাপত্তা নিশ্চিতে গুরুত্বপূর্ণ বিষয়সমূহ</a:t>
            </a:r>
            <a:r>
              <a:rPr lang="en-US" sz="2000" b="1" dirty="0" smtClean="0">
                <a:solidFill>
                  <a:srgbClr val="0000FF"/>
                </a:solidFill>
                <a:effectLst>
                  <a:outerShdw blurRad="38100" dist="38100" dir="2700000" algn="tl">
                    <a:srgbClr val="000000">
                      <a:alpha val="43137"/>
                    </a:srgbClr>
                  </a:outerShdw>
                </a:effectLst>
              </a:rPr>
              <a:t>:</a:t>
            </a:r>
            <a:endParaRPr lang="en-US" sz="2000" b="1" dirty="0">
              <a:solidFill>
                <a:srgbClr val="0000FF"/>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014414370"/>
      </p:ext>
    </p:extLst>
  </p:cSld>
  <p:clrMapOvr>
    <a:masterClrMapping/>
  </p:clrMapOvr>
  <mc:AlternateContent xmlns:mc="http://schemas.openxmlformats.org/markup-compatibility/2006" xmlns:p14="http://schemas.microsoft.com/office/powerpoint/2010/main">
    <mc:Choice Requires="p14">
      <p:transition spd="slow" p14:dur="2000" advTm="92758"/>
    </mc:Choice>
    <mc:Fallback xmlns="">
      <p:transition spd="slow" advTm="92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graphicEl>
                                              <a:dgm id="{B2880762-E634-4F6A-B4A6-2D0BA7AF9163}"/>
                                            </p:graphicEl>
                                          </p:spTgt>
                                        </p:tgtEl>
                                        <p:attrNameLst>
                                          <p:attrName>style.visibility</p:attrName>
                                        </p:attrNameLst>
                                      </p:cBhvr>
                                      <p:to>
                                        <p:strVal val="visible"/>
                                      </p:to>
                                    </p:set>
                                    <p:anim calcmode="lin" valueType="num">
                                      <p:cBhvr>
                                        <p:cTn id="19" dur="500" fill="hold"/>
                                        <p:tgtEl>
                                          <p:spTgt spid="3">
                                            <p:graphicEl>
                                              <a:dgm id="{B2880762-E634-4F6A-B4A6-2D0BA7AF9163}"/>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B2880762-E634-4F6A-B4A6-2D0BA7AF9163}"/>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B2880762-E634-4F6A-B4A6-2D0BA7AF916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graphicEl>
                                              <a:dgm id="{1E7D94CA-9E43-4E0C-8CEA-629F85D5B8AE}"/>
                                            </p:graphicEl>
                                          </p:spTgt>
                                        </p:tgtEl>
                                        <p:attrNameLst>
                                          <p:attrName>style.visibility</p:attrName>
                                        </p:attrNameLst>
                                      </p:cBhvr>
                                      <p:to>
                                        <p:strVal val="visible"/>
                                      </p:to>
                                    </p:set>
                                    <p:anim calcmode="lin" valueType="num">
                                      <p:cBhvr>
                                        <p:cTn id="26" dur="500" fill="hold"/>
                                        <p:tgtEl>
                                          <p:spTgt spid="3">
                                            <p:graphicEl>
                                              <a:dgm id="{1E7D94CA-9E43-4E0C-8CEA-629F85D5B8AE}"/>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1E7D94CA-9E43-4E0C-8CEA-629F85D5B8AE}"/>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1E7D94CA-9E43-4E0C-8CEA-629F85D5B8A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graphicEl>
                                              <a:dgm id="{15B65A77-DEAD-4628-90D6-1966F2D3963B}"/>
                                            </p:graphicEl>
                                          </p:spTgt>
                                        </p:tgtEl>
                                        <p:attrNameLst>
                                          <p:attrName>style.visibility</p:attrName>
                                        </p:attrNameLst>
                                      </p:cBhvr>
                                      <p:to>
                                        <p:strVal val="visible"/>
                                      </p:to>
                                    </p:set>
                                    <p:anim calcmode="lin" valueType="num">
                                      <p:cBhvr>
                                        <p:cTn id="33" dur="500" fill="hold"/>
                                        <p:tgtEl>
                                          <p:spTgt spid="3">
                                            <p:graphicEl>
                                              <a:dgm id="{15B65A77-DEAD-4628-90D6-1966F2D3963B}"/>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15B65A77-DEAD-4628-90D6-1966F2D3963B}"/>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15B65A77-DEAD-4628-90D6-1966F2D3963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graphicEl>
                                              <a:dgm id="{7A952374-ED74-4023-9CC6-9C711B1D655D}"/>
                                            </p:graphicEl>
                                          </p:spTgt>
                                        </p:tgtEl>
                                        <p:attrNameLst>
                                          <p:attrName>style.visibility</p:attrName>
                                        </p:attrNameLst>
                                      </p:cBhvr>
                                      <p:to>
                                        <p:strVal val="visible"/>
                                      </p:to>
                                    </p:set>
                                    <p:anim calcmode="lin" valueType="num">
                                      <p:cBhvr>
                                        <p:cTn id="40" dur="500" fill="hold"/>
                                        <p:tgtEl>
                                          <p:spTgt spid="3">
                                            <p:graphicEl>
                                              <a:dgm id="{7A952374-ED74-4023-9CC6-9C711B1D655D}"/>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7A952374-ED74-4023-9CC6-9C711B1D655D}"/>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7A952374-ED74-4023-9CC6-9C711B1D655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graphicEl>
                                              <a:dgm id="{3BC65EED-503D-42C0-B793-030FAA158FF0}"/>
                                            </p:graphicEl>
                                          </p:spTgt>
                                        </p:tgtEl>
                                        <p:attrNameLst>
                                          <p:attrName>style.visibility</p:attrName>
                                        </p:attrNameLst>
                                      </p:cBhvr>
                                      <p:to>
                                        <p:strVal val="visible"/>
                                      </p:to>
                                    </p:set>
                                    <p:anim calcmode="lin" valueType="num">
                                      <p:cBhvr>
                                        <p:cTn id="47" dur="500" fill="hold"/>
                                        <p:tgtEl>
                                          <p:spTgt spid="3">
                                            <p:graphicEl>
                                              <a:dgm id="{3BC65EED-503D-42C0-B793-030FAA158FF0}"/>
                                            </p:graphicEl>
                                          </p:spTgt>
                                        </p:tgtEl>
                                        <p:attrNameLst>
                                          <p:attrName>ppt_w</p:attrName>
                                        </p:attrNameLst>
                                      </p:cBhvr>
                                      <p:tavLst>
                                        <p:tav tm="0">
                                          <p:val>
                                            <p:fltVal val="0"/>
                                          </p:val>
                                        </p:tav>
                                        <p:tav tm="100000">
                                          <p:val>
                                            <p:strVal val="#ppt_w"/>
                                          </p:val>
                                        </p:tav>
                                      </p:tavLst>
                                    </p:anim>
                                    <p:anim calcmode="lin" valueType="num">
                                      <p:cBhvr>
                                        <p:cTn id="48" dur="500" fill="hold"/>
                                        <p:tgtEl>
                                          <p:spTgt spid="3">
                                            <p:graphicEl>
                                              <a:dgm id="{3BC65EED-503D-42C0-B793-030FAA158FF0}"/>
                                            </p:graphicEl>
                                          </p:spTgt>
                                        </p:tgtEl>
                                        <p:attrNameLst>
                                          <p:attrName>ppt_h</p:attrName>
                                        </p:attrNameLst>
                                      </p:cBhvr>
                                      <p:tavLst>
                                        <p:tav tm="0">
                                          <p:val>
                                            <p:fltVal val="0"/>
                                          </p:val>
                                        </p:tav>
                                        <p:tav tm="100000">
                                          <p:val>
                                            <p:strVal val="#ppt_h"/>
                                          </p:val>
                                        </p:tav>
                                      </p:tavLst>
                                    </p:anim>
                                    <p:animEffect transition="in" filter="fade">
                                      <p:cBhvr>
                                        <p:cTn id="49" dur="500"/>
                                        <p:tgtEl>
                                          <p:spTgt spid="3">
                                            <p:graphicEl>
                                              <a:dgm id="{3BC65EED-503D-42C0-B793-030FAA158FF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graphicEl>
                                              <a:dgm id="{28A569CE-A68B-43F9-8363-57FD121BDECD}"/>
                                            </p:graphicEl>
                                          </p:spTgt>
                                        </p:tgtEl>
                                        <p:attrNameLst>
                                          <p:attrName>style.visibility</p:attrName>
                                        </p:attrNameLst>
                                      </p:cBhvr>
                                      <p:to>
                                        <p:strVal val="visible"/>
                                      </p:to>
                                    </p:set>
                                    <p:anim calcmode="lin" valueType="num">
                                      <p:cBhvr>
                                        <p:cTn id="54" dur="500" fill="hold"/>
                                        <p:tgtEl>
                                          <p:spTgt spid="3">
                                            <p:graphicEl>
                                              <a:dgm id="{28A569CE-A68B-43F9-8363-57FD121BDECD}"/>
                                            </p:graphicEl>
                                          </p:spTgt>
                                        </p:tgtEl>
                                        <p:attrNameLst>
                                          <p:attrName>ppt_w</p:attrName>
                                        </p:attrNameLst>
                                      </p:cBhvr>
                                      <p:tavLst>
                                        <p:tav tm="0">
                                          <p:val>
                                            <p:fltVal val="0"/>
                                          </p:val>
                                        </p:tav>
                                        <p:tav tm="100000">
                                          <p:val>
                                            <p:strVal val="#ppt_w"/>
                                          </p:val>
                                        </p:tav>
                                      </p:tavLst>
                                    </p:anim>
                                    <p:anim calcmode="lin" valueType="num">
                                      <p:cBhvr>
                                        <p:cTn id="55" dur="500" fill="hold"/>
                                        <p:tgtEl>
                                          <p:spTgt spid="3">
                                            <p:graphicEl>
                                              <a:dgm id="{28A569CE-A68B-43F9-8363-57FD121BDECD}"/>
                                            </p:graphicEl>
                                          </p:spTgt>
                                        </p:tgtEl>
                                        <p:attrNameLst>
                                          <p:attrName>ppt_h</p:attrName>
                                        </p:attrNameLst>
                                      </p:cBhvr>
                                      <p:tavLst>
                                        <p:tav tm="0">
                                          <p:val>
                                            <p:fltVal val="0"/>
                                          </p:val>
                                        </p:tav>
                                        <p:tav tm="100000">
                                          <p:val>
                                            <p:strVal val="#ppt_h"/>
                                          </p:val>
                                        </p:tav>
                                      </p:tavLst>
                                    </p:anim>
                                    <p:animEffect transition="in" filter="fade">
                                      <p:cBhvr>
                                        <p:cTn id="56" dur="500"/>
                                        <p:tgtEl>
                                          <p:spTgt spid="3">
                                            <p:graphicEl>
                                              <a:dgm id="{28A569CE-A68B-43F9-8363-57FD121BDEC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graphicEl>
                                              <a:dgm id="{5E0D0372-87A2-4938-B9DF-D86150BB07C1}"/>
                                            </p:graphicEl>
                                          </p:spTgt>
                                        </p:tgtEl>
                                        <p:attrNameLst>
                                          <p:attrName>style.visibility</p:attrName>
                                        </p:attrNameLst>
                                      </p:cBhvr>
                                      <p:to>
                                        <p:strVal val="visible"/>
                                      </p:to>
                                    </p:set>
                                    <p:anim calcmode="lin" valueType="num">
                                      <p:cBhvr>
                                        <p:cTn id="61" dur="500" fill="hold"/>
                                        <p:tgtEl>
                                          <p:spTgt spid="3">
                                            <p:graphicEl>
                                              <a:dgm id="{5E0D0372-87A2-4938-B9DF-D86150BB07C1}"/>
                                            </p:graphicEl>
                                          </p:spTgt>
                                        </p:tgtEl>
                                        <p:attrNameLst>
                                          <p:attrName>ppt_w</p:attrName>
                                        </p:attrNameLst>
                                      </p:cBhvr>
                                      <p:tavLst>
                                        <p:tav tm="0">
                                          <p:val>
                                            <p:fltVal val="0"/>
                                          </p:val>
                                        </p:tav>
                                        <p:tav tm="100000">
                                          <p:val>
                                            <p:strVal val="#ppt_w"/>
                                          </p:val>
                                        </p:tav>
                                      </p:tavLst>
                                    </p:anim>
                                    <p:anim calcmode="lin" valueType="num">
                                      <p:cBhvr>
                                        <p:cTn id="62" dur="500" fill="hold"/>
                                        <p:tgtEl>
                                          <p:spTgt spid="3">
                                            <p:graphicEl>
                                              <a:dgm id="{5E0D0372-87A2-4938-B9DF-D86150BB07C1}"/>
                                            </p:graphicEl>
                                          </p:spTgt>
                                        </p:tgtEl>
                                        <p:attrNameLst>
                                          <p:attrName>ppt_h</p:attrName>
                                        </p:attrNameLst>
                                      </p:cBhvr>
                                      <p:tavLst>
                                        <p:tav tm="0">
                                          <p:val>
                                            <p:fltVal val="0"/>
                                          </p:val>
                                        </p:tav>
                                        <p:tav tm="100000">
                                          <p:val>
                                            <p:strVal val="#ppt_h"/>
                                          </p:val>
                                        </p:tav>
                                      </p:tavLst>
                                    </p:anim>
                                    <p:animEffect transition="in" filter="fade">
                                      <p:cBhvr>
                                        <p:cTn id="63" dur="500"/>
                                        <p:tgtEl>
                                          <p:spTgt spid="3">
                                            <p:graphicEl>
                                              <a:dgm id="{5E0D0372-87A2-4938-B9DF-D86150BB07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50504995"/>
              </p:ext>
            </p:extLst>
          </p:nvPr>
        </p:nvGraphicFramePr>
        <p:xfrm>
          <a:off x="8256" y="584775"/>
          <a:ext cx="9135743" cy="6245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239" y="0"/>
            <a:ext cx="9144000" cy="584775"/>
          </a:xfrm>
          <a:prstGeom prst="rect">
            <a:avLst/>
          </a:prstGeom>
          <a:solidFill>
            <a:srgbClr val="A7C02A"/>
          </a:solidFill>
        </p:spPr>
        <p:txBody>
          <a:bodyPr wrap="square" rtlCol="0">
            <a:spAutoFit/>
          </a:bodyPr>
          <a:lstStyle/>
          <a:p>
            <a:r>
              <a:rPr lang="bn-IN" sz="3200" b="1" dirty="0" smtClean="0">
                <a:solidFill>
                  <a:prstClr val="white"/>
                </a:solidFill>
              </a:rPr>
              <a:t>   </a:t>
            </a:r>
            <a:r>
              <a:rPr lang="en-US" sz="3200" b="1" dirty="0" smtClean="0">
                <a:solidFill>
                  <a:prstClr val="white"/>
                </a:solidFill>
              </a:rPr>
              <a:t>       </a:t>
            </a:r>
            <a:r>
              <a:rPr lang="bn-IN" sz="2400" b="1" dirty="0" smtClean="0">
                <a:solidFill>
                  <a:srgbClr val="C00000"/>
                </a:solidFill>
                <a:effectLst>
                  <a:outerShdw blurRad="38100" dist="38100" dir="2700000" algn="tl">
                    <a:srgbClr val="000000">
                      <a:alpha val="43137"/>
                    </a:srgbClr>
                  </a:outerShdw>
                </a:effectLst>
              </a:rPr>
              <a:t>খাদ্য নিরাপত্তার দিক সমূহ </a:t>
            </a:r>
            <a:r>
              <a:rPr lang="en-US" sz="2400" b="1" dirty="0" smtClean="0">
                <a:solidFill>
                  <a:srgbClr val="C00000"/>
                </a:solidFill>
                <a:effectLst>
                  <a:outerShdw blurRad="38100" dist="38100" dir="2700000" algn="tl">
                    <a:srgbClr val="000000">
                      <a:alpha val="43137"/>
                    </a:srgbClr>
                  </a:outerShdw>
                </a:effectLst>
              </a:rPr>
              <a:t>:</a:t>
            </a:r>
            <a:r>
              <a:rPr lang="bn-IN" sz="2400" b="1" dirty="0" smtClean="0">
                <a:solidFill>
                  <a:srgbClr val="C00000"/>
                </a:solidFill>
                <a:effectLst>
                  <a:outerShdw blurRad="38100" dist="38100" dir="2700000" algn="tl">
                    <a:srgbClr val="000000">
                      <a:alpha val="43137"/>
                    </a:srgbClr>
                  </a:outerShdw>
                </a:effectLst>
              </a:rPr>
              <a:t> </a:t>
            </a:r>
            <a:r>
              <a:rPr lang="en-US" sz="2400" b="1" dirty="0" smtClean="0">
                <a:solidFill>
                  <a:srgbClr val="0000FF"/>
                </a:solidFill>
                <a:effectLst>
                  <a:outerShdw blurRad="38100" dist="38100" dir="2700000" algn="tl">
                    <a:srgbClr val="000000">
                      <a:alpha val="43137"/>
                    </a:srgbClr>
                  </a:outerShdw>
                </a:effectLst>
              </a:rPr>
              <a:t>Dimensions of Food security</a:t>
            </a:r>
            <a:endParaRPr lang="en-US" sz="2400" b="1" dirty="0">
              <a:solidFill>
                <a:srgbClr val="0000FF"/>
              </a:solidFill>
              <a:effectLst>
                <a:outerShdw blurRad="38100" dist="38100" dir="2700000" algn="tl">
                  <a:srgbClr val="000000">
                    <a:alpha val="43137"/>
                  </a:srgbClr>
                </a:outerShdw>
              </a:effectLst>
            </a:endParaRPr>
          </a:p>
        </p:txBody>
      </p:sp>
      <p:sp>
        <p:nvSpPr>
          <p:cNvPr id="5" name="TextBox 4"/>
          <p:cNvSpPr txBox="1"/>
          <p:nvPr/>
        </p:nvSpPr>
        <p:spPr>
          <a:xfrm>
            <a:off x="3048000" y="3429000"/>
            <a:ext cx="2819400" cy="1292662"/>
          </a:xfrm>
          <a:prstGeom prst="rect">
            <a:avLst/>
          </a:prstGeom>
          <a:noFill/>
        </p:spPr>
        <p:txBody>
          <a:bodyPr wrap="square" rtlCol="0">
            <a:spAutoFit/>
          </a:bodyPr>
          <a:lstStyle/>
          <a:p>
            <a:pPr lvl="0"/>
            <a:r>
              <a:rPr lang="bn-IN" b="1" dirty="0">
                <a:solidFill>
                  <a:srgbClr val="C00000"/>
                </a:solidFill>
                <a:effectLst>
                  <a:outerShdw blurRad="38100" dist="38100" dir="2700000" algn="tl">
                    <a:srgbClr val="000000">
                      <a:alpha val="43137"/>
                    </a:srgbClr>
                  </a:outerShdw>
                </a:effectLst>
              </a:rPr>
              <a:t>খাদ্য নিরাপত্তার </a:t>
            </a:r>
            <a:r>
              <a:rPr lang="bn-IN" b="1" dirty="0" smtClean="0">
                <a:solidFill>
                  <a:srgbClr val="C00000"/>
                </a:solidFill>
                <a:effectLst>
                  <a:outerShdw blurRad="38100" dist="38100" dir="2700000" algn="tl">
                    <a:srgbClr val="000000">
                      <a:alpha val="43137"/>
                    </a:srgbClr>
                  </a:outerShdw>
                </a:effectLst>
              </a:rPr>
              <a:t>দিকসমূহকে</a:t>
            </a:r>
          </a:p>
          <a:p>
            <a:pPr lvl="0"/>
            <a:r>
              <a:rPr lang="bn-IN" b="1" dirty="0" smtClean="0">
                <a:solidFill>
                  <a:srgbClr val="C00000"/>
                </a:solidFill>
                <a:effectLst>
                  <a:outerShdw blurRad="38100" dist="38100" dir="2700000" algn="tl">
                    <a:srgbClr val="000000">
                      <a:alpha val="43137"/>
                    </a:srgbClr>
                  </a:outerShdw>
                </a:effectLst>
              </a:rPr>
              <a:t> ৪-ভাগে বিভক্ত করা যায় </a:t>
            </a:r>
          </a:p>
          <a:p>
            <a:pPr lvl="0"/>
            <a:r>
              <a:rPr lang="en-US" sz="2400" b="1" dirty="0" smtClean="0">
                <a:solidFill>
                  <a:srgbClr val="002060"/>
                </a:solidFill>
                <a:effectLst>
                  <a:outerShdw blurRad="38100" dist="38100" dir="2700000" algn="tl">
                    <a:srgbClr val="000000">
                      <a:alpha val="43137"/>
                    </a:srgbClr>
                  </a:outerShdw>
                </a:effectLst>
              </a:rPr>
              <a:t>4-</a:t>
            </a:r>
            <a:r>
              <a:rPr lang="en-US" b="1" dirty="0" smtClean="0">
                <a:solidFill>
                  <a:srgbClr val="002060"/>
                </a:solidFill>
                <a:effectLst>
                  <a:outerShdw blurRad="38100" dist="38100" dir="2700000" algn="tl">
                    <a:srgbClr val="000000">
                      <a:alpha val="43137"/>
                    </a:srgbClr>
                  </a:outerShdw>
                </a:effectLst>
              </a:rPr>
              <a:t>Dimensions</a:t>
            </a:r>
            <a:endParaRPr lang="bn-IN" b="1" dirty="0" smtClean="0">
              <a:solidFill>
                <a:srgbClr val="002060"/>
              </a:solidFill>
              <a:effectLst>
                <a:outerShdw blurRad="38100" dist="38100" dir="2700000" algn="tl">
                  <a:srgbClr val="000000">
                    <a:alpha val="43137"/>
                  </a:srgbClr>
                </a:outerShdw>
              </a:effectLst>
            </a:endParaRPr>
          </a:p>
          <a:p>
            <a:pPr lvl="0"/>
            <a:r>
              <a:rPr lang="en-US" b="1" dirty="0" smtClean="0">
                <a:solidFill>
                  <a:srgbClr val="002060"/>
                </a:solidFill>
                <a:effectLst>
                  <a:outerShdw blurRad="38100" dist="38100" dir="2700000" algn="tl">
                    <a:srgbClr val="000000">
                      <a:alpha val="43137"/>
                    </a:srgbClr>
                  </a:outerShdw>
                </a:effectLst>
              </a:rPr>
              <a:t> </a:t>
            </a:r>
            <a:r>
              <a:rPr lang="en-US" b="1" dirty="0">
                <a:solidFill>
                  <a:srgbClr val="002060"/>
                </a:solidFill>
                <a:effectLst>
                  <a:outerShdw blurRad="38100" dist="38100" dir="2700000" algn="tl">
                    <a:srgbClr val="000000">
                      <a:alpha val="43137"/>
                    </a:srgbClr>
                  </a:outerShdw>
                </a:effectLst>
              </a:rPr>
              <a:t>of </a:t>
            </a:r>
            <a:r>
              <a:rPr lang="en-US" b="1" dirty="0" smtClean="0">
                <a:solidFill>
                  <a:srgbClr val="002060"/>
                </a:solidFill>
                <a:effectLst>
                  <a:outerShdw blurRad="38100" dist="38100" dir="2700000" algn="tl">
                    <a:srgbClr val="000000">
                      <a:alpha val="43137"/>
                    </a:srgbClr>
                  </a:outerShdw>
                </a:effectLst>
              </a:rPr>
              <a:t>Food security</a:t>
            </a:r>
            <a:r>
              <a:rPr lang="bn-IN" b="1" dirty="0" smtClean="0">
                <a:solidFill>
                  <a:srgbClr val="002060"/>
                </a:solidFill>
                <a:effectLst>
                  <a:outerShdw blurRad="38100" dist="38100" dir="2700000" algn="tl">
                    <a:srgbClr val="000000">
                      <a:alpha val="43137"/>
                    </a:srgbClr>
                  </a:outerShdw>
                </a:effectLst>
              </a:rPr>
              <a:t> </a:t>
            </a:r>
          </a:p>
        </p:txBody>
      </p:sp>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105" y="762000"/>
            <a:ext cx="2133600" cy="893184"/>
          </a:xfrm>
          <a:prstGeom prst="rect">
            <a:avLst/>
          </a:prstGeom>
          <a:solidFill>
            <a:srgbClr val="A7C02A"/>
          </a:solidFill>
          <a:ln>
            <a:noFill/>
          </a:ln>
          <a:effectLst/>
        </p:spPr>
      </p:pic>
    </p:spTree>
    <p:custDataLst>
      <p:tags r:id="rId1"/>
    </p:custDataLst>
    <p:extLst>
      <p:ext uri="{BB962C8B-B14F-4D97-AF65-F5344CB8AC3E}">
        <p14:creationId xmlns:p14="http://schemas.microsoft.com/office/powerpoint/2010/main" val="1977131290"/>
      </p:ext>
    </p:extLst>
  </p:cSld>
  <p:clrMapOvr>
    <a:masterClrMapping/>
  </p:clrMapOvr>
  <mc:AlternateContent xmlns:mc="http://schemas.openxmlformats.org/markup-compatibility/2006" xmlns:p14="http://schemas.microsoft.com/office/powerpoint/2010/main">
    <mc:Choice Requires="p14">
      <p:transition spd="slow" p14:dur="800" advTm="251224">
        <p:circle/>
      </p:transition>
    </mc:Choice>
    <mc:Fallback xmlns="">
      <p:transition spd="slow" advTm="251224">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17048F28-3AB1-4FF6-BB0E-50E77400A17D}"/>
                                            </p:graphicEl>
                                          </p:spTgt>
                                        </p:tgtEl>
                                        <p:attrNameLst>
                                          <p:attrName>style.visibility</p:attrName>
                                        </p:attrNameLst>
                                      </p:cBhvr>
                                      <p:to>
                                        <p:strVal val="visible"/>
                                      </p:to>
                                    </p:set>
                                    <p:anim calcmode="lin" valueType="num">
                                      <p:cBhvr>
                                        <p:cTn id="21" dur="500" fill="hold"/>
                                        <p:tgtEl>
                                          <p:spTgt spid="2">
                                            <p:graphicEl>
                                              <a:dgm id="{17048F28-3AB1-4FF6-BB0E-50E77400A17D}"/>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17048F28-3AB1-4FF6-BB0E-50E77400A17D}"/>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17048F28-3AB1-4FF6-BB0E-50E77400A17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graphicEl>
                                              <a:dgm id="{AA067C87-4ED0-4C11-BAF8-144EB172F455}"/>
                                            </p:graphicEl>
                                          </p:spTgt>
                                        </p:tgtEl>
                                        <p:attrNameLst>
                                          <p:attrName>style.visibility</p:attrName>
                                        </p:attrNameLst>
                                      </p:cBhvr>
                                      <p:to>
                                        <p:strVal val="visible"/>
                                      </p:to>
                                    </p:set>
                                    <p:anim calcmode="lin" valueType="num">
                                      <p:cBhvr>
                                        <p:cTn id="28" dur="500" fill="hold"/>
                                        <p:tgtEl>
                                          <p:spTgt spid="2">
                                            <p:graphicEl>
                                              <a:dgm id="{AA067C87-4ED0-4C11-BAF8-144EB172F455}"/>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AA067C87-4ED0-4C11-BAF8-144EB172F455}"/>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AA067C87-4ED0-4C11-BAF8-144EB172F45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60130A02-5A94-4192-9B59-83E8F18C45BE}"/>
                                            </p:graphicEl>
                                          </p:spTgt>
                                        </p:tgtEl>
                                        <p:attrNameLst>
                                          <p:attrName>style.visibility</p:attrName>
                                        </p:attrNameLst>
                                      </p:cBhvr>
                                      <p:to>
                                        <p:strVal val="visible"/>
                                      </p:to>
                                    </p:set>
                                    <p:anim calcmode="lin" valueType="num">
                                      <p:cBhvr>
                                        <p:cTn id="35" dur="500" fill="hold"/>
                                        <p:tgtEl>
                                          <p:spTgt spid="2">
                                            <p:graphicEl>
                                              <a:dgm id="{60130A02-5A94-4192-9B59-83E8F18C45BE}"/>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60130A02-5A94-4192-9B59-83E8F18C45BE}"/>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60130A02-5A94-4192-9B59-83E8F18C45BE}"/>
                                            </p:graphic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
                                            <p:graphicEl>
                                              <a:dgm id="{944E4E5C-E3AE-4EF6-A86C-9A40137692D8}"/>
                                            </p:graphicEl>
                                          </p:spTgt>
                                        </p:tgtEl>
                                        <p:attrNameLst>
                                          <p:attrName>style.visibility</p:attrName>
                                        </p:attrNameLst>
                                      </p:cBhvr>
                                      <p:to>
                                        <p:strVal val="visible"/>
                                      </p:to>
                                    </p:set>
                                    <p:anim calcmode="lin" valueType="num">
                                      <p:cBhvr>
                                        <p:cTn id="40" dur="500" fill="hold"/>
                                        <p:tgtEl>
                                          <p:spTgt spid="2">
                                            <p:graphicEl>
                                              <a:dgm id="{944E4E5C-E3AE-4EF6-A86C-9A40137692D8}"/>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44E4E5C-E3AE-4EF6-A86C-9A40137692D8}"/>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44E4E5C-E3AE-4EF6-A86C-9A40137692D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graphicEl>
                                              <a:dgm id="{5A2ECB38-0415-481E-A4F9-A403F8160486}"/>
                                            </p:graphicEl>
                                          </p:spTgt>
                                        </p:tgtEl>
                                        <p:attrNameLst>
                                          <p:attrName>style.visibility</p:attrName>
                                        </p:attrNameLst>
                                      </p:cBhvr>
                                      <p:to>
                                        <p:strVal val="visible"/>
                                      </p:to>
                                    </p:set>
                                    <p:anim calcmode="lin" valueType="num">
                                      <p:cBhvr>
                                        <p:cTn id="47" dur="500" fill="hold"/>
                                        <p:tgtEl>
                                          <p:spTgt spid="2">
                                            <p:graphicEl>
                                              <a:dgm id="{5A2ECB38-0415-481E-A4F9-A403F8160486}"/>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5A2ECB38-0415-481E-A4F9-A403F8160486}"/>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5A2ECB38-0415-481E-A4F9-A403F8160486}"/>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
                                            <p:graphicEl>
                                              <a:dgm id="{DF690D8C-588B-48D8-BF2B-E1EAB230C99D}"/>
                                            </p:graphicEl>
                                          </p:spTgt>
                                        </p:tgtEl>
                                        <p:attrNameLst>
                                          <p:attrName>style.visibility</p:attrName>
                                        </p:attrNameLst>
                                      </p:cBhvr>
                                      <p:to>
                                        <p:strVal val="visible"/>
                                      </p:to>
                                    </p:set>
                                    <p:anim calcmode="lin" valueType="num">
                                      <p:cBhvr>
                                        <p:cTn id="52" dur="500" fill="hold"/>
                                        <p:tgtEl>
                                          <p:spTgt spid="2">
                                            <p:graphicEl>
                                              <a:dgm id="{DF690D8C-588B-48D8-BF2B-E1EAB230C99D}"/>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DF690D8C-588B-48D8-BF2B-E1EAB230C99D}"/>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DF690D8C-588B-48D8-BF2B-E1EAB230C99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8633A253-26AC-4C1A-81A4-9070117B3F5B}"/>
                                            </p:graphicEl>
                                          </p:spTgt>
                                        </p:tgtEl>
                                        <p:attrNameLst>
                                          <p:attrName>style.visibility</p:attrName>
                                        </p:attrNameLst>
                                      </p:cBhvr>
                                      <p:to>
                                        <p:strVal val="visible"/>
                                      </p:to>
                                    </p:set>
                                    <p:anim calcmode="lin" valueType="num">
                                      <p:cBhvr>
                                        <p:cTn id="59" dur="500" fill="hold"/>
                                        <p:tgtEl>
                                          <p:spTgt spid="2">
                                            <p:graphicEl>
                                              <a:dgm id="{8633A253-26AC-4C1A-81A4-9070117B3F5B}"/>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8633A253-26AC-4C1A-81A4-9070117B3F5B}"/>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8633A253-26AC-4C1A-81A4-9070117B3F5B}"/>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
                                            <p:graphicEl>
                                              <a:dgm id="{B940CE51-078B-4EA4-BEE8-D67A230FEF3A}"/>
                                            </p:graphicEl>
                                          </p:spTgt>
                                        </p:tgtEl>
                                        <p:attrNameLst>
                                          <p:attrName>style.visibility</p:attrName>
                                        </p:attrNameLst>
                                      </p:cBhvr>
                                      <p:to>
                                        <p:strVal val="visible"/>
                                      </p:to>
                                    </p:set>
                                    <p:anim calcmode="lin" valueType="num">
                                      <p:cBhvr>
                                        <p:cTn id="64" dur="500" fill="hold"/>
                                        <p:tgtEl>
                                          <p:spTgt spid="2">
                                            <p:graphicEl>
                                              <a:dgm id="{B940CE51-078B-4EA4-BEE8-D67A230FEF3A}"/>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B940CE51-078B-4EA4-BEE8-D67A230FEF3A}"/>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B940CE51-078B-4EA4-BEE8-D67A230FEF3A}"/>
                                            </p:graphicEl>
                                          </p:spTgt>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
                                            <p:graphicEl>
                                              <a:dgm id="{78DC32C5-FA1E-4F4A-84A7-A1D8AE79D0D0}"/>
                                            </p:graphicEl>
                                          </p:spTgt>
                                        </p:tgtEl>
                                        <p:attrNameLst>
                                          <p:attrName>style.visibility</p:attrName>
                                        </p:attrNameLst>
                                      </p:cBhvr>
                                      <p:to>
                                        <p:strVal val="visible"/>
                                      </p:to>
                                    </p:set>
                                    <p:anim calcmode="lin" valueType="num">
                                      <p:cBhvr>
                                        <p:cTn id="69" dur="500" fill="hold"/>
                                        <p:tgtEl>
                                          <p:spTgt spid="2">
                                            <p:graphicEl>
                                              <a:dgm id="{78DC32C5-FA1E-4F4A-84A7-A1D8AE79D0D0}"/>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78DC32C5-FA1E-4F4A-84A7-A1D8AE79D0D0}"/>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78DC32C5-FA1E-4F4A-84A7-A1D8AE79D0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22499122"/>
              </p:ext>
            </p:extLst>
          </p:nvPr>
        </p:nvGraphicFramePr>
        <p:xfrm>
          <a:off x="40570" y="431476"/>
          <a:ext cx="9103429" cy="642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93954" y="28113"/>
            <a:ext cx="9050045" cy="369332"/>
          </a:xfrm>
          <a:prstGeom prst="rect">
            <a:avLst/>
          </a:prstGeom>
          <a:solidFill>
            <a:srgbClr val="99FFCC"/>
          </a:solidFill>
        </p:spPr>
        <p:txBody>
          <a:bodyPr wrap="square">
            <a:spAutoFit/>
          </a:bodyPr>
          <a:lstStyle/>
          <a:p>
            <a:pPr lvl="0" algn="ctr"/>
            <a:r>
              <a:rPr lang="bn-IN" b="1" dirty="0">
                <a:solidFill>
                  <a:srgbClr val="0000FF"/>
                </a:solidFill>
                <a:effectLst>
                  <a:outerShdw blurRad="38100" dist="38100" dir="2700000" algn="tl">
                    <a:srgbClr val="000000">
                      <a:alpha val="43137"/>
                    </a:srgbClr>
                  </a:outerShdw>
                </a:effectLst>
              </a:rPr>
              <a:t>১</a:t>
            </a:r>
            <a:r>
              <a:rPr lang="en-US" b="1" dirty="0" smtClean="0">
                <a:solidFill>
                  <a:srgbClr val="0000FF"/>
                </a:solidFill>
                <a:effectLst>
                  <a:outerShdw blurRad="38100" dist="38100" dir="2700000" algn="tl">
                    <a:srgbClr val="000000">
                      <a:alpha val="43137"/>
                    </a:srgbClr>
                  </a:outerShdw>
                </a:effectLst>
              </a:rPr>
              <a:t> </a:t>
            </a:r>
            <a:r>
              <a:rPr lang="en-US" b="1" dirty="0">
                <a:solidFill>
                  <a:srgbClr val="0000FF"/>
                </a:solidFill>
                <a:effectLst>
                  <a:outerShdw blurRad="38100" dist="38100" dir="2700000" algn="tl">
                    <a:srgbClr val="000000">
                      <a:alpha val="43137"/>
                    </a:srgbClr>
                  </a:outerShdw>
                </a:effectLst>
              </a:rPr>
              <a:t>.</a:t>
            </a:r>
            <a:r>
              <a:rPr lang="en-US" b="1" dirty="0" smtClean="0">
                <a:solidFill>
                  <a:srgbClr val="0000FF"/>
                </a:solidFill>
                <a:effectLst>
                  <a:outerShdw blurRad="38100" dist="38100" dir="2700000" algn="tl">
                    <a:srgbClr val="000000">
                      <a:alpha val="43137"/>
                    </a:srgbClr>
                  </a:outerShdw>
                </a:effectLst>
              </a:rPr>
              <a:t> </a:t>
            </a:r>
            <a:r>
              <a:rPr lang="bn-IN" b="1" dirty="0" smtClean="0">
                <a:solidFill>
                  <a:srgbClr val="0000FF"/>
                </a:solidFill>
                <a:effectLst>
                  <a:outerShdw blurRad="38100" dist="38100" dir="2700000" algn="tl">
                    <a:srgbClr val="000000">
                      <a:alpha val="43137"/>
                    </a:srgbClr>
                  </a:outerShdw>
                </a:effectLst>
              </a:rPr>
              <a:t>নিশ্চিত </a:t>
            </a:r>
            <a:r>
              <a:rPr lang="bn-IN" b="1" dirty="0">
                <a:solidFill>
                  <a:srgbClr val="0000FF"/>
                </a:solidFill>
                <a:effectLst>
                  <a:outerShdw blurRad="38100" dist="38100" dir="2700000" algn="tl">
                    <a:srgbClr val="000000">
                      <a:alpha val="43137"/>
                    </a:srgbClr>
                  </a:outerShdw>
                </a:effectLst>
              </a:rPr>
              <a:t>দিকসমূহ </a:t>
            </a:r>
            <a:r>
              <a:rPr lang="en-US" b="1" dirty="0" smtClean="0">
                <a:solidFill>
                  <a:srgbClr val="0000FF"/>
                </a:solidFill>
                <a:effectLst>
                  <a:outerShdw blurRad="38100" dist="38100" dir="2700000" algn="tl">
                    <a:srgbClr val="000000">
                      <a:alpha val="43137"/>
                    </a:srgbClr>
                  </a:outerShdw>
                </a:effectLst>
              </a:rPr>
              <a:t> First Dimension : Categorical dimension</a:t>
            </a:r>
            <a:endParaRPr lang="bn-IN" b="1" dirty="0">
              <a:solidFill>
                <a:srgbClr val="0000FF"/>
              </a:solidFill>
              <a:effectLst>
                <a:outerShdw blurRad="38100" dist="38100" dir="2700000" algn="tl">
                  <a:srgbClr val="000000">
                    <a:alpha val="43137"/>
                  </a:srgbClr>
                </a:outerShdw>
              </a:effectLst>
            </a:endParaRPr>
          </a:p>
        </p:txBody>
      </p:sp>
      <p:sp>
        <p:nvSpPr>
          <p:cNvPr id="6" name="TextBox 5"/>
          <p:cNvSpPr txBox="1"/>
          <p:nvPr/>
        </p:nvSpPr>
        <p:spPr>
          <a:xfrm>
            <a:off x="46976" y="508984"/>
            <a:ext cx="9097023" cy="646331"/>
          </a:xfrm>
          <a:prstGeom prst="rect">
            <a:avLst/>
          </a:prstGeom>
          <a:solidFill>
            <a:srgbClr val="99FFCC"/>
          </a:solidFill>
        </p:spPr>
        <p:txBody>
          <a:bodyPr wrap="square" rtlCol="0">
            <a:spAutoFit/>
          </a:bodyPr>
          <a:lstStyle/>
          <a:p>
            <a:r>
              <a:rPr lang="bn-IN" b="1" dirty="0">
                <a:effectLst>
                  <a:outerShdw blurRad="38100" dist="38100" dir="2700000" algn="tl">
                    <a:srgbClr val="000000">
                      <a:alpha val="43137"/>
                    </a:srgbClr>
                  </a:outerShdw>
                </a:effectLst>
              </a:rPr>
              <a:t>১</a:t>
            </a:r>
            <a:r>
              <a:rPr lang="en-US" b="1" dirty="0" smtClean="0">
                <a:effectLst>
                  <a:outerShdw blurRad="38100" dist="38100" dir="2700000" algn="tl">
                    <a:srgbClr val="000000">
                      <a:alpha val="43137"/>
                    </a:srgbClr>
                  </a:outerShdw>
                </a:effectLst>
              </a:rPr>
              <a:t> . </a:t>
            </a:r>
            <a:r>
              <a:rPr lang="bn-IN" b="1" dirty="0" smtClean="0">
                <a:effectLst>
                  <a:outerShdw blurRad="38100" dist="38100" dir="2700000" algn="tl">
                    <a:srgbClr val="000000">
                      <a:alpha val="43137"/>
                    </a:srgbClr>
                  </a:outerShdw>
                </a:effectLst>
              </a:rPr>
              <a:t>ক</a:t>
            </a:r>
            <a:r>
              <a:rPr lang="en-US" b="1" dirty="0" smtClean="0">
                <a:effectLst>
                  <a:outerShdw blurRad="38100" dist="38100" dir="2700000" algn="tl">
                    <a:srgbClr val="000000">
                      <a:alpha val="43137"/>
                    </a:srgbClr>
                  </a:outerShdw>
                </a:effectLst>
              </a:rPr>
              <a:t>-i</a:t>
            </a:r>
            <a:r>
              <a:rPr lang="bn-IN" b="1"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 </a:t>
            </a:r>
            <a:r>
              <a:rPr lang="bn-IN" b="1" dirty="0" smtClean="0">
                <a:effectLst>
                  <a:outerShdw blurRad="38100" dist="38100" dir="2700000" algn="tl">
                    <a:srgbClr val="000000">
                      <a:alpha val="43137"/>
                    </a:srgbClr>
                  </a:outerShdw>
                </a:effectLst>
              </a:rPr>
              <a:t>খাদ্যের প্রাপ্যতা</a:t>
            </a:r>
            <a:r>
              <a:rPr lang="en-US" b="1" dirty="0" smtClean="0">
                <a:effectLst>
                  <a:outerShdw blurRad="38100" dist="38100" dir="2700000" algn="tl">
                    <a:srgbClr val="000000">
                      <a:alpha val="43137"/>
                    </a:srgbClr>
                  </a:outerShdw>
                </a:effectLst>
              </a:rPr>
              <a:t> ( Food Availability)</a:t>
            </a:r>
            <a:r>
              <a:rPr lang="bn-IN" b="1" dirty="0" smtClean="0">
                <a:effectLst>
                  <a:outerShdw blurRad="38100" dist="38100" dir="2700000" algn="tl">
                    <a:srgbClr val="000000">
                      <a:alpha val="43137"/>
                    </a:srgbClr>
                  </a:outerShdw>
                </a:effectLst>
              </a:rPr>
              <a:t> বলতে ব্যক্তি ও পরিবারের চাহিদার প্রেক্ষিতে পর্যাপ্ত পরিমাণ খাদ্য প্রাপ্তিকে নির্দেশ করে। নিম্নোক্ত ৫টি উপাদানের উপর খাদ্যের প্রাপ্যতা নির্ভরশীল-</a:t>
            </a:r>
            <a:endParaRPr lang="en-US" b="1" dirty="0">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2924484006"/>
              </p:ext>
            </p:extLst>
          </p:nvPr>
        </p:nvGraphicFramePr>
        <p:xfrm>
          <a:off x="4618976" y="1371600"/>
          <a:ext cx="4525023" cy="4597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2061925720"/>
      </p:ext>
    </p:extLst>
  </p:cSld>
  <p:clrMapOvr>
    <a:masterClrMapping/>
  </p:clrMapOvr>
  <mc:AlternateContent xmlns:mc="http://schemas.openxmlformats.org/markup-compatibility/2006" xmlns:p14="http://schemas.microsoft.com/office/powerpoint/2010/main">
    <mc:Choice Requires="p14">
      <p:transition spd="slow" p14:dur="2000" advTm="203018"/>
    </mc:Choice>
    <mc:Fallback xmlns="">
      <p:transition spd="slow" advTm="2030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7010B70C-1E0F-4F75-BFBC-DF38776CBA16}"/>
                                            </p:graphicEl>
                                          </p:spTgt>
                                        </p:tgtEl>
                                        <p:attrNameLst>
                                          <p:attrName>style.visibility</p:attrName>
                                        </p:attrNameLst>
                                      </p:cBhvr>
                                      <p:to>
                                        <p:strVal val="visible"/>
                                      </p:to>
                                    </p:set>
                                    <p:anim calcmode="lin" valueType="num">
                                      <p:cBhvr>
                                        <p:cTn id="26" dur="500" fill="hold"/>
                                        <p:tgtEl>
                                          <p:spTgt spid="7">
                                            <p:graphicEl>
                                              <a:dgm id="{7010B70C-1E0F-4F75-BFBC-DF38776CBA16}"/>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7010B70C-1E0F-4F75-BFBC-DF38776CBA16}"/>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7010B70C-1E0F-4F75-BFBC-DF38776CBA1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graphicEl>
                                              <a:dgm id="{41E792C9-8970-447E-923F-1A6A2AB01CA0}"/>
                                            </p:graphicEl>
                                          </p:spTgt>
                                        </p:tgtEl>
                                        <p:attrNameLst>
                                          <p:attrName>style.visibility</p:attrName>
                                        </p:attrNameLst>
                                      </p:cBhvr>
                                      <p:to>
                                        <p:strVal val="visible"/>
                                      </p:to>
                                    </p:set>
                                    <p:anim calcmode="lin" valueType="num">
                                      <p:cBhvr>
                                        <p:cTn id="33" dur="500" fill="hold"/>
                                        <p:tgtEl>
                                          <p:spTgt spid="7">
                                            <p:graphicEl>
                                              <a:dgm id="{41E792C9-8970-447E-923F-1A6A2AB01CA0}"/>
                                            </p:graphicEl>
                                          </p:spTgt>
                                        </p:tgtEl>
                                        <p:attrNameLst>
                                          <p:attrName>ppt_w</p:attrName>
                                        </p:attrNameLst>
                                      </p:cBhvr>
                                      <p:tavLst>
                                        <p:tav tm="0">
                                          <p:val>
                                            <p:fltVal val="0"/>
                                          </p:val>
                                        </p:tav>
                                        <p:tav tm="100000">
                                          <p:val>
                                            <p:strVal val="#ppt_w"/>
                                          </p:val>
                                        </p:tav>
                                      </p:tavLst>
                                    </p:anim>
                                    <p:anim calcmode="lin" valueType="num">
                                      <p:cBhvr>
                                        <p:cTn id="34" dur="500" fill="hold"/>
                                        <p:tgtEl>
                                          <p:spTgt spid="7">
                                            <p:graphicEl>
                                              <a:dgm id="{41E792C9-8970-447E-923F-1A6A2AB01CA0}"/>
                                            </p:graphicEl>
                                          </p:spTgt>
                                        </p:tgtEl>
                                        <p:attrNameLst>
                                          <p:attrName>ppt_h</p:attrName>
                                        </p:attrNameLst>
                                      </p:cBhvr>
                                      <p:tavLst>
                                        <p:tav tm="0">
                                          <p:val>
                                            <p:fltVal val="0"/>
                                          </p:val>
                                        </p:tav>
                                        <p:tav tm="100000">
                                          <p:val>
                                            <p:strVal val="#ppt_h"/>
                                          </p:val>
                                        </p:tav>
                                      </p:tavLst>
                                    </p:anim>
                                    <p:animEffect transition="in" filter="fade">
                                      <p:cBhvr>
                                        <p:cTn id="35" dur="500"/>
                                        <p:tgtEl>
                                          <p:spTgt spid="7">
                                            <p:graphicEl>
                                              <a:dgm id="{41E792C9-8970-447E-923F-1A6A2AB01CA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
                                            <p:graphicEl>
                                              <a:dgm id="{BE4BF2CD-C7C7-4E08-8290-BDA567AE4E04}"/>
                                            </p:graphicEl>
                                          </p:spTgt>
                                        </p:tgtEl>
                                        <p:attrNameLst>
                                          <p:attrName>style.visibility</p:attrName>
                                        </p:attrNameLst>
                                      </p:cBhvr>
                                      <p:to>
                                        <p:strVal val="visible"/>
                                      </p:to>
                                    </p:set>
                                    <p:anim calcmode="lin" valueType="num">
                                      <p:cBhvr>
                                        <p:cTn id="38" dur="500" fill="hold"/>
                                        <p:tgtEl>
                                          <p:spTgt spid="7">
                                            <p:graphicEl>
                                              <a:dgm id="{BE4BF2CD-C7C7-4E08-8290-BDA567AE4E04}"/>
                                            </p:graphicEl>
                                          </p:spTgt>
                                        </p:tgtEl>
                                        <p:attrNameLst>
                                          <p:attrName>ppt_w</p:attrName>
                                        </p:attrNameLst>
                                      </p:cBhvr>
                                      <p:tavLst>
                                        <p:tav tm="0">
                                          <p:val>
                                            <p:fltVal val="0"/>
                                          </p:val>
                                        </p:tav>
                                        <p:tav tm="100000">
                                          <p:val>
                                            <p:strVal val="#ppt_w"/>
                                          </p:val>
                                        </p:tav>
                                      </p:tavLst>
                                    </p:anim>
                                    <p:anim calcmode="lin" valueType="num">
                                      <p:cBhvr>
                                        <p:cTn id="39" dur="500" fill="hold"/>
                                        <p:tgtEl>
                                          <p:spTgt spid="7">
                                            <p:graphicEl>
                                              <a:dgm id="{BE4BF2CD-C7C7-4E08-8290-BDA567AE4E04}"/>
                                            </p:graphicEl>
                                          </p:spTgt>
                                        </p:tgtEl>
                                        <p:attrNameLst>
                                          <p:attrName>ppt_h</p:attrName>
                                        </p:attrNameLst>
                                      </p:cBhvr>
                                      <p:tavLst>
                                        <p:tav tm="0">
                                          <p:val>
                                            <p:fltVal val="0"/>
                                          </p:val>
                                        </p:tav>
                                        <p:tav tm="100000">
                                          <p:val>
                                            <p:strVal val="#ppt_h"/>
                                          </p:val>
                                        </p:tav>
                                      </p:tavLst>
                                    </p:anim>
                                    <p:animEffect transition="in" filter="fade">
                                      <p:cBhvr>
                                        <p:cTn id="40" dur="500"/>
                                        <p:tgtEl>
                                          <p:spTgt spid="7">
                                            <p:graphicEl>
                                              <a:dgm id="{BE4BF2CD-C7C7-4E08-8290-BDA567AE4E0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7">
                                            <p:graphicEl>
                                              <a:dgm id="{ED44053B-E6FE-44C2-9F96-AF7DDB7E0F65}"/>
                                            </p:graphicEl>
                                          </p:spTgt>
                                        </p:tgtEl>
                                        <p:attrNameLst>
                                          <p:attrName>style.visibility</p:attrName>
                                        </p:attrNameLst>
                                      </p:cBhvr>
                                      <p:to>
                                        <p:strVal val="visible"/>
                                      </p:to>
                                    </p:set>
                                    <p:anim calcmode="lin" valueType="num">
                                      <p:cBhvr>
                                        <p:cTn id="45" dur="500" fill="hold"/>
                                        <p:tgtEl>
                                          <p:spTgt spid="7">
                                            <p:graphicEl>
                                              <a:dgm id="{ED44053B-E6FE-44C2-9F96-AF7DDB7E0F65}"/>
                                            </p:graphicEl>
                                          </p:spTgt>
                                        </p:tgtEl>
                                        <p:attrNameLst>
                                          <p:attrName>ppt_w</p:attrName>
                                        </p:attrNameLst>
                                      </p:cBhvr>
                                      <p:tavLst>
                                        <p:tav tm="0">
                                          <p:val>
                                            <p:fltVal val="0"/>
                                          </p:val>
                                        </p:tav>
                                        <p:tav tm="100000">
                                          <p:val>
                                            <p:strVal val="#ppt_w"/>
                                          </p:val>
                                        </p:tav>
                                      </p:tavLst>
                                    </p:anim>
                                    <p:anim calcmode="lin" valueType="num">
                                      <p:cBhvr>
                                        <p:cTn id="46" dur="500" fill="hold"/>
                                        <p:tgtEl>
                                          <p:spTgt spid="7">
                                            <p:graphicEl>
                                              <a:dgm id="{ED44053B-E6FE-44C2-9F96-AF7DDB7E0F65}"/>
                                            </p:graphicEl>
                                          </p:spTgt>
                                        </p:tgtEl>
                                        <p:attrNameLst>
                                          <p:attrName>ppt_h</p:attrName>
                                        </p:attrNameLst>
                                      </p:cBhvr>
                                      <p:tavLst>
                                        <p:tav tm="0">
                                          <p:val>
                                            <p:fltVal val="0"/>
                                          </p:val>
                                        </p:tav>
                                        <p:tav tm="100000">
                                          <p:val>
                                            <p:strVal val="#ppt_h"/>
                                          </p:val>
                                        </p:tav>
                                      </p:tavLst>
                                    </p:anim>
                                    <p:animEffect transition="in" filter="fade">
                                      <p:cBhvr>
                                        <p:cTn id="47" dur="500"/>
                                        <p:tgtEl>
                                          <p:spTgt spid="7">
                                            <p:graphicEl>
                                              <a:dgm id="{ED44053B-E6FE-44C2-9F96-AF7DDB7E0F65}"/>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7">
                                            <p:graphicEl>
                                              <a:dgm id="{8225C1FC-8281-4C44-84B9-C436E2D2A02B}"/>
                                            </p:graphicEl>
                                          </p:spTgt>
                                        </p:tgtEl>
                                        <p:attrNameLst>
                                          <p:attrName>style.visibility</p:attrName>
                                        </p:attrNameLst>
                                      </p:cBhvr>
                                      <p:to>
                                        <p:strVal val="visible"/>
                                      </p:to>
                                    </p:set>
                                    <p:anim calcmode="lin" valueType="num">
                                      <p:cBhvr>
                                        <p:cTn id="50" dur="500" fill="hold"/>
                                        <p:tgtEl>
                                          <p:spTgt spid="7">
                                            <p:graphicEl>
                                              <a:dgm id="{8225C1FC-8281-4C44-84B9-C436E2D2A02B}"/>
                                            </p:graphicEl>
                                          </p:spTgt>
                                        </p:tgtEl>
                                        <p:attrNameLst>
                                          <p:attrName>ppt_w</p:attrName>
                                        </p:attrNameLst>
                                      </p:cBhvr>
                                      <p:tavLst>
                                        <p:tav tm="0">
                                          <p:val>
                                            <p:fltVal val="0"/>
                                          </p:val>
                                        </p:tav>
                                        <p:tav tm="100000">
                                          <p:val>
                                            <p:strVal val="#ppt_w"/>
                                          </p:val>
                                        </p:tav>
                                      </p:tavLst>
                                    </p:anim>
                                    <p:anim calcmode="lin" valueType="num">
                                      <p:cBhvr>
                                        <p:cTn id="51" dur="500" fill="hold"/>
                                        <p:tgtEl>
                                          <p:spTgt spid="7">
                                            <p:graphicEl>
                                              <a:dgm id="{8225C1FC-8281-4C44-84B9-C436E2D2A02B}"/>
                                            </p:graphicEl>
                                          </p:spTgt>
                                        </p:tgtEl>
                                        <p:attrNameLst>
                                          <p:attrName>ppt_h</p:attrName>
                                        </p:attrNameLst>
                                      </p:cBhvr>
                                      <p:tavLst>
                                        <p:tav tm="0">
                                          <p:val>
                                            <p:fltVal val="0"/>
                                          </p:val>
                                        </p:tav>
                                        <p:tav tm="100000">
                                          <p:val>
                                            <p:strVal val="#ppt_h"/>
                                          </p:val>
                                        </p:tav>
                                      </p:tavLst>
                                    </p:anim>
                                    <p:animEffect transition="in" filter="fade">
                                      <p:cBhvr>
                                        <p:cTn id="52" dur="500"/>
                                        <p:tgtEl>
                                          <p:spTgt spid="7">
                                            <p:graphicEl>
                                              <a:dgm id="{8225C1FC-8281-4C44-84B9-C436E2D2A02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7">
                                            <p:graphicEl>
                                              <a:dgm id="{807B5505-727B-4A51-B6AF-E0806FFC6184}"/>
                                            </p:graphicEl>
                                          </p:spTgt>
                                        </p:tgtEl>
                                        <p:attrNameLst>
                                          <p:attrName>style.visibility</p:attrName>
                                        </p:attrNameLst>
                                      </p:cBhvr>
                                      <p:to>
                                        <p:strVal val="visible"/>
                                      </p:to>
                                    </p:set>
                                    <p:anim calcmode="lin" valueType="num">
                                      <p:cBhvr>
                                        <p:cTn id="57" dur="500" fill="hold"/>
                                        <p:tgtEl>
                                          <p:spTgt spid="7">
                                            <p:graphicEl>
                                              <a:dgm id="{807B5505-727B-4A51-B6AF-E0806FFC6184}"/>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807B5505-727B-4A51-B6AF-E0806FFC6184}"/>
                                            </p:graphicEl>
                                          </p:spTgt>
                                        </p:tgtEl>
                                        <p:attrNameLst>
                                          <p:attrName>ppt_h</p:attrName>
                                        </p:attrNameLst>
                                      </p:cBhvr>
                                      <p:tavLst>
                                        <p:tav tm="0">
                                          <p:val>
                                            <p:fltVal val="0"/>
                                          </p:val>
                                        </p:tav>
                                        <p:tav tm="100000">
                                          <p:val>
                                            <p:strVal val="#ppt_h"/>
                                          </p:val>
                                        </p:tav>
                                      </p:tavLst>
                                    </p:anim>
                                    <p:animEffect transition="in" filter="fade">
                                      <p:cBhvr>
                                        <p:cTn id="59" dur="500"/>
                                        <p:tgtEl>
                                          <p:spTgt spid="7">
                                            <p:graphicEl>
                                              <a:dgm id="{807B5505-727B-4A51-B6AF-E0806FFC6184}"/>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
                                            <p:graphicEl>
                                              <a:dgm id="{62DC6390-7F44-4109-A76E-8D2CCEA988A9}"/>
                                            </p:graphicEl>
                                          </p:spTgt>
                                        </p:tgtEl>
                                        <p:attrNameLst>
                                          <p:attrName>style.visibility</p:attrName>
                                        </p:attrNameLst>
                                      </p:cBhvr>
                                      <p:to>
                                        <p:strVal val="visible"/>
                                      </p:to>
                                    </p:set>
                                    <p:anim calcmode="lin" valueType="num">
                                      <p:cBhvr>
                                        <p:cTn id="62" dur="500" fill="hold"/>
                                        <p:tgtEl>
                                          <p:spTgt spid="7">
                                            <p:graphicEl>
                                              <a:dgm id="{62DC6390-7F44-4109-A76E-8D2CCEA988A9}"/>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62DC6390-7F44-4109-A76E-8D2CCEA988A9}"/>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62DC6390-7F44-4109-A76E-8D2CCEA988A9}"/>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7">
                                            <p:graphicEl>
                                              <a:dgm id="{0E38ADC1-D06E-4E2D-BEE9-FCFE978ECFAB}"/>
                                            </p:graphicEl>
                                          </p:spTgt>
                                        </p:tgtEl>
                                        <p:attrNameLst>
                                          <p:attrName>style.visibility</p:attrName>
                                        </p:attrNameLst>
                                      </p:cBhvr>
                                      <p:to>
                                        <p:strVal val="visible"/>
                                      </p:to>
                                    </p:set>
                                    <p:anim calcmode="lin" valueType="num">
                                      <p:cBhvr>
                                        <p:cTn id="69" dur="500" fill="hold"/>
                                        <p:tgtEl>
                                          <p:spTgt spid="7">
                                            <p:graphicEl>
                                              <a:dgm id="{0E38ADC1-D06E-4E2D-BEE9-FCFE978ECFAB}"/>
                                            </p:graphicEl>
                                          </p:spTgt>
                                        </p:tgtEl>
                                        <p:attrNameLst>
                                          <p:attrName>ppt_w</p:attrName>
                                        </p:attrNameLst>
                                      </p:cBhvr>
                                      <p:tavLst>
                                        <p:tav tm="0">
                                          <p:val>
                                            <p:fltVal val="0"/>
                                          </p:val>
                                        </p:tav>
                                        <p:tav tm="100000">
                                          <p:val>
                                            <p:strVal val="#ppt_w"/>
                                          </p:val>
                                        </p:tav>
                                      </p:tavLst>
                                    </p:anim>
                                    <p:anim calcmode="lin" valueType="num">
                                      <p:cBhvr>
                                        <p:cTn id="70" dur="500" fill="hold"/>
                                        <p:tgtEl>
                                          <p:spTgt spid="7">
                                            <p:graphicEl>
                                              <a:dgm id="{0E38ADC1-D06E-4E2D-BEE9-FCFE978ECFAB}"/>
                                            </p:graphicEl>
                                          </p:spTgt>
                                        </p:tgtEl>
                                        <p:attrNameLst>
                                          <p:attrName>ppt_h</p:attrName>
                                        </p:attrNameLst>
                                      </p:cBhvr>
                                      <p:tavLst>
                                        <p:tav tm="0">
                                          <p:val>
                                            <p:fltVal val="0"/>
                                          </p:val>
                                        </p:tav>
                                        <p:tav tm="100000">
                                          <p:val>
                                            <p:strVal val="#ppt_h"/>
                                          </p:val>
                                        </p:tav>
                                      </p:tavLst>
                                    </p:anim>
                                    <p:animEffect transition="in" filter="fade">
                                      <p:cBhvr>
                                        <p:cTn id="71" dur="500"/>
                                        <p:tgtEl>
                                          <p:spTgt spid="7">
                                            <p:graphicEl>
                                              <a:dgm id="{0E38ADC1-D06E-4E2D-BEE9-FCFE978ECFAB}"/>
                                            </p:graphic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
                                            <p:graphicEl>
                                              <a:dgm id="{ABD73F63-7FCC-40A6-870E-1D8294185B06}"/>
                                            </p:graphicEl>
                                          </p:spTgt>
                                        </p:tgtEl>
                                        <p:attrNameLst>
                                          <p:attrName>style.visibility</p:attrName>
                                        </p:attrNameLst>
                                      </p:cBhvr>
                                      <p:to>
                                        <p:strVal val="visible"/>
                                      </p:to>
                                    </p:set>
                                    <p:anim calcmode="lin" valueType="num">
                                      <p:cBhvr>
                                        <p:cTn id="74" dur="500" fill="hold"/>
                                        <p:tgtEl>
                                          <p:spTgt spid="7">
                                            <p:graphicEl>
                                              <a:dgm id="{ABD73F63-7FCC-40A6-870E-1D8294185B06}"/>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ABD73F63-7FCC-40A6-870E-1D8294185B06}"/>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ABD73F63-7FCC-40A6-870E-1D8294185B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6" grpId="0" animBg="1"/>
      <p:bldGraphic spid="7"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4.7"/>
</p:tagLst>
</file>

<file path=ppt/tags/tag10.xml><?xml version="1.0" encoding="utf-8"?>
<p:tagLst xmlns:a="http://schemas.openxmlformats.org/drawingml/2006/main" xmlns:r="http://schemas.openxmlformats.org/officeDocument/2006/relationships" xmlns:p="http://schemas.openxmlformats.org/presentationml/2006/main">
  <p:tag name="TIMING" val="|0.8|17.4|38.3|3.6|2.7|2.1|3.9"/>
</p:tagLst>
</file>

<file path=ppt/tags/tag11.xml><?xml version="1.0" encoding="utf-8"?>
<p:tagLst xmlns:a="http://schemas.openxmlformats.org/drawingml/2006/main" xmlns:r="http://schemas.openxmlformats.org/officeDocument/2006/relationships" xmlns:p="http://schemas.openxmlformats.org/presentationml/2006/main">
  <p:tag name="TIMING" val="|0.7|4.4|66.7|1.6|20.9|1.4|62.4|1.4|61.1"/>
</p:tagLst>
</file>

<file path=ppt/tags/tag12.xml><?xml version="1.0" encoding="utf-8"?>
<p:tagLst xmlns:a="http://schemas.openxmlformats.org/drawingml/2006/main" xmlns:r="http://schemas.openxmlformats.org/officeDocument/2006/relationships" xmlns:p="http://schemas.openxmlformats.org/presentationml/2006/main">
  <p:tag name="TIMING" val="|0.7|7.7|8.7|5.3|6.3|5.1"/>
</p:tagLst>
</file>

<file path=ppt/tags/tag13.xml><?xml version="1.0" encoding="utf-8"?>
<p:tagLst xmlns:a="http://schemas.openxmlformats.org/drawingml/2006/main" xmlns:r="http://schemas.openxmlformats.org/officeDocument/2006/relationships" xmlns:p="http://schemas.openxmlformats.org/presentationml/2006/main">
  <p:tag name="TIMING" val="|0.7|17.5|10.4|1.5|39.6|2.3|1.4|1.6|29.3"/>
</p:tagLst>
</file>

<file path=ppt/tags/tag14.xml><?xml version="1.0" encoding="utf-8"?>
<p:tagLst xmlns:a="http://schemas.openxmlformats.org/drawingml/2006/main" xmlns:r="http://schemas.openxmlformats.org/officeDocument/2006/relationships" xmlns:p="http://schemas.openxmlformats.org/presentationml/2006/main">
  <p:tag name="TIMING" val="|0.3|11.2|18.2"/>
</p:tagLst>
</file>

<file path=ppt/tags/tag15.xml><?xml version="1.0" encoding="utf-8"?>
<p:tagLst xmlns:a="http://schemas.openxmlformats.org/drawingml/2006/main" xmlns:r="http://schemas.openxmlformats.org/officeDocument/2006/relationships" xmlns:p="http://schemas.openxmlformats.org/presentationml/2006/main">
  <p:tag name="TIMING" val="|0.8|11.5|2.2|9.8|2.9|8.2|10.4|2.7|4.4|10.5|2.5|2.7|15.8|6.8|4.2|8.7|2.9|3.4|30.3"/>
</p:tagLst>
</file>

<file path=ppt/tags/tag16.xml><?xml version="1.0" encoding="utf-8"?>
<p:tagLst xmlns:a="http://schemas.openxmlformats.org/drawingml/2006/main" xmlns:r="http://schemas.openxmlformats.org/officeDocument/2006/relationships" xmlns:p="http://schemas.openxmlformats.org/presentationml/2006/main">
  <p:tag name="TIMING" val="|0.6|1.4|5.3"/>
</p:tagLst>
</file>

<file path=ppt/tags/tag17.xml><?xml version="1.0" encoding="utf-8"?>
<p:tagLst xmlns:a="http://schemas.openxmlformats.org/drawingml/2006/main" xmlns:r="http://schemas.openxmlformats.org/officeDocument/2006/relationships" xmlns:p="http://schemas.openxmlformats.org/presentationml/2006/main">
  <p:tag name="TIMING" val="|0.3|1.2"/>
</p:tagLst>
</file>

<file path=ppt/tags/tag2.xml><?xml version="1.0" encoding="utf-8"?>
<p:tagLst xmlns:a="http://schemas.openxmlformats.org/drawingml/2006/main" xmlns:r="http://schemas.openxmlformats.org/officeDocument/2006/relationships" xmlns:p="http://schemas.openxmlformats.org/presentationml/2006/main">
  <p:tag name="TIMING" val="|4.8"/>
</p:tagLst>
</file>

<file path=ppt/tags/tag3.xml><?xml version="1.0" encoding="utf-8"?>
<p:tagLst xmlns:a="http://schemas.openxmlformats.org/drawingml/2006/main" xmlns:r="http://schemas.openxmlformats.org/officeDocument/2006/relationships" xmlns:p="http://schemas.openxmlformats.org/presentationml/2006/main">
  <p:tag name="TIMING" val="|1.8|7.2"/>
</p:tagLst>
</file>

<file path=ppt/tags/tag4.xml><?xml version="1.0" encoding="utf-8"?>
<p:tagLst xmlns:a="http://schemas.openxmlformats.org/drawingml/2006/main" xmlns:r="http://schemas.openxmlformats.org/officeDocument/2006/relationships" xmlns:p="http://schemas.openxmlformats.org/presentationml/2006/main">
  <p:tag name="TIMING" val="|0.8|4.1|19.4|8.1|7.9|1.7|1.5|1|0.9|16.2|0.8|0.9"/>
</p:tagLst>
</file>

<file path=ppt/tags/tag5.xml><?xml version="1.0" encoding="utf-8"?>
<p:tagLst xmlns:a="http://schemas.openxmlformats.org/drawingml/2006/main" xmlns:r="http://schemas.openxmlformats.org/officeDocument/2006/relationships" xmlns:p="http://schemas.openxmlformats.org/presentationml/2006/main">
  <p:tag name="TIMING" val="|1|3.2|7.5|0.8|0.8|0.7|0.9|18.5|0.6|0.6|2.4|5.5|0.8|0.8|1.1|13.9|0.6|0.7|1.8"/>
</p:tagLst>
</file>

<file path=ppt/tags/tag6.xml><?xml version="1.0" encoding="utf-8"?>
<p:tagLst xmlns:a="http://schemas.openxmlformats.org/drawingml/2006/main" xmlns:r="http://schemas.openxmlformats.org/officeDocument/2006/relationships" xmlns:p="http://schemas.openxmlformats.org/presentationml/2006/main">
  <p:tag name="TIMING" val="|0.7|3.6|5.6|8.8|14|3.6|10.6"/>
</p:tagLst>
</file>

<file path=ppt/tags/tag7.xml><?xml version="1.0" encoding="utf-8"?>
<p:tagLst xmlns:a="http://schemas.openxmlformats.org/drawingml/2006/main" xmlns:r="http://schemas.openxmlformats.org/officeDocument/2006/relationships" xmlns:p="http://schemas.openxmlformats.org/presentationml/2006/main">
  <p:tag name="TIMING" val="|0.8|25.4|4|1.1|4.2|2.2|4.8|5.4|5.3"/>
</p:tagLst>
</file>

<file path=ppt/tags/tag8.xml><?xml version="1.0" encoding="utf-8"?>
<p:tagLst xmlns:a="http://schemas.openxmlformats.org/drawingml/2006/main" xmlns:r="http://schemas.openxmlformats.org/officeDocument/2006/relationships" xmlns:p="http://schemas.openxmlformats.org/presentationml/2006/main">
  <p:tag name="TIMING" val="|0.3|7.7|9.4|1.5|58.5|40|51.1"/>
</p:tagLst>
</file>

<file path=ppt/tags/tag9.xml><?xml version="1.0" encoding="utf-8"?>
<p:tagLst xmlns:a="http://schemas.openxmlformats.org/drawingml/2006/main" xmlns:r="http://schemas.openxmlformats.org/officeDocument/2006/relationships" xmlns:p="http://schemas.openxmlformats.org/presentationml/2006/main">
  <p:tag name="TIMING" val="|0.6|5.7|7.3|17.9|40.4|58.4|22.3|24.7"/>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2247</TotalTime>
  <Words>1552</Words>
  <Application>Microsoft Office PowerPoint</Application>
  <PresentationFormat>On-screen Show (4:3)</PresentationFormat>
  <Paragraphs>183</Paragraphs>
  <Slides>17</Slides>
  <Notes>1</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Grid</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Moshiur Rahman</dc:creator>
  <cp:lastModifiedBy>Md. Moshiur Rahman</cp:lastModifiedBy>
  <cp:revision>306</cp:revision>
  <dcterms:created xsi:type="dcterms:W3CDTF">2006-08-16T00:00:00Z</dcterms:created>
  <dcterms:modified xsi:type="dcterms:W3CDTF">2020-06-11T04:17:33Z</dcterms:modified>
</cp:coreProperties>
</file>