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E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E3A-9558-4FFA-8E62-3FD9EFBC0C6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02CF-27B2-4679-8BF1-90EC74CAA6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674"/>
            </a:avLst>
          </a:prstGeom>
          <a:solidFill>
            <a:srgbClr val="2CE2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E3A-9558-4FFA-8E62-3FD9EFBC0C6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02CF-27B2-4679-8BF1-90EC74CAA6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E3A-9558-4FFA-8E62-3FD9EFBC0C6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02CF-27B2-4679-8BF1-90EC74CAA6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E3A-9558-4FFA-8E62-3FD9EFBC0C6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02CF-27B2-4679-8BF1-90EC74CAA6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E3A-9558-4FFA-8E62-3FD9EFBC0C6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02CF-27B2-4679-8BF1-90EC74CAA6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E3A-9558-4FFA-8E62-3FD9EFBC0C6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02CF-27B2-4679-8BF1-90EC74CAA6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E3A-9558-4FFA-8E62-3FD9EFBC0C6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02CF-27B2-4679-8BF1-90EC74CAA6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E3A-9558-4FFA-8E62-3FD9EFBC0C6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02CF-27B2-4679-8BF1-90EC74CAA6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E3A-9558-4FFA-8E62-3FD9EFBC0C6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02CF-27B2-4679-8BF1-90EC74CAA6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E3A-9558-4FFA-8E62-3FD9EFBC0C6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02CF-27B2-4679-8BF1-90EC74CAA6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E3A-9558-4FFA-8E62-3FD9EFBC0C6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02CF-27B2-4679-8BF1-90EC74CAA6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AFE3A-9558-4FFA-8E62-3FD9EFBC0C6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402CF-27B2-4679-8BF1-90EC74CAA6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685800" y="5334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সুপ্রিয় শিক্ষার্থীবৃন্দ আজকের ক্লাসে সবাইকে স্বাগত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….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HP\Desktop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667000"/>
            <a:ext cx="4266162" cy="3326928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2667000" y="7620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নীচের চিত্রগুলো লক্ষ কর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HP\Desktop\চোরাই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2551043" cy="1676400"/>
          </a:xfrm>
          <a:prstGeom prst="rect">
            <a:avLst/>
          </a:prstGeom>
          <a:noFill/>
        </p:spPr>
      </p:pic>
      <p:pic>
        <p:nvPicPr>
          <p:cNvPr id="4" name="Picture 3" descr="C:\Users\HP\Desktop\চোরাই কপি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676400"/>
            <a:ext cx="2439835" cy="1600200"/>
          </a:xfrm>
          <a:prstGeom prst="rect">
            <a:avLst/>
          </a:prstGeom>
          <a:noFill/>
        </p:spPr>
      </p:pic>
      <p:sp>
        <p:nvSpPr>
          <p:cNvPr id="5" name="TextBox 10"/>
          <p:cNvSpPr txBox="1"/>
          <p:nvPr/>
        </p:nvSpPr>
        <p:spPr>
          <a:xfrm>
            <a:off x="762000" y="3505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PIRATED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( চোরাই কপি 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C:\Users\HP\Desktop\download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1676400"/>
            <a:ext cx="2514600" cy="167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11"/>
          <p:cNvSpPr txBox="1"/>
          <p:nvPr/>
        </p:nvSpPr>
        <p:spPr>
          <a:xfrm>
            <a:off x="533400" y="44958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পড়ালেখার কাজে আমরা যে ফটো কপি করি, তা কপিরাইট ভংগ করে না , এই রকম ব্যাবহা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কে বলা হয় ফেয়ারইউজ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3505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ফেয়ার ইউজ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2819400" y="6096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চিত্রগুলো লক্ষ কর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HP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47801"/>
            <a:ext cx="2286000" cy="15360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 descr="C:\Users\HP\Desktop\download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524000"/>
            <a:ext cx="2265212" cy="14055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C:\Users\HP\Desktop\download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1371600"/>
            <a:ext cx="2286000" cy="1592873"/>
          </a:xfrm>
          <a:prstGeom prst="rect">
            <a:avLst/>
          </a:prstGeom>
          <a:noFill/>
        </p:spPr>
      </p:pic>
      <p:sp>
        <p:nvSpPr>
          <p:cNvPr id="7" name="TextBox 5"/>
          <p:cNvSpPr txBox="1"/>
          <p:nvPr/>
        </p:nvSpPr>
        <p:spPr>
          <a:xfrm>
            <a:off x="533400" y="32004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ক্রিয়েটিভ কমন্স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3505200" y="3276600"/>
            <a:ext cx="2171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ওপেন সোর্স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3276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মুক্ত দর্শন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3124200" y="457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HP\Desktop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524000"/>
            <a:ext cx="2939045" cy="2133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4"/>
          <p:cNvSpPr txBox="1"/>
          <p:nvPr/>
        </p:nvSpPr>
        <p:spPr>
          <a:xfrm>
            <a:off x="609600" y="41148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Pirated,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ফেয়ার ইউজ, ক্রিয়েটিভ কমন্স ওপেন সোর্স, ও মুক্ত দর্শন সম্পর্কে খাতায় লিখ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2971800" y="685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চিত্রটি লক্ষ কর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HP\Desktop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981200"/>
            <a:ext cx="4244502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4"/>
          <p:cNvSpPr txBox="1"/>
          <p:nvPr/>
        </p:nvSpPr>
        <p:spPr>
          <a:xfrm>
            <a:off x="1295400" y="51054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উইকিপিডিয়া একটি বাংলা ওয়েব সাইট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609600" y="20574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উইকিপিডিয়া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কী ?</a:t>
            </a:r>
          </a:p>
          <a:p>
            <a:pPr>
              <a:lnSpc>
                <a:spcPct val="150000"/>
              </a:lnSpc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কত সালে কোথায় সর্বপ্রথম কপিরাইট আইন পাস করা হয় ।</a:t>
            </a:r>
          </a:p>
          <a:p>
            <a:pPr>
              <a:lnSpc>
                <a:spcPct val="150000"/>
              </a:lnSpc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914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3048000" y="914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HP\Pictures\International_School_Dha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286000"/>
            <a:ext cx="3200400" cy="2400300"/>
          </a:xfrm>
          <a:prstGeom prst="rect">
            <a:avLst/>
          </a:prstGeom>
          <a:noFill/>
        </p:spPr>
      </p:pic>
      <p:sp>
        <p:nvSpPr>
          <p:cNvPr id="4" name="TextBox 5"/>
          <p:cNvSpPr txBox="1"/>
          <p:nvPr/>
        </p:nvSpPr>
        <p:spPr>
          <a:xfrm>
            <a:off x="1524000" y="53340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উইকিপিডিয়া সম্পর্কে লিখে আনবে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3048000" y="11430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HP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286000"/>
            <a:ext cx="3733800" cy="2472837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09800"/>
            <a:ext cx="3810000" cy="38862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মোছাঃ শিউলী বেগম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আরজিদেবীপুর শিয়ালকোট আলিম মাদ্রাসা, পার্বতীপুর,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দিনাজপুর  ।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 ( আইসিটি )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ইমেইল –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sheu</a:t>
            </a:r>
            <a:r>
              <a:rPr lang="en-US" sz="2800" dirty="0" err="1" smtClean="0">
                <a:solidFill>
                  <a:schemeClr val="tx1"/>
                </a:solidFill>
                <a:cs typeface="NikoshBAN" pitchFamily="2" charset="0"/>
              </a:rPr>
              <a:t>li</a:t>
            </a:r>
            <a:r>
              <a:rPr lang="en-US" sz="2800" dirty="0" smtClean="0">
                <a:solidFill>
                  <a:schemeClr val="tx1"/>
                </a:solidFill>
                <a:cs typeface="NikoshBAN" pitchFamily="2" charset="0"/>
              </a:rPr>
              <a:t> 1978.bd@gmail.com</a:t>
            </a:r>
            <a:endParaRPr lang="bn-IN" sz="2800" dirty="0" smtClean="0">
              <a:solidFill>
                <a:schemeClr val="tx1"/>
              </a:solidFill>
              <a:cs typeface="NikoshBAN" pitchFamily="2" charset="0"/>
            </a:endParaRPr>
          </a:p>
        </p:txBody>
      </p:sp>
      <p:pic>
        <p:nvPicPr>
          <p:cNvPr id="3" name="Picture 2" descr="C:\Users\HP\Pictures\IMG_20200108_1801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762000"/>
            <a:ext cx="1143000" cy="121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5334000" y="2209800"/>
            <a:ext cx="3124200" cy="396240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শ্রেণীঃ সপ্তম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বিষয়- তথ্য ও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যোগাযোগ প্রযুক্তি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 ২৩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 তৃতীয়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 ২২-০২-২০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C:\Users\HP\Pictures\20191209_1245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209800"/>
            <a:ext cx="398318" cy="3886200"/>
          </a:xfrm>
          <a:prstGeom prst="rect">
            <a:avLst/>
          </a:prstGeom>
          <a:noFill/>
        </p:spPr>
      </p:pic>
      <p:sp>
        <p:nvSpPr>
          <p:cNvPr id="6" name="TextBox 3"/>
          <p:cNvSpPr txBox="1"/>
          <p:nvPr/>
        </p:nvSpPr>
        <p:spPr>
          <a:xfrm>
            <a:off x="3886200" y="533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7620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চিত্রে কী দেখতে পাচ্ছ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C:\Users\HP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905000"/>
            <a:ext cx="3439390" cy="25649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4"/>
          <p:cNvSpPr txBox="1"/>
          <p:nvPr/>
        </p:nvSpPr>
        <p:spPr>
          <a:xfrm>
            <a:off x="2514600" y="48768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কপিরাইটের চিহ্ন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2514600" y="6096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আজকের পাঠের বিষয়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1981200"/>
            <a:ext cx="4114800" cy="2286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কপিরাইট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533400" y="1828800"/>
            <a:ext cx="79248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কপিরাইট কী বলতে পারবে ;</a:t>
            </a:r>
          </a:p>
          <a:p>
            <a:pPr algn="just">
              <a:lnSpc>
                <a:spcPct val="150000"/>
              </a:lnSpc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কপিরাইট আইনের নিয়ম কানুন বর্ণনা করতে পারবে;</a:t>
            </a:r>
          </a:p>
          <a:p>
            <a:pPr algn="just">
              <a:lnSpc>
                <a:spcPct val="150000"/>
              </a:lnSpc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Pirated,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ফেয়ার ইউজ, ক্রিয়েটিভ কমন্স, ওপেন সোর্স, ও মুক্ত দর্শন সম্পর্কে ব্যাখ্যা করতে পারবে; </a:t>
            </a:r>
          </a:p>
          <a:p>
            <a:pPr algn="just">
              <a:lnSpc>
                <a:spcPct val="150000"/>
              </a:lnSpc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www. Wikepedia.org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সম্পর্কে বিশ্লেষণ করতে পারবে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5334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3716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676400" y="685800"/>
            <a:ext cx="5591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চিত্রটি দেখে তোমরা কী অনুভব করলে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HP\Desktop\copy righ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1" y="1905001"/>
            <a:ext cx="3429000" cy="24664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5"/>
          <p:cNvSpPr txBox="1"/>
          <p:nvPr/>
        </p:nvSpPr>
        <p:spPr>
          <a:xfrm>
            <a:off x="304800" y="46482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হ্যাঁ , কারো লেখা কবিতা, গান, কারো তৈরি করা অডি ও কিংবা ভিডি ও যাই বলি না কেন সেটা নিজের নামে চালিয়ে দেয়াই হচ্ছে কপি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রাইট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3048000" y="7620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HP\Desktop\কপিরাইট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828800"/>
            <a:ext cx="3378200" cy="2533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4"/>
          <p:cNvSpPr txBox="1"/>
          <p:nvPr/>
        </p:nvSpPr>
        <p:spPr>
          <a:xfrm>
            <a:off x="2286000" y="48006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কপিরাইট  কী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লেখ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/>
          <p:nvPr/>
        </p:nvSpPr>
        <p:spPr>
          <a:xfrm>
            <a:off x="2971800" y="6096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চিত্রটি লক্ষ 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752600"/>
            <a:ext cx="3853083" cy="3214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3200400" y="914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HP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057400"/>
            <a:ext cx="3706368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4"/>
          <p:cNvSpPr txBox="1"/>
          <p:nvPr/>
        </p:nvSpPr>
        <p:spPr>
          <a:xfrm>
            <a:off x="457200" y="48768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কপিরাইট আইনের আওতায় স্রষ্টা তার অধিকার কীভাবে সংরক্ষণ করবেন উপস্থাপন কর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269</Words>
  <Application>Microsoft Office PowerPoint</Application>
  <PresentationFormat>On-screen Show (4:3)</PresentationFormat>
  <Paragraphs>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8</cp:revision>
  <dcterms:created xsi:type="dcterms:W3CDTF">2020-06-11T05:44:08Z</dcterms:created>
  <dcterms:modified xsi:type="dcterms:W3CDTF">2020-06-11T08:53:07Z</dcterms:modified>
</cp:coreProperties>
</file>