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296400" cy="6858000"/>
          </a:xfrm>
          <a:prstGeom prst="frame">
            <a:avLst>
              <a:gd name="adj1" fmla="val 480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2BCB-DA5C-4EFF-8361-2135809C201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413A-133B-4684-A777-61AA9CB3D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85800"/>
            <a:ext cx="6781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 স্বাগত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676400"/>
            <a:ext cx="2057400" cy="1685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2386014" cy="14351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81400"/>
            <a:ext cx="7010400" cy="2490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2057400" y="762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চিত্রে  কী দেখতে পাচ্ছ ?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2286000" cy="30304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905000"/>
            <a:ext cx="2253816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2379442" cy="3075324"/>
          </a:xfrm>
          <a:prstGeom prst="rect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2286000" y="5334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দেখার নিয়ম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22860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25908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752600"/>
            <a:ext cx="2409419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5"/>
          <p:cNvSpPr txBox="1"/>
          <p:nvPr/>
        </p:nvSpPr>
        <p:spPr>
          <a:xfrm>
            <a:off x="2362200" y="609600"/>
            <a:ext cx="476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চিত্রে কী দেখতে পাচ্ছ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57400" y="4953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429000" y="990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86000"/>
            <a:ext cx="2847392" cy="15502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1371600" y="4572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উপস্থাপন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2895600" y="838200"/>
            <a:ext cx="375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 দুটি লক্ষ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1200"/>
            <a:ext cx="3048000" cy="2541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81200"/>
            <a:ext cx="2895601" cy="2583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6"/>
          <p:cNvSpPr txBox="1"/>
          <p:nvPr/>
        </p:nvSpPr>
        <p:spPr>
          <a:xfrm>
            <a:off x="1600200" y="5181600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থেকে বের হওয়ার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533400" y="2514600"/>
            <a:ext cx="807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পূর্ণরূপ কী ?</a:t>
            </a:r>
          </a:p>
          <a:p>
            <a:pPr algn="ctr">
              <a:lnSpc>
                <a:spcPct val="150000"/>
              </a:lnSpc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ইমেইল খোলার জন্য কী কী প্রয়োজন ?</a:t>
            </a:r>
          </a:p>
          <a:p>
            <a:pPr algn="ctr">
              <a:lnSpc>
                <a:spcPct val="150000"/>
              </a:lnSpc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ইমেইল থেকে সাইন আউট হওয়ার পদ্ধতি কী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1066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81200"/>
            <a:ext cx="3554227" cy="26050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3048000" y="762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495300" y="5334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থেকে বের হওয়ার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লিখে আনবে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24000"/>
            <a:ext cx="4991100" cy="3280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1"/>
          <p:cNvSpPr txBox="1"/>
          <p:nvPr/>
        </p:nvSpPr>
        <p:spPr>
          <a:xfrm>
            <a:off x="3810000" y="685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57200" y="5105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ভালো থেকো আগামী ক্লাসে আবার দেখা হবে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429000" y="762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743200"/>
            <a:ext cx="3581400" cy="3429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আরজিদেবীপুর শিয়ালকোট আলিম মাদ্রাসা, পার্বতীপুর,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 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( আইসিটি )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2667000"/>
            <a:ext cx="3124200" cy="350520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8ম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তথ্য ও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 প্রযুক্তি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৬৯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৫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২২-০২-২০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Public\Pictures\Sample Pictures\IMG_20200108_180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1282148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971800" y="6096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2362200" y="1600200"/>
            <a:ext cx="4343400" cy="19050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813276"/>
            <a:ext cx="3967194" cy="2068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762000" y="685800"/>
            <a:ext cx="7620000" cy="5486400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algn="ctr"/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কী বলতে পারবে;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নিয়ম বর্ণনা করতে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পাঠানোর নিয়ম ও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sign out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পদ্ধতি ব্যাখ্যা করতে পারবে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667000" y="8382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চিত্রটি লক্ষ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33600"/>
            <a:ext cx="3581400" cy="238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685800"/>
            <a:ext cx="2133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bn-IN" sz="4000" dirty="0" smtClean="0">
                <a:solidFill>
                  <a:schemeClr val="tx1"/>
                </a:solidFill>
                <a:latin typeface="   নিকোশ ফন্ট"/>
              </a:rPr>
              <a:t> </a:t>
            </a:r>
            <a:endParaRPr lang="en-US" sz="4000" dirty="0">
              <a:solidFill>
                <a:schemeClr val="tx1"/>
              </a:solidFill>
              <a:latin typeface="   নিকোশ ফন্ট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390144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941320" y="4800600"/>
            <a:ext cx="262128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কী ?</a:t>
            </a:r>
            <a:r>
              <a:rPr lang="bn-IN" sz="4000" dirty="0" smtClean="0">
                <a:solidFill>
                  <a:schemeClr val="tx1"/>
                </a:solidFill>
                <a:latin typeface="   নিকোশ ফন্ট"/>
              </a:rPr>
              <a:t> </a:t>
            </a:r>
            <a:endParaRPr lang="en-US" sz="4000" dirty="0">
              <a:solidFill>
                <a:schemeClr val="tx1"/>
              </a:solidFill>
              <a:latin typeface="   নিকোশ ফন্ট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2819400" y="838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 দুটি লক্ষ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1943100" cy="172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057400"/>
            <a:ext cx="1828800" cy="1386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6"/>
          <p:cNvSpPr txBox="1"/>
          <p:nvPr/>
        </p:nvSpPr>
        <p:spPr>
          <a:xfrm>
            <a:off x="1371600" y="3886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লেপটপ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5562600" y="3886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533400" y="487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জন্য প্রথমত দুটি জিনিষ প্রয়োজন কম্পিউটার, ও মডেম দিয়ে ইন্টারনেট সংযোগ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819400" y="9144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133600"/>
            <a:ext cx="3429000" cy="2132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4"/>
          <p:cNvSpPr txBox="1"/>
          <p:nvPr/>
        </p:nvSpPr>
        <p:spPr>
          <a:xfrm>
            <a:off x="990600" y="4876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জন্য যা করতে হবে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 চিত্রে দেখতে পাচ্ছ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429000" y="83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81200"/>
            <a:ext cx="3450566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4"/>
          <p:cNvSpPr txBox="1"/>
          <p:nvPr/>
        </p:nvSpPr>
        <p:spPr>
          <a:xfrm>
            <a:off x="1752600" y="4724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 খোলার নিয়ম খাতায়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222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   নিকোশ ফন্ট</vt:lpstr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2020-06-11T06:31:10Z</dcterms:created>
  <dcterms:modified xsi:type="dcterms:W3CDTF">2020-06-11T08:52:02Z</dcterms:modified>
</cp:coreProperties>
</file>