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73" r:id="rId13"/>
    <p:sldId id="268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A0F0-8F8D-4233-AF4F-1FD3A9F9EA83}" type="datetimeFigureOut">
              <a:rPr lang="en-US" smtClean="0"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8E34A-9076-44A6-9813-8F58661B19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624840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A0F0-8F8D-4233-AF4F-1FD3A9F9EA83}" type="datetimeFigureOut">
              <a:rPr lang="en-US" smtClean="0"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8E34A-9076-44A6-9813-8F58661B19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A0F0-8F8D-4233-AF4F-1FD3A9F9EA83}" type="datetimeFigureOut">
              <a:rPr lang="en-US" smtClean="0"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8E34A-9076-44A6-9813-8F58661B19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A0F0-8F8D-4233-AF4F-1FD3A9F9EA83}" type="datetimeFigureOut">
              <a:rPr lang="en-US" smtClean="0"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8E34A-9076-44A6-9813-8F58661B19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A0F0-8F8D-4233-AF4F-1FD3A9F9EA83}" type="datetimeFigureOut">
              <a:rPr lang="en-US" smtClean="0"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8E34A-9076-44A6-9813-8F58661B19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A0F0-8F8D-4233-AF4F-1FD3A9F9EA83}" type="datetimeFigureOut">
              <a:rPr lang="en-US" smtClean="0"/>
              <a:t>6/11/2020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8E34A-9076-44A6-9813-8F58661B19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A0F0-8F8D-4233-AF4F-1FD3A9F9EA83}" type="datetimeFigureOut">
              <a:rPr lang="en-US" smtClean="0"/>
              <a:t>6/11/2020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8E34A-9076-44A6-9813-8F58661B19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A0F0-8F8D-4233-AF4F-1FD3A9F9EA83}" type="datetimeFigureOut">
              <a:rPr lang="en-US" smtClean="0"/>
              <a:t>6/11/2020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8E34A-9076-44A6-9813-8F58661B19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A0F0-8F8D-4233-AF4F-1FD3A9F9EA83}" type="datetimeFigureOut">
              <a:rPr lang="en-US" smtClean="0"/>
              <a:t>6/11/2020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8E34A-9076-44A6-9813-8F58661B19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A0F0-8F8D-4233-AF4F-1FD3A9F9EA83}" type="datetimeFigureOut">
              <a:rPr lang="en-US" smtClean="0"/>
              <a:t>6/11/2020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8E34A-9076-44A6-9813-8F58661B19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A0F0-8F8D-4233-AF4F-1FD3A9F9EA83}" type="datetimeFigureOut">
              <a:rPr lang="en-US" smtClean="0"/>
              <a:t>6/11/2020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8E34A-9076-44A6-9813-8F58661B19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EA0F0-8F8D-4233-AF4F-1FD3A9F9EA83}" type="datetimeFigureOut">
              <a:rPr lang="en-US" smtClean="0"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8E34A-9076-44A6-9813-8F58661B192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rIns="45720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545813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সুপ্রিয় শিক্ষার্থীবৃন্দ সবাইকে শুভেচ্ছা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C:\Users\HP\Pictures\এস, এম ,এ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76400"/>
            <a:ext cx="2895600" cy="23691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C:\Users\Public\Pictures\Sample Pictures\download 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782890"/>
            <a:ext cx="2743200" cy="21561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990600" y="4406673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 এস,এম,এস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38800" y="4395300"/>
            <a:ext cx="1178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্রোবট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 0.19838 L 0.25 0.19838 L 0.25 0.25 L 0.05 0.25 L 0.05 0.19838 Z " pathEditMode="relative" rAng="0" ptsTypes="AAAAA">
                                      <p:cBhvr>
                                        <p:cTn id="31" dur="2000" spd="-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5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8" grpId="0"/>
      <p:bldP spid="8" grpId="1"/>
      <p:bldP spid="9" grpId="0"/>
      <p:bldP spid="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64" r="15158"/>
          <a:stretch/>
        </p:blipFill>
        <p:spPr>
          <a:xfrm>
            <a:off x="2057400" y="1327108"/>
            <a:ext cx="4800600" cy="32905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352261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চিত্রটি লক্ষ করি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" y="486755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অফিসে না থেকে ও ইন্টারনেট ব্যবহার করে যখন যেখানে ইচ্ছেমত কাজ করা হয়, হ্যাঁ এটাকে বলা হয় ভার্চুয়াল অফিস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81400" y="388225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42" name="Picture 2" descr="C:\Users\Public\Pictures\Sample Pictures\দলগত ইমেজ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447800"/>
            <a:ext cx="3810000" cy="2362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228600" y="44196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তোমাদের স্কুলে একটি ভার্চুয়াল ক্লাসরুম তৈরি করতে হলে কী কী করতে হবে সেটি লিখ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499752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নীচের চিত্রগুলো লক্ষ করি</a:t>
            </a:r>
            <a:r>
              <a:rPr lang="bn-IN" sz="3200" dirty="0" smtClean="0"/>
              <a:t> </a:t>
            </a:r>
            <a:endParaRPr lang="en-US" sz="3200" dirty="0"/>
          </a:p>
        </p:txBody>
      </p:sp>
      <p:pic>
        <p:nvPicPr>
          <p:cNvPr id="11266" name="Picture 2" descr="C:\Users\Public\Pictures\Sample Pictures\গাড়ি চালান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600200"/>
            <a:ext cx="3810000" cy="274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67" name="Picture 3" descr="C:\Users\Public\Pictures\Sample Pictures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600200"/>
            <a:ext cx="3429000" cy="26794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343400" y="45720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ড্রাইভার ছাড়া এই গাড়ী চালানো যায় 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495800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ইন্ডাস্ট্রিয়াল রোবট দিয়ে আজকাল বিপজ্জনক কাজ করা হয় 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471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6" grpId="1"/>
      <p:bldP spid="7" grpId="0"/>
      <p:bldP spid="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352800" y="6858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828800"/>
            <a:ext cx="8686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EVM-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পূর্ণরুপ কী ?</a:t>
            </a:r>
          </a:p>
          <a:p>
            <a:pPr algn="ctr">
              <a:lnSpc>
                <a:spcPct val="150000"/>
              </a:lnSpc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২।ভার্চুয়াল অফিস কী ?</a:t>
            </a:r>
          </a:p>
          <a:p>
            <a:pPr algn="ctr">
              <a:lnSpc>
                <a:spcPct val="150000"/>
              </a:lnSpc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৩। রোবট দিয়ে কী কী কাজ করা যায় ?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Public\Pictures\Sample Pictures\ভার্চুয়া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371600"/>
            <a:ext cx="3962400" cy="28387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3009900" y="414383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48006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রোবট দিয়ে করতে চাও এমন কতকগুলো কাজের তালিকা তৈরি করে নিয়ে আসবে</a:t>
            </a:r>
            <a:r>
              <a:rPr lang="bn-IN" sz="3200" dirty="0" smtClean="0"/>
              <a:t> ।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9500" y="4572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3" descr="C:\Users\Public\Pictures\Sample Pictures\download 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905000"/>
            <a:ext cx="4800600" cy="2933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ounded Rectangle 3"/>
          <p:cNvSpPr/>
          <p:nvPr/>
        </p:nvSpPr>
        <p:spPr>
          <a:xfrm>
            <a:off x="0" y="0"/>
            <a:ext cx="9144000" cy="6781800"/>
          </a:xfrm>
          <a:prstGeom prst="round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85800" y="0"/>
            <a:ext cx="10698480" cy="6858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 descr="7.jpg"/>
          <p:cNvPicPr>
            <a:picLocks noChangeAspect="1"/>
          </p:cNvPicPr>
          <p:nvPr/>
        </p:nvPicPr>
        <p:blipFill rotWithShape="1">
          <a:blip r:embed="rId2"/>
          <a:srcRect t="-2" r="-180" b="1990"/>
          <a:stretch/>
        </p:blipFill>
        <p:spPr>
          <a:xfrm>
            <a:off x="6248400" y="1143000"/>
            <a:ext cx="2209800" cy="181356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rot="5400000">
            <a:off x="2553494" y="3467100"/>
            <a:ext cx="4647406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010694" y="3390106"/>
            <a:ext cx="4038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876800" y="1143000"/>
            <a:ext cx="3810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4876800" y="5638800"/>
            <a:ext cx="3810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3086894" y="3467100"/>
            <a:ext cx="4342606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5638800" y="3124200"/>
            <a:ext cx="3886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শ্রেণীঃ ৭ম</a:t>
            </a:r>
          </a:p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তথ্য ও যোগাযোগ প্রযুক্তি</a:t>
            </a:r>
          </a:p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প্রথম</a:t>
            </a:r>
          </a:p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 ৩,৪,৫</a:t>
            </a:r>
          </a:p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</a:p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619500" y="247244"/>
            <a:ext cx="1790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51" name="Picture 3" descr="C:\Users\Public\Pictures\Sample Pictures\IMG_20200108_1801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219200"/>
            <a:ext cx="1282148" cy="1371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1" name="TextBox 80"/>
          <p:cNvSpPr txBox="1"/>
          <p:nvPr/>
        </p:nvSpPr>
        <p:spPr>
          <a:xfrm>
            <a:off x="0" y="2819400"/>
            <a:ext cx="4267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মোছাঃ শিউলী বেগম</a:t>
            </a: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(আইসিটি)</a:t>
            </a: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আরজিদেবীপুর শিয়ালকোট আলিম মাদ্রাসা,পার্বতীপুর,দিনাজপুর ।</a:t>
            </a: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ইমেইলঃ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sheuli1978.bd@gmail.com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7" grpId="1"/>
      <p:bldP spid="78" grpId="0"/>
      <p:bldP spid="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074" name="Picture 2" descr="C:\Users\Public\Pictures\Sample Pictures\voTing mis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524000"/>
            <a:ext cx="3200400" cy="274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Users\Public\Pictures\Sample Pictures\kall cent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524000"/>
            <a:ext cx="3046095" cy="2819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819400" y="364004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 দুটি লক্ষ করি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5720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ইলেকট্রনিক ভোটিং মেশিন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4572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কল সেন্টার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0104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457200"/>
            <a:ext cx="3733800" cy="646331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বিষয়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098" name="Picture 2" descr="C:\Users\Public\Pictures\Sample Pictures\computer-158675_960_7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685800"/>
            <a:ext cx="2895600" cy="2438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Bevel 4"/>
          <p:cNvSpPr/>
          <p:nvPr/>
        </p:nvSpPr>
        <p:spPr>
          <a:xfrm>
            <a:off x="381000" y="1828800"/>
            <a:ext cx="4114800" cy="3657600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কর্মক্ষেত্রে তথ্য ও যোগাযোগ প্রযুক্তি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0" y="35052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ডেস্কটপ কম্পিউটার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762000"/>
            <a:ext cx="8686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 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 কীভাবে স্কুলের অফিসকে কাগজ বিহীন অফিসে রুপান্তর করা যায় তা বলতে পারবে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  ইলেকট্রনিক ভোটিং মেশিনের সুবিধা / অসুবিধাগুলো ব্যাখ্যা করতে পারবে ;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  ভার্চুয়াল অফিস ও রোবট সম্পর্কে বর্ণনা করতে পারবে ।</a:t>
            </a:r>
          </a:p>
          <a:p>
            <a:pPr algn="ctr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122" name="Picture 2" descr="C:\Users\HP\Downloads\1e8cbf66-5dff-4541-a9ab-cdac7147f8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1371600"/>
            <a:ext cx="2438400" cy="2041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3" name="Picture 3" descr="C:\Users\HP\Pictures\emai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1371600"/>
            <a:ext cx="2514600" cy="2057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371600"/>
            <a:ext cx="1981200" cy="2057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2362200" y="319444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নীচের চিত্রে কী দেখতে পাচ্ছি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36576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লেপটপ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35814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ইমেইল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7400" y="36576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নের্টওয়ার্ক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45720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স্কুলের অফিসকে কাগজ বিহীন অফিসে রূপান্তর করতে হলে অবশ্যই এই তিনটি জিনিষ প্রয়োজন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90900" y="400735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146" name="Picture 2" descr="C:\Users\HP\Pictures\ঘরে বসে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460311"/>
            <a:ext cx="3086100" cy="2286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381000" y="43434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স্কুলের অফিসকে কিভাবে কাগজবিহীন অফিসে রূপান্তর করা যায় উপস্থাপন কর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194" name="Picture 2" descr="C:\Users\Public\Pictures\Sample Pictures\voting miss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1119" y="1905000"/>
            <a:ext cx="3352800" cy="23001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895600" y="38591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চিত্রটি লক্ষ করি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73690" y="4885257"/>
            <a:ext cx="4187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ইলেকট্রনি ভোটিং মেশিন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6096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218" name="Picture 2" descr="C:\Users\Public\Pictures\Sample Pictures\ঘরে বসে অফিসে কাজ করার ইমেজ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676400"/>
            <a:ext cx="3810000" cy="2667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914400" y="5082563"/>
            <a:ext cx="731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ইলেকট্রনিক ভোটিং মেশিনের সুবিধা/অসুবিধাগুলো খাতায় লিখ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256</Words>
  <Application>Microsoft Office PowerPoint</Application>
  <PresentationFormat>On-screen Show (4:3)</PresentationFormat>
  <Paragraphs>50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87</cp:revision>
  <dcterms:created xsi:type="dcterms:W3CDTF">2020-02-08T21:18:23Z</dcterms:created>
  <dcterms:modified xsi:type="dcterms:W3CDTF">2020-06-11T11:14:43Z</dcterms:modified>
</cp:coreProperties>
</file>