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4148" r:id="rId3"/>
    <p:sldMasterId id="2147484160" r:id="rId4"/>
    <p:sldMasterId id="2147484172" r:id="rId5"/>
  </p:sldMasterIdLst>
  <p:notesMasterIdLst>
    <p:notesMasterId r:id="rId36"/>
  </p:notesMasterIdLst>
  <p:handoutMasterIdLst>
    <p:handoutMasterId r:id="rId37"/>
  </p:handoutMasterIdLst>
  <p:sldIdLst>
    <p:sldId id="291" r:id="rId6"/>
    <p:sldId id="292" r:id="rId7"/>
    <p:sldId id="293" r:id="rId8"/>
    <p:sldId id="306" r:id="rId9"/>
    <p:sldId id="307" r:id="rId10"/>
    <p:sldId id="278" r:id="rId11"/>
    <p:sldId id="296" r:id="rId12"/>
    <p:sldId id="308" r:id="rId13"/>
    <p:sldId id="285" r:id="rId14"/>
    <p:sldId id="286" r:id="rId15"/>
    <p:sldId id="287" r:id="rId16"/>
    <p:sldId id="288" r:id="rId17"/>
    <p:sldId id="289" r:id="rId18"/>
    <p:sldId id="294" r:id="rId19"/>
    <p:sldId id="295" r:id="rId20"/>
    <p:sldId id="316" r:id="rId21"/>
    <p:sldId id="317" r:id="rId22"/>
    <p:sldId id="298" r:id="rId23"/>
    <p:sldId id="299" r:id="rId24"/>
    <p:sldId id="300" r:id="rId25"/>
    <p:sldId id="302" r:id="rId26"/>
    <p:sldId id="303" r:id="rId27"/>
    <p:sldId id="265" r:id="rId28"/>
    <p:sldId id="266" r:id="rId29"/>
    <p:sldId id="304" r:id="rId30"/>
    <p:sldId id="311" r:id="rId31"/>
    <p:sldId id="313" r:id="rId32"/>
    <p:sldId id="315" r:id="rId33"/>
    <p:sldId id="269" r:id="rId34"/>
    <p:sldId id="309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C86EE"/>
    <a:srgbClr val="800080"/>
    <a:srgbClr val="336600"/>
    <a:srgbClr val="660033"/>
    <a:srgbClr val="A0E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58288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338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825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825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8961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81046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91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53121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17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89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52855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83200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45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90713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7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1378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8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98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22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7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87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16792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1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6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3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19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5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3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45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9628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8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1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51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26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81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143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143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8118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02449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76182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687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687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65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54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3376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800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772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7242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/>
              <a:pPr>
                <a:defRPr/>
              </a:pPr>
              <a:t>11-Jun-20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11-Jun-20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11-Jun-20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11-Jun-20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7.png"/><Relationship Id="rId7" Type="http://schemas.openxmlformats.org/officeDocument/2006/relationships/image" Target="../media/image1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28.png"/><Relationship Id="rId10" Type="http://schemas.openxmlformats.org/officeDocument/2006/relationships/image" Target="../media/image36.jpeg"/><Relationship Id="rId4" Type="http://schemas.microsoft.com/office/2007/relationships/hdphoto" Target="../media/hdphoto1.wdp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192173" y="928929"/>
            <a:ext cx="5943600" cy="1676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1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14" y="-95852"/>
            <a:ext cx="4345705" cy="24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84" y="82502"/>
            <a:ext cx="5989787" cy="33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3" y="840162"/>
            <a:ext cx="4822914" cy="42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69" y="2876533"/>
            <a:ext cx="5881249" cy="25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335764"/>
            <a:ext cx="116239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 বাঘ বা টাইগার শুনলেই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রয়্যাল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বেঙ্গল টাইগারের </a:t>
            </a:r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 স্মরণ হবেই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8910" y="1043650"/>
            <a:ext cx="91717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টাইগারের কোনো তুলনা নেই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438400"/>
            <a:ext cx="5869644" cy="441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7" y="2438400"/>
            <a:ext cx="6103387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3" y="429493"/>
            <a:ext cx="120950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চিতাবাঘও প্রচুর ছিল সুন্দরবনে কিন্তু এখন আর দেখা যায় না।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173178"/>
            <a:ext cx="24106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2229474"/>
            <a:ext cx="5634920" cy="46002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2229474"/>
            <a:ext cx="6206834" cy="46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58290"/>
            <a:ext cx="6206835" cy="459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93485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 নামেও এক ধরনের বাঘ এখানে আগে দেখতে পাওয়া যেত, বর্তমানে আর তা দেখা যায় না।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3418" y="27709"/>
            <a:ext cx="52508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প্রাণীর নাম 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4" y="2258289"/>
            <a:ext cx="5745017" cy="45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32" y="2119745"/>
            <a:ext cx="5250873" cy="473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2945" y="987169"/>
            <a:ext cx="9905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এখানে গন্ডারও ছিল,এখন তাও আর দেখা যায় না।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470" y="801106"/>
            <a:ext cx="1162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কয়েকশ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প্রতাপাদিত্য 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গন্ডার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4359" y="0"/>
            <a:ext cx="48161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প্রাণীর নাম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" y="2119745"/>
            <a:ext cx="6779257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927" y="291082"/>
            <a:ext cx="94487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এখানে 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হাতিও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ছিল, এখন একটিও নেই।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3781" y="1060523"/>
            <a:ext cx="1058487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একমাত্র পার্বত্য চট্টগ্রাম অঞ্চলে হাতির দেখা মেলে।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2602923"/>
            <a:ext cx="6303818" cy="425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602923"/>
            <a:ext cx="5607016" cy="42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2128595"/>
            <a:ext cx="4516582" cy="472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498765"/>
            <a:ext cx="828501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54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প্রায় দেখাই যায় না।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2128595"/>
            <a:ext cx="7384474" cy="47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50" y="4356289"/>
            <a:ext cx="3051694" cy="247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" y="4356289"/>
            <a:ext cx="3103418" cy="244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5" y="4356289"/>
            <a:ext cx="3103417" cy="247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" y="2244436"/>
            <a:ext cx="3021533" cy="211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7" y="4298929"/>
            <a:ext cx="2871584" cy="253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25" y="2013759"/>
            <a:ext cx="2646219" cy="228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76" y="2014453"/>
            <a:ext cx="3501897" cy="228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73" y="2014452"/>
            <a:ext cx="3099393" cy="221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0" y="1898073"/>
            <a:ext cx="12213244" cy="0"/>
          </a:xfrm>
          <a:prstGeom prst="line">
            <a:avLst/>
          </a:prstGeom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860" y="74767"/>
            <a:ext cx="116101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সুন্দরবনের বিলুপ্তপ্রায় প্রাণীদের নাম বলার চেষ্টা করি 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41D18C-1D99-49E5-871D-7D90E8F4CAFB}"/>
              </a:ext>
            </a:extLst>
          </p:cNvPr>
          <p:cNvSpPr/>
          <p:nvPr/>
        </p:nvSpPr>
        <p:spPr>
          <a:xfrm>
            <a:off x="0" y="0"/>
            <a:ext cx="12192000" cy="290124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13800" dirty="0" err="1">
                <a:solidFill>
                  <a:srgbClr val="FFFF00"/>
                </a:solidFill>
              </a:rPr>
              <a:t>শিক্ষকের</a:t>
            </a:r>
            <a:r>
              <a:rPr lang="en-US" sz="13800" dirty="0">
                <a:solidFill>
                  <a:srgbClr val="FFFF00"/>
                </a:solidFill>
              </a:rPr>
              <a:t> </a:t>
            </a:r>
            <a:r>
              <a:rPr lang="en-US" sz="13800" dirty="0" err="1">
                <a:solidFill>
                  <a:srgbClr val="FFFF00"/>
                </a:solidFill>
              </a:rPr>
              <a:t>পাঠ</a:t>
            </a:r>
            <a:endParaRPr lang="en-US" sz="13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91515-6D28-484D-8070-49DAE6D49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244"/>
            <a:ext cx="12192000" cy="39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9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02815" y="2393649"/>
            <a:ext cx="3326378" cy="2085139"/>
            <a:chOff x="4099749" y="2019299"/>
            <a:chExt cx="2798619" cy="2538030"/>
          </a:xfrm>
        </p:grpSpPr>
        <p:sp>
          <p:nvSpPr>
            <p:cNvPr id="11" name="Oval 10"/>
            <p:cNvSpPr/>
            <p:nvPr/>
          </p:nvSpPr>
          <p:spPr>
            <a:xfrm>
              <a:off x="4099749" y="2019299"/>
              <a:ext cx="2798619" cy="2538030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86340" y="2244986"/>
              <a:ext cx="2625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54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0103" y="1193071"/>
            <a:ext cx="2091316" cy="1812110"/>
            <a:chOff x="1970576" y="1359571"/>
            <a:chExt cx="1770990" cy="1614055"/>
          </a:xfrm>
        </p:grpSpPr>
        <p:sp>
          <p:nvSpPr>
            <p:cNvPr id="12" name="Oval 11"/>
            <p:cNvSpPr/>
            <p:nvPr/>
          </p:nvSpPr>
          <p:spPr>
            <a:xfrm>
              <a:off x="1970576" y="1359571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59069" y="1817314"/>
              <a:ext cx="1394004" cy="72793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আফ্রিকা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3277" y="143963"/>
            <a:ext cx="2159019" cy="1659475"/>
            <a:chOff x="4502727" y="100444"/>
            <a:chExt cx="1770990" cy="1614055"/>
          </a:xfrm>
        </p:grpSpPr>
        <p:sp>
          <p:nvSpPr>
            <p:cNvPr id="15" name="Oval 14"/>
            <p:cNvSpPr/>
            <p:nvPr/>
          </p:nvSpPr>
          <p:spPr>
            <a:xfrm>
              <a:off x="4502727" y="100444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03406" y="584305"/>
              <a:ext cx="1369631" cy="70066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ক্যাঙ্গারু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52123" y="1460144"/>
            <a:ext cx="2256606" cy="1696243"/>
            <a:chOff x="7040836" y="1212272"/>
            <a:chExt cx="1821907" cy="1614055"/>
          </a:xfrm>
        </p:grpSpPr>
        <p:sp>
          <p:nvSpPr>
            <p:cNvPr id="16" name="Oval 15"/>
            <p:cNvSpPr/>
            <p:nvPr/>
          </p:nvSpPr>
          <p:spPr>
            <a:xfrm>
              <a:off x="7065818" y="1212272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40836" y="1703265"/>
              <a:ext cx="1821907" cy="72793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এতদ্ব্যতীত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95487" y="4046821"/>
            <a:ext cx="2021988" cy="1864722"/>
            <a:chOff x="7636245" y="3640281"/>
            <a:chExt cx="1770990" cy="1614055"/>
          </a:xfrm>
        </p:grpSpPr>
        <p:sp>
          <p:nvSpPr>
            <p:cNvPr id="17" name="Oval 16"/>
            <p:cNvSpPr/>
            <p:nvPr/>
          </p:nvSpPr>
          <p:spPr>
            <a:xfrm>
              <a:off x="7636245" y="3640281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01348" y="4093365"/>
              <a:ext cx="1240785" cy="7073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অবলুপ্ত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8530" y="4991553"/>
            <a:ext cx="2254947" cy="1601541"/>
            <a:chOff x="4946072" y="4834143"/>
            <a:chExt cx="1770990" cy="1614055"/>
          </a:xfrm>
        </p:grpSpPr>
        <p:sp>
          <p:nvSpPr>
            <p:cNvPr id="18" name="Oval 17"/>
            <p:cNvSpPr/>
            <p:nvPr/>
          </p:nvSpPr>
          <p:spPr>
            <a:xfrm>
              <a:off x="4946072" y="4834143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80801" y="5287227"/>
              <a:ext cx="786345" cy="748144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</a:t>
              </a:r>
              <a:endParaRPr lang="en-US" sz="2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9389" y="3807223"/>
            <a:ext cx="2124230" cy="1864722"/>
            <a:chOff x="1887053" y="3656506"/>
            <a:chExt cx="1770990" cy="1614055"/>
          </a:xfrm>
        </p:grpSpPr>
        <p:sp>
          <p:nvSpPr>
            <p:cNvPr id="13" name="Oval 12"/>
            <p:cNvSpPr/>
            <p:nvPr/>
          </p:nvSpPr>
          <p:spPr>
            <a:xfrm>
              <a:off x="1887053" y="3656506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5515" y="3801813"/>
              <a:ext cx="1619652" cy="13361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আচার্য 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প্রফুল্লচন্দ্র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>
            <a:off x="5923687" y="4518362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933279" y="1916196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7828484">
            <a:off x="4260499" y="2583185"/>
            <a:ext cx="484632" cy="40521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2987231">
            <a:off x="4260498" y="3832938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4169446">
            <a:off x="7615618" y="2723938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848353">
            <a:off x="7465537" y="3969183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1715" y="3979693"/>
            <a:ext cx="561109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=ক+ষ </a:t>
            </a:r>
            <a:endParaRPr lang="en-US" sz="7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5860" y="1641222"/>
            <a:ext cx="638694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ক্যাঙ্গারু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ঙ+গ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9632" y="167069"/>
            <a:ext cx="2499403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3970" y="2779364"/>
            <a:ext cx="59988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অবলুপ্ত --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প্ত</a:t>
            </a:r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=প+ত</a:t>
            </a:r>
          </a:p>
        </p:txBody>
      </p:sp>
    </p:spTree>
    <p:extLst>
      <p:ext uri="{BB962C8B-B14F-4D97-AF65-F5344CB8AC3E}">
        <p14:creationId xmlns:p14="http://schemas.microsoft.com/office/powerpoint/2010/main" val="72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E05C76-E286-48A8-B6A3-48FC037FE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4"/>
            <a:ext cx="12192000" cy="676247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524D61-6C42-4547-A070-ED272B4EAFE7}"/>
              </a:ext>
            </a:extLst>
          </p:cNvPr>
          <p:cNvSpPr/>
          <p:nvPr/>
        </p:nvSpPr>
        <p:spPr>
          <a:xfrm>
            <a:off x="3171347" y="410814"/>
            <a:ext cx="65453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87463-4114-4CB6-9140-3FDDACD034E3}"/>
              </a:ext>
            </a:extLst>
          </p:cNvPr>
          <p:cNvSpPr/>
          <p:nvPr/>
        </p:nvSpPr>
        <p:spPr>
          <a:xfrm>
            <a:off x="467655" y="2245259"/>
            <a:ext cx="5389617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আংগারজুর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সপ্রাবিঃ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ইনঘাট,সিলেট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41DA51-72D7-41AC-9481-291FA333C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78" y="1587918"/>
            <a:ext cx="4207505" cy="481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58E914-C147-4B7D-9EA8-3FB26781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72" y="2449689"/>
            <a:ext cx="1875617" cy="26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83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12534" y="237949"/>
            <a:ext cx="5689378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2569" y="1634697"/>
            <a:ext cx="19078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অবলুপ্ত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463180" y="1841724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69724" y="1634695"/>
            <a:ext cx="313098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2569" y="2665065"/>
            <a:ext cx="190789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59470" y="2943838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0200" y="2688517"/>
            <a:ext cx="355898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ভাবে খ্যাত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90124" y="3740175"/>
            <a:ext cx="193033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তুলনাহীন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584704" y="3979906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23397" y="3746285"/>
            <a:ext cx="301877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তুলনা নেই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90125" y="4828353"/>
            <a:ext cx="193033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এতদ্ব্যতীত</a:t>
            </a:r>
            <a:endParaRPr lang="en-US" sz="1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559470" y="4972998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57302" y="4683038"/>
            <a:ext cx="12779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125" y="5763723"/>
            <a:ext cx="1965603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ভক্ষণ করা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3922" y="5646541"/>
            <a:ext cx="142058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84704" y="5853570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2" grpId="0" animBg="1"/>
      <p:bldP spid="3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6108" y="304800"/>
            <a:ext cx="5285421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44980"/>
            <a:ext cx="9642764" cy="4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19" y="2819399"/>
            <a:ext cx="573578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তুলনা নেই- 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লোপ পেয়েছে-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শিকার করেন-  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বিশেষ ভাবে খ্যাত-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399" y="2581458"/>
            <a:ext cx="314959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তুলনাহীন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অবলুপ্ত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শিকারি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endParaRPr lang="en-US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119" y="1877702"/>
            <a:ext cx="434766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কথায় প্রকাশ কর</a:t>
            </a:r>
            <a:r>
              <a:rPr lang="en-US" sz="4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474" y="217047"/>
            <a:ext cx="3477492" cy="11079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3056" y="230890"/>
            <a:ext cx="2576835" cy="923330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দলনং-০১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1560271"/>
            <a:ext cx="4890655" cy="483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7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8778E-17 L -0.3420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8" grpId="0" animBg="1"/>
      <p:bldP spid="8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97" y="780320"/>
            <a:ext cx="2151551" cy="1015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1194" y="318655"/>
            <a:ext cx="2576835" cy="923330"/>
          </a:xfrm>
          <a:prstGeom prst="rect">
            <a:avLst/>
          </a:prstGeom>
          <a:noFill/>
          <a:ln w="28575">
            <a:solidFill>
              <a:srgbClr val="FC86EE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দলনং-০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551" y="2397236"/>
            <a:ext cx="10522119" cy="37856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-    </a:t>
            </a:r>
            <a:r>
              <a:rPr lang="bn-BD" sz="6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 বেঙ্গল টাইগার 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 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bn-BD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আফ্রিকা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-    সিংহ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  চট্টগ্রাম 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484909" y="2397236"/>
            <a:ext cx="11485417" cy="41549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-    হাতি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 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  বেঙ্গল টাইগার </a:t>
            </a:r>
          </a:p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আফ্রিকা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-   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ক্যাঙ্গারু</a:t>
            </a:r>
          </a:p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  চট্টগ্রাম 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সিংহ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94618" y="701093"/>
            <a:ext cx="1911928" cy="1316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</p:txBody>
      </p:sp>
    </p:spTree>
    <p:extLst>
      <p:ext uri="{BB962C8B-B14F-4D97-AF65-F5344CB8AC3E}">
        <p14:creationId xmlns:p14="http://schemas.microsoft.com/office/powerpoint/2010/main" val="3437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1" grpId="0" animBg="1"/>
      <p:bldP spid="2" grpId="0" animBg="1"/>
      <p:bldP spid="2" grpId="1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2099" y="2310403"/>
            <a:ext cx="943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বাঘ,গন্ডার,হাতি,চিতাবাঘ,শকুন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8858" y="3690841"/>
            <a:ext cx="5354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উত্তর-পার্বত্য চট্টগ্রাম অঞ্চলে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526" y="5207131"/>
            <a:ext cx="916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উত্তর-রয়েল বেঙ্গল টাইগার,চিতাবাঘ,ওল বাঘ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8233" y="147935"/>
            <a:ext cx="257683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নং-০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414" y="224879"/>
            <a:ext cx="310533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প্রশ্ন</a:t>
            </a:r>
            <a:r>
              <a:rPr kumimoji="0" lang="en-US" sz="4400" b="1" i="0" u="none" strike="noStrike" kern="0" cap="all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ের</a:t>
            </a:r>
            <a:r>
              <a:rPr kumimoji="0" lang="bn-BD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উত্তর</a:t>
            </a:r>
            <a:r>
              <a:rPr kumimoji="0" lang="en-US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all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দাও</a:t>
            </a:r>
            <a:r>
              <a:rPr kumimoji="0" lang="bn-BD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050" b="1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4826" y="1655824"/>
            <a:ext cx="900438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টি প্রাণীর নাম লিখ ।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4826" y="2998389"/>
            <a:ext cx="621836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 কোন অঞ্চলে দেখ যায়?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4827" y="4410026"/>
            <a:ext cx="624241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ধরণের বাঘের নাম লিখ।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01782"/>
            <a:ext cx="74371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6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নিরব পাঠ</a:t>
            </a:r>
            <a:endParaRPr lang="en-US" sz="6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9947D-B646-482E-B4D2-F996AD6A6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2810"/>
            <a:ext cx="12192000" cy="44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731" y="2713469"/>
            <a:ext cx="7596705" cy="10156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রাজা গণ্ডার শিকারে দক্ষ ছিলেন ?</a:t>
            </a:r>
            <a:r>
              <a:rPr lang="en-US" sz="6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6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6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ক.রাজা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রামমোহন রায়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457" y="5531372"/>
            <a:ext cx="4327033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প্রতাপাদিত্য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2251" y="4244465"/>
            <a:ext cx="4151385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খ.রাজা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লক্ষন সেন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834" y="5361228"/>
            <a:ext cx="420580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ঘ.রাজা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বল্লাল সেন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প্রতাপাদিত্য</a:t>
            </a:r>
            <a:endParaRPr lang="en-US" sz="4400" b="1" dirty="0">
              <a:ln w="11430"/>
              <a:solidFill>
                <a:srgbClr val="8D177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96" y="2838160"/>
            <a:ext cx="9344891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১৮৮৫ সালে সুন্দরবনে শেষ গণ্ডার দেখেছিলেন ?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503" y="5610468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রাজা প্রতাপাদিত্য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8914" y="4123965"/>
            <a:ext cx="4497749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নলিনী ভূষণ রায়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2251" y="4244465"/>
            <a:ext cx="4497749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খ.রাজা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লক্ষন সেন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457" y="5610469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.রাজা বল্লাল সেন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নলিনী ভূষন রায়</a:t>
            </a:r>
            <a:endParaRPr lang="en-US" sz="4400" b="1" dirty="0">
              <a:ln w="11430"/>
              <a:solidFill>
                <a:srgbClr val="8D177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5366" y="3953119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3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4755" y="2976706"/>
            <a:ext cx="5920255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ক্যাঙ্গারু কোথায় পাওয়া যায় ?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457" y="4388407"/>
            <a:ext cx="3436907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2251" y="5590955"/>
            <a:ext cx="3167713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2251" y="4244465"/>
            <a:ext cx="3167713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457" y="5610469"/>
            <a:ext cx="3436907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848" y="881551"/>
            <a:ext cx="4446067" cy="156966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8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2251" y="5222460"/>
            <a:ext cx="762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6044" y="951987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10" grpId="0"/>
      <p:bldP spid="13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145" y="744202"/>
            <a:ext cx="405271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1675" y="2805372"/>
            <a:ext cx="9290325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শুনেছ কিন্তু চোখে দেখনি এমন প্রাণীদের একটি তালিকা তৈরি কর</a:t>
            </a:r>
            <a:r>
              <a:rPr lang="en-US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আনবে</a:t>
            </a: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895C868-39BF-4BB0-BF59-1AEA1281150B}"/>
              </a:ext>
            </a:extLst>
          </p:cNvPr>
          <p:cNvSpPr/>
          <p:nvPr/>
        </p:nvSpPr>
        <p:spPr>
          <a:xfrm>
            <a:off x="90311" y="1873956"/>
            <a:ext cx="2811364" cy="3635022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163" y="193964"/>
            <a:ext cx="63002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6654" y="1648692"/>
            <a:ext cx="7315201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৩য়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54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 কোন</a:t>
            </a: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---হাতির দেখা মেলে।</a:t>
            </a: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54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EF2AA-4CDA-446F-95FD-63825BC92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1640514"/>
            <a:ext cx="3560267" cy="46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3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3" y="5479897"/>
            <a:ext cx="748144" cy="723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5401407"/>
            <a:ext cx="748144" cy="72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600798"/>
            <a:ext cx="748144" cy="72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8" y="5784696"/>
            <a:ext cx="748144" cy="723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8652" y="913902"/>
            <a:ext cx="5444839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34" y="2885992"/>
            <a:ext cx="4822914" cy="42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32" y="2475237"/>
            <a:ext cx="3887484" cy="3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85" y="2550351"/>
            <a:ext cx="3761487" cy="32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03" y="541175"/>
            <a:ext cx="3839241" cy="33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8" y="3672305"/>
            <a:ext cx="3332963" cy="29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9" y="1026085"/>
            <a:ext cx="3650388" cy="31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8" y="905011"/>
            <a:ext cx="5458692" cy="28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1001856"/>
            <a:ext cx="6137564" cy="2988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4116964"/>
            <a:ext cx="6137564" cy="264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3990109"/>
            <a:ext cx="5458692" cy="2831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6126" y="74014"/>
            <a:ext cx="598914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গুলো দে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748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3796144"/>
            <a:ext cx="3879272" cy="3023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3796144"/>
            <a:ext cx="3948545" cy="3023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796145"/>
            <a:ext cx="3713019" cy="30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136073"/>
            <a:ext cx="3879272" cy="252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1136073"/>
            <a:ext cx="3713019" cy="252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136073"/>
            <a:ext cx="3948545" cy="2506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3663" y="30285"/>
            <a:ext cx="1045749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কোথায় দেখতে পাই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744" y="226598"/>
            <a:ext cx="78778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 গুলো কোথায় </a:t>
            </a:r>
            <a:r>
              <a:rPr lang="en-US" sz="54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</a:p>
        </p:txBody>
      </p:sp>
    </p:spTree>
    <p:extLst>
      <p:ext uri="{BB962C8B-B14F-4D97-AF65-F5344CB8AC3E}">
        <p14:creationId xmlns:p14="http://schemas.microsoft.com/office/powerpoint/2010/main" val="27370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75" y="1219200"/>
            <a:ext cx="40640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8151" y="2117671"/>
            <a:ext cx="770044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</a:p>
        </p:txBody>
      </p:sp>
    </p:spTree>
    <p:extLst>
      <p:ext uri="{BB962C8B-B14F-4D97-AF65-F5344CB8AC3E}">
        <p14:creationId xmlns:p14="http://schemas.microsoft.com/office/powerpoint/2010/main" val="30806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2413259"/>
            <a:ext cx="11222181" cy="4154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পারবে</a:t>
            </a:r>
            <a:r>
              <a:rPr lang="bn-BD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শুদ্ধভাবে</a:t>
            </a: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বলতে পারবে</a:t>
            </a:r>
            <a:r>
              <a:rPr lang="bn-BD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 পাঠ্যপুস্তকের পাঠ শ্রবণযোগ্য স্পষ্ট স্বরে ও প্রমিত</a:t>
            </a:r>
          </a:p>
          <a:p>
            <a:r>
              <a:rPr lang="en-US" sz="4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উচ্চারণে সাবলীলভাবে পড়তে পারবে।</a:t>
            </a: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 </a:t>
            </a:r>
            <a:r>
              <a:rPr lang="bn-BD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উত্তর লিখতে পারবে।</a:t>
            </a:r>
            <a:endParaRPr lang="en-US" sz="44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404388"/>
            <a:ext cx="5181601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all" spc="0" normalizeH="0" baseline="0" noProof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8000" b="1" i="0" u="none" strike="noStrike" kern="0" cap="all" spc="0" normalizeH="0" baseline="0" noProof="0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08" y="2126670"/>
            <a:ext cx="6308438" cy="4731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2126671"/>
            <a:ext cx="5638800" cy="4599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81968"/>
            <a:ext cx="111944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এই প্রাণীর নাম কি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509" y="957966"/>
            <a:ext cx="1065414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 বললেই </a:t>
            </a:r>
            <a:r>
              <a:rPr lang="en-US" sz="60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কথা মনে হয়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1" y="1044683"/>
            <a:ext cx="121227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কোনো কোনো প্রাণীর সঙ্গে জড়িয়ে থাকে দেশের নাম বা জায়গার নাম। </a:t>
            </a:r>
            <a:r>
              <a:rPr lang="en-US" sz="36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513" y="89634"/>
            <a:ext cx="4315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নাম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</a:p>
        </p:txBody>
      </p:sp>
    </p:spTree>
    <p:extLst>
      <p:ext uri="{BB962C8B-B14F-4D97-AF65-F5344CB8AC3E}">
        <p14:creationId xmlns:p14="http://schemas.microsoft.com/office/powerpoint/2010/main" val="28047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1654" y="799282"/>
            <a:ext cx="52595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প্রাণীর নাম কি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6281" y="0"/>
            <a:ext cx="39502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নাম </a:t>
            </a: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14945"/>
            <a:ext cx="5905500" cy="50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891144"/>
            <a:ext cx="6026728" cy="48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7073" y="568034"/>
            <a:ext cx="989726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 বললেই মনে হবে আফ্রিকার কথা    </a:t>
            </a:r>
          </a:p>
        </p:txBody>
      </p:sp>
    </p:spTree>
    <p:extLst>
      <p:ext uri="{BB962C8B-B14F-4D97-AF65-F5344CB8AC3E}">
        <p14:creationId xmlns:p14="http://schemas.microsoft.com/office/powerpoint/2010/main" val="12458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3" grpId="0"/>
    </p:bldLst>
  </p:timing>
</p:sld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585</Words>
  <Application>Microsoft Office PowerPoint</Application>
  <PresentationFormat>Widescreen</PresentationFormat>
  <Paragraphs>139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NikoshBAN</vt:lpstr>
      <vt:lpstr>Segoe Print</vt:lpstr>
      <vt:lpstr>Times New Roman</vt:lpstr>
      <vt:lpstr>Wingdings</vt:lpstr>
      <vt:lpstr>TS103431377(1)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2020-06-11T11:40:51Z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