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01" r:id="rId2"/>
    <p:sldId id="29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272" r:id="rId14"/>
    <p:sldId id="273" r:id="rId15"/>
    <p:sldId id="274" r:id="rId16"/>
    <p:sldId id="275" r:id="rId17"/>
    <p:sldId id="276" r:id="rId18"/>
    <p:sldId id="277" r:id="rId19"/>
    <p:sldId id="293" r:id="rId20"/>
    <p:sldId id="280" r:id="rId21"/>
    <p:sldId id="288" r:id="rId22"/>
    <p:sldId id="289" r:id="rId23"/>
    <p:sldId id="281" r:id="rId24"/>
    <p:sldId id="291" r:id="rId25"/>
    <p:sldId id="283" r:id="rId26"/>
    <p:sldId id="300" r:id="rId2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FlipHor="1" custScaleX="100000" custLinFactNeighborX="-45695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EB294EC7-8591-43A5-85F5-02AEF4BD74A2}" type="presOf" srcId="{E716E343-82B4-4D0B-B45D-0F490FE0235D}" destId="{AAC36E9C-336F-488E-A8C1-0178D536F410}" srcOrd="1" destOrd="0" presId="urn:microsoft.com/office/officeart/2005/8/layout/target3"/>
    <dgm:cxn modelId="{B33E2182-9D69-4BF2-ABD8-7243B064EC22}" type="presOf" srcId="{E716E343-82B4-4D0B-B45D-0F490FE0235D}" destId="{508660B7-E931-4D2D-869E-C294046FF6B9}" srcOrd="0" destOrd="0" presId="urn:microsoft.com/office/officeart/2005/8/layout/target3"/>
    <dgm:cxn modelId="{DEE02C46-C6BB-4DE2-9563-D4380B524B0D}" type="presOf" srcId="{BE53A760-87E9-4D35-B1D8-5BB11ED07B53}" destId="{EB82FB9B-EC43-4CC6-88CB-A53F2E8714A8}" srcOrd="0" destOrd="0" presId="urn:microsoft.com/office/officeart/2005/8/layout/target3"/>
    <dgm:cxn modelId="{4E35F149-ED38-4BE0-AF5A-59CA8797F83C}" type="presParOf" srcId="{EB82FB9B-EC43-4CC6-88CB-A53F2E8714A8}" destId="{E4FD88E8-8AC9-4B1F-A0C4-A20C1D97D604}" srcOrd="0" destOrd="0" presId="urn:microsoft.com/office/officeart/2005/8/layout/target3"/>
    <dgm:cxn modelId="{8908106D-7461-4475-8558-D982FB0F4FA0}" type="presParOf" srcId="{EB82FB9B-EC43-4CC6-88CB-A53F2E8714A8}" destId="{9871A64A-1045-472E-94BB-C26A9DBFAFE7}" srcOrd="1" destOrd="0" presId="urn:microsoft.com/office/officeart/2005/8/layout/target3"/>
    <dgm:cxn modelId="{C2CB3EF8-8221-4ED8-9AD8-3C20BA4D82EE}" type="presParOf" srcId="{EB82FB9B-EC43-4CC6-88CB-A53F2E8714A8}" destId="{508660B7-E931-4D2D-869E-C294046FF6B9}" srcOrd="2" destOrd="0" presId="urn:microsoft.com/office/officeart/2005/8/layout/target3"/>
    <dgm:cxn modelId="{AB3A4716-878D-4BAD-BE14-E19D0C28C74A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২য়</a:t>
          </a:r>
        </a:p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 ১৪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10606" custLinFactNeighborY="11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20934" custLinFactNeighborY="19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52246-7D42-4B8F-B3DA-2C16E241B058}" type="presOf" srcId="{E38289D3-1880-4825-A10A-9FDD3AE6311C}" destId="{DED2D4FC-64C9-497D-ADCF-5765BC8D748D}" srcOrd="0" destOrd="0" presId="urn:microsoft.com/office/officeart/2005/8/layout/lProcess3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E23C8A6-36D7-4513-A4A9-E956DE173C53}" type="presOf" srcId="{34FC765B-2EB0-473D-A497-1E7C6F22937D}" destId="{D1B70D99-8398-4580-8198-B1CEC269CCA7}" srcOrd="0" destOrd="0" presId="urn:microsoft.com/office/officeart/2005/8/layout/lProcess3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3EFC4353-0AB7-4534-9F34-C44CA9178D6F}" type="presOf" srcId="{5D77E333-4B75-4F53-99EF-836C760D2725}" destId="{3BB57241-4463-4BB7-8B42-4FC5D0160346}" srcOrd="0" destOrd="0" presId="urn:microsoft.com/office/officeart/2005/8/layout/lProcess3"/>
    <dgm:cxn modelId="{458C5D1A-8101-41D4-9086-4460BF286F43}" type="presOf" srcId="{F2BE6500-0FCC-41C8-9FBC-63C05BD7D7FB}" destId="{CB9B20C9-1542-4C91-9CF9-8ED47A99E3EB}" srcOrd="0" destOrd="0" presId="urn:microsoft.com/office/officeart/2005/8/layout/lProcess3"/>
    <dgm:cxn modelId="{240C24F2-5FEA-4114-8CA7-88EA34812E94}" type="presOf" srcId="{D63DA2CD-DAB3-4569-A407-F2C1D1FE6616}" destId="{3DD6BD90-A2AC-4F3B-BD7D-F2969E00A758}" srcOrd="0" destOrd="0" presId="urn:microsoft.com/office/officeart/2005/8/layout/lProcess3"/>
    <dgm:cxn modelId="{0D2B57F1-CFBA-47D3-BEC2-FC07E89DFC93}" type="presOf" srcId="{C4DA1679-73B2-480A-827F-509A9AFD62DA}" destId="{326C7E6D-8A4A-441C-8D30-5C4E5AB2A7BB}" srcOrd="0" destOrd="0" presId="urn:microsoft.com/office/officeart/2005/8/layout/lProcess3"/>
    <dgm:cxn modelId="{DF5EE931-182F-421F-AA0A-06888F21000C}" type="presOf" srcId="{EF973BE7-15D2-4217-A48C-415EB122A4A1}" destId="{73F5BC04-4989-41F7-AE78-074518BD3557}" srcOrd="0" destOrd="0" presId="urn:microsoft.com/office/officeart/2005/8/layout/lProcess3"/>
    <dgm:cxn modelId="{CFA63E61-5868-4B5D-9B6C-4D2255C66D27}" type="presOf" srcId="{1AAA8D16-A436-464E-AC03-FF791BEB1744}" destId="{F49A9862-D5B5-4E8B-9DD0-EDC0513F5C76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136C78F1-9A99-4BDC-9911-C0770D8CC1ED}" type="presOf" srcId="{2E7CBF30-D46A-4FB2-B4B4-B132961369E1}" destId="{1B2B2817-A41C-406A-BD35-C657D0821092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6A437410-3CE3-45B8-921B-CFE5E166C8ED}" type="presParOf" srcId="{F49A9862-D5B5-4E8B-9DD0-EDC0513F5C76}" destId="{D2EEAADB-C48C-4513-B85A-707BA92CA297}" srcOrd="0" destOrd="0" presId="urn:microsoft.com/office/officeart/2005/8/layout/lProcess3"/>
    <dgm:cxn modelId="{0F3C7CF1-8930-463B-895E-039863DD49CD}" type="presParOf" srcId="{D2EEAADB-C48C-4513-B85A-707BA92CA297}" destId="{CB9B20C9-1542-4C91-9CF9-8ED47A99E3EB}" srcOrd="0" destOrd="0" presId="urn:microsoft.com/office/officeart/2005/8/layout/lProcess3"/>
    <dgm:cxn modelId="{10C3FA8E-0438-4830-BCBB-DFB6E9F93DCB}" type="presParOf" srcId="{D2EEAADB-C48C-4513-B85A-707BA92CA297}" destId="{B4DA9E5E-CB12-4F9E-9D77-953C1097A95C}" srcOrd="1" destOrd="0" presId="urn:microsoft.com/office/officeart/2005/8/layout/lProcess3"/>
    <dgm:cxn modelId="{1AB1BCC0-AA05-4263-8029-17DC64301AE8}" type="presParOf" srcId="{D2EEAADB-C48C-4513-B85A-707BA92CA297}" destId="{326C7E6D-8A4A-441C-8D30-5C4E5AB2A7BB}" srcOrd="2" destOrd="0" presId="urn:microsoft.com/office/officeart/2005/8/layout/lProcess3"/>
    <dgm:cxn modelId="{E92A3C69-B4C9-452E-A277-38C171AD5390}" type="presParOf" srcId="{F49A9862-D5B5-4E8B-9DD0-EDC0513F5C76}" destId="{F759260C-19EB-4948-98D6-F9C2AE8B04DC}" srcOrd="1" destOrd="0" presId="urn:microsoft.com/office/officeart/2005/8/layout/lProcess3"/>
    <dgm:cxn modelId="{F4D7F963-C1CA-460C-A813-5BC7FC5E849E}" type="presParOf" srcId="{F49A9862-D5B5-4E8B-9DD0-EDC0513F5C76}" destId="{EF763D5B-F55A-4FD7-A63F-A8A3ECCFB922}" srcOrd="2" destOrd="0" presId="urn:microsoft.com/office/officeart/2005/8/layout/lProcess3"/>
    <dgm:cxn modelId="{C9FE3DF6-4601-49DB-9779-C6CD085F8B71}" type="presParOf" srcId="{EF763D5B-F55A-4FD7-A63F-A8A3ECCFB922}" destId="{3BB57241-4463-4BB7-8B42-4FC5D0160346}" srcOrd="0" destOrd="0" presId="urn:microsoft.com/office/officeart/2005/8/layout/lProcess3"/>
    <dgm:cxn modelId="{3B27F93D-2244-4F6A-BB2A-89F960995B67}" type="presParOf" srcId="{EF763D5B-F55A-4FD7-A63F-A8A3ECCFB922}" destId="{25737604-795D-43EC-A35D-42ED590C132B}" srcOrd="1" destOrd="0" presId="urn:microsoft.com/office/officeart/2005/8/layout/lProcess3"/>
    <dgm:cxn modelId="{D62CA86D-62F2-41BB-A772-B3176DE164E9}" type="presParOf" srcId="{EF763D5B-F55A-4FD7-A63F-A8A3ECCFB922}" destId="{D1B70D99-8398-4580-8198-B1CEC269CCA7}" srcOrd="2" destOrd="0" presId="urn:microsoft.com/office/officeart/2005/8/layout/lProcess3"/>
    <dgm:cxn modelId="{119AC218-BC1D-4DD2-B464-9A5C3184E6F8}" type="presParOf" srcId="{F49A9862-D5B5-4E8B-9DD0-EDC0513F5C76}" destId="{94FE5028-030C-4058-AC95-7F6548ED473F}" srcOrd="3" destOrd="0" presId="urn:microsoft.com/office/officeart/2005/8/layout/lProcess3"/>
    <dgm:cxn modelId="{69D0F836-13C2-440E-A16F-17616A537D30}" type="presParOf" srcId="{F49A9862-D5B5-4E8B-9DD0-EDC0513F5C76}" destId="{FCEA9616-A806-4AF3-A1DC-BAB56577FB68}" srcOrd="4" destOrd="0" presId="urn:microsoft.com/office/officeart/2005/8/layout/lProcess3"/>
    <dgm:cxn modelId="{FC0F75E6-8BA5-48C9-854A-D7F83D81EB63}" type="presParOf" srcId="{FCEA9616-A806-4AF3-A1DC-BAB56577FB68}" destId="{73F5BC04-4989-41F7-AE78-074518BD3557}" srcOrd="0" destOrd="0" presId="urn:microsoft.com/office/officeart/2005/8/layout/lProcess3"/>
    <dgm:cxn modelId="{3F14B0F6-02B4-4062-B778-D939445D3E0D}" type="presParOf" srcId="{FCEA9616-A806-4AF3-A1DC-BAB56577FB68}" destId="{1CEC6009-3F7E-4F42-B691-53880DB87F22}" srcOrd="1" destOrd="0" presId="urn:microsoft.com/office/officeart/2005/8/layout/lProcess3"/>
    <dgm:cxn modelId="{FAF75778-6043-4CD1-BDB8-7588753A1964}" type="presParOf" srcId="{FCEA9616-A806-4AF3-A1DC-BAB56577FB68}" destId="{3DD6BD90-A2AC-4F3B-BD7D-F2969E00A758}" srcOrd="2" destOrd="0" presId="urn:microsoft.com/office/officeart/2005/8/layout/lProcess3"/>
    <dgm:cxn modelId="{716CAD44-012D-4936-A709-96D3FF214E37}" type="presParOf" srcId="{F49A9862-D5B5-4E8B-9DD0-EDC0513F5C76}" destId="{9EA4B76E-80CB-4932-998E-E6DF6B0E9904}" srcOrd="5" destOrd="0" presId="urn:microsoft.com/office/officeart/2005/8/layout/lProcess3"/>
    <dgm:cxn modelId="{DD583911-2474-47DB-8BC7-D34F50B7F85A}" type="presParOf" srcId="{F49A9862-D5B5-4E8B-9DD0-EDC0513F5C76}" destId="{C3E7D6B1-D780-4525-B677-3882F5A775B1}" srcOrd="6" destOrd="0" presId="urn:microsoft.com/office/officeart/2005/8/layout/lProcess3"/>
    <dgm:cxn modelId="{0849DC86-6100-47A8-B9F9-A398CC969936}" type="presParOf" srcId="{C3E7D6B1-D780-4525-B677-3882F5A775B1}" destId="{1B2B2817-A41C-406A-BD35-C657D0821092}" srcOrd="0" destOrd="0" presId="urn:microsoft.com/office/officeart/2005/8/layout/lProcess3"/>
    <dgm:cxn modelId="{EBFD65AC-745B-4116-A4A7-0A918626527E}" type="presParOf" srcId="{C3E7D6B1-D780-4525-B677-3882F5A775B1}" destId="{8C9C5EFD-C3F3-46D7-9B50-472092AFC632}" srcOrd="1" destOrd="0" presId="urn:microsoft.com/office/officeart/2005/8/layout/lProcess3"/>
    <dgm:cxn modelId="{F9D6A240-0D49-4158-A847-E161A4344D49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 flipH="1">
          <a:off x="0" y="0"/>
          <a:ext cx="6642099" cy="114299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0" y="0"/>
        <a:ext cx="6642099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820133" y="82319"/>
          <a:ext cx="1825480" cy="955774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298020" y="82319"/>
        <a:ext cx="869706" cy="955774"/>
      </dsp:txXfrm>
    </dsp:sp>
    <dsp:sp modelId="{326C7E6D-8A4A-441C-8D30-5C4E5AB2A7BB}">
      <dsp:nvSpPr>
        <dsp:cNvPr id="0" name=""/>
        <dsp:cNvSpPr/>
      </dsp:nvSpPr>
      <dsp:spPr>
        <a:xfrm>
          <a:off x="2189437" y="1046"/>
          <a:ext cx="3448879" cy="1118320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748597" y="1046"/>
        <a:ext cx="2330559" cy="1118320"/>
      </dsp:txXfrm>
    </dsp:sp>
    <dsp:sp modelId="{3BB57241-4463-4BB7-8B42-4FC5D0160346}">
      <dsp:nvSpPr>
        <dsp:cNvPr id="0" name=""/>
        <dsp:cNvSpPr/>
      </dsp:nvSpPr>
      <dsp:spPr>
        <a:xfrm>
          <a:off x="820133" y="1334448"/>
          <a:ext cx="1825480" cy="955774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298020" y="1334448"/>
        <a:ext cx="869706" cy="955774"/>
      </dsp:txXfrm>
    </dsp:sp>
    <dsp:sp modelId="{D1B70D99-8398-4580-8198-B1CEC269CCA7}">
      <dsp:nvSpPr>
        <dsp:cNvPr id="0" name=""/>
        <dsp:cNvSpPr/>
      </dsp:nvSpPr>
      <dsp:spPr>
        <a:xfrm>
          <a:off x="2302042" y="1343309"/>
          <a:ext cx="3448879" cy="1118320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861202" y="1343309"/>
        <a:ext cx="2330559" cy="1118320"/>
      </dsp:txXfrm>
    </dsp:sp>
    <dsp:sp modelId="{73F5BC04-4989-41F7-AE78-074518BD3557}">
      <dsp:nvSpPr>
        <dsp:cNvPr id="0" name=""/>
        <dsp:cNvSpPr/>
      </dsp:nvSpPr>
      <dsp:spPr>
        <a:xfrm>
          <a:off x="820133" y="2586577"/>
          <a:ext cx="1825480" cy="955774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298020" y="2586577"/>
        <a:ext cx="869706" cy="955774"/>
      </dsp:txXfrm>
    </dsp:sp>
    <dsp:sp modelId="{3DD6BD90-A2AC-4F3B-BD7D-F2969E00A758}">
      <dsp:nvSpPr>
        <dsp:cNvPr id="0" name=""/>
        <dsp:cNvSpPr/>
      </dsp:nvSpPr>
      <dsp:spPr>
        <a:xfrm>
          <a:off x="2269960" y="2660503"/>
          <a:ext cx="3448879" cy="1118320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 ১৪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829120" y="2660503"/>
        <a:ext cx="2330559" cy="1118320"/>
      </dsp:txXfrm>
    </dsp:sp>
    <dsp:sp modelId="{1B2B2817-A41C-406A-BD35-C657D0821092}">
      <dsp:nvSpPr>
        <dsp:cNvPr id="0" name=""/>
        <dsp:cNvSpPr/>
      </dsp:nvSpPr>
      <dsp:spPr>
        <a:xfrm>
          <a:off x="820133" y="3838706"/>
          <a:ext cx="1825480" cy="955774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298020" y="3838706"/>
        <a:ext cx="869706" cy="955774"/>
      </dsp:txXfrm>
    </dsp:sp>
    <dsp:sp modelId="{DED2D4FC-64C9-497D-ADCF-5765BC8D748D}">
      <dsp:nvSpPr>
        <dsp:cNvPr id="0" name=""/>
        <dsp:cNvSpPr/>
      </dsp:nvSpPr>
      <dsp:spPr>
        <a:xfrm>
          <a:off x="2189437" y="3757433"/>
          <a:ext cx="3448879" cy="1118320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748597" y="3757433"/>
        <a:ext cx="2330559" cy="11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F35D5-B8B6-4379-8B02-F120035C319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FCBAD-3CE4-48AB-98CB-1FC3FF5D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07A3-FE94-4ABC-AE0C-3B341237D11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25563-6471-4581-AAC2-7827C045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5563-6471-4581-AAC2-7827C045E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5563-6471-4581-AAC2-7827C045E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5563-6471-4581-AAC2-7827C045EC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8F0D-2139-460C-9E3B-A784217452F5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68A2-1451-40E2-BCFB-EF0B3C9A4F62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58F5-1E07-401F-8A8C-8FC19703AF05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83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9C8-9EAE-44A3-905A-247DB14E7439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C16A-8C77-48BC-821F-87A955AD061B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7918-4742-4C4D-B543-642F3872B5C9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E98E-EE2A-41C1-AD31-5E877D5EF907}" type="datetime1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38DC-C6D5-4D28-9AC9-C6A116399B43}" type="datetime1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FB28-98F1-4DD7-9B75-934F172D030C}" type="datetime1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27E9-586F-43C4-A782-46273CE6C532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44A-90A8-48F9-AD53-B132CEBA6D78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71C4-368F-4B2A-833C-5B86AB01CF12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6119-A3B2-4C74-BF47-B782E86F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9201" y="228601"/>
            <a:ext cx="6197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9DED-8E79-4D7F-9398-5887DF89B23A}" type="datetime1">
              <a:rPr lang="en-US" smtClean="0"/>
              <a:t>1/25/2020</a:t>
            </a:fld>
            <a:endParaRPr lang="en-US"/>
          </a:p>
        </p:txBody>
      </p:sp>
      <p:pic>
        <p:nvPicPr>
          <p:cNvPr id="2051" name="Picture 3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828800"/>
            <a:ext cx="724806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6" y="1828800"/>
            <a:ext cx="42777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28800"/>
            <a:ext cx="3962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827" y="99176"/>
            <a:ext cx="11846255" cy="471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28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60" y="2267308"/>
            <a:ext cx="9339495" cy="42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857022" y="2293028"/>
            <a:ext cx="2026995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84719" y="2211779"/>
            <a:ext cx="360363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350489" y="2211779"/>
            <a:ext cx="3018036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35770" y="2373435"/>
            <a:ext cx="1801812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65807" y="2211778"/>
            <a:ext cx="28829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70307" y="2490002"/>
            <a:ext cx="1936948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otiar\Desktop\New folder\e-sax-geostationary-10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90" y="834598"/>
            <a:ext cx="2748406" cy="13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84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2858" y="68237"/>
            <a:ext cx="8064067" cy="1025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1318" tIns="50659" rIns="101318" bIns="50659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endParaRPr lang="en-US" sz="5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8" y="1228298"/>
            <a:ext cx="9903926" cy="46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4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FB28-98F1-4DD7-9B75-934F172D030C}" type="datetime1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22273"/>
              </p:ext>
            </p:extLst>
          </p:nvPr>
        </p:nvGraphicFramePr>
        <p:xfrm>
          <a:off x="1753403" y="1985201"/>
          <a:ext cx="2084499" cy="178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Packager Shell Object" showAsIcon="1" r:id="rId3" imgW="571320" imgH="488520" progId="Package">
                  <p:embed/>
                </p:oleObj>
              </mc:Choice>
              <mc:Fallback>
                <p:oleObj name="Packager Shell Object" showAsIcon="1" r:id="rId3" imgW="571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3403" y="1985201"/>
                        <a:ext cx="2084499" cy="1783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62395"/>
              </p:ext>
            </p:extLst>
          </p:nvPr>
        </p:nvGraphicFramePr>
        <p:xfrm>
          <a:off x="6959489" y="2178385"/>
          <a:ext cx="2130866" cy="135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ackager Shell Object" showAsIcon="1" r:id="rId5" imgW="770760" imgH="488520" progId="Package">
                  <p:embed/>
                </p:oleObj>
              </mc:Choice>
              <mc:Fallback>
                <p:oleObj name="Packager Shell Object" showAsIcon="1" r:id="rId5" imgW="770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9489" y="2178385"/>
                        <a:ext cx="2130866" cy="135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2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957" y="196689"/>
            <a:ext cx="7929538" cy="102527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otiar\Desktop\New fold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680882"/>
            <a:ext cx="8827560" cy="503246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36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tiar\Desktop\New folder\fiber-optic-c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2" y="1050879"/>
            <a:ext cx="11662020" cy="580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935" y="133490"/>
            <a:ext cx="10400874" cy="6559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10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5" y="2069642"/>
            <a:ext cx="10518196" cy="41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235" y="878178"/>
            <a:ext cx="10560564" cy="5328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গতিতে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20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tiar\Desktop\New folde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3" y="1680883"/>
            <a:ext cx="4773706" cy="4458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otiar\Desktop\New folder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8438"/>
            <a:ext cx="4773706" cy="45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016" y="732564"/>
            <a:ext cx="11192274" cy="4712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ইনফ্রায়েড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57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04"/>
            <a:ext cx="12093525" cy="4712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266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16" y="2151529"/>
            <a:ext cx="4551572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28" y="2151530"/>
            <a:ext cx="5111213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46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62" y="190949"/>
            <a:ext cx="11781347" cy="9637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94059"/>
              </p:ext>
            </p:extLst>
          </p:nvPr>
        </p:nvGraphicFramePr>
        <p:xfrm>
          <a:off x="9192935" y="3082087"/>
          <a:ext cx="10810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2935" y="3082087"/>
                        <a:ext cx="108108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529" y="3244473"/>
            <a:ext cx="6537330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77" dirty="0" err="1">
                <a:solidFill>
                  <a:srgbClr val="FF0000"/>
                </a:solidFill>
              </a:rPr>
              <a:t>এসো</a:t>
            </a:r>
            <a:r>
              <a:rPr lang="en-GB" sz="3177" dirty="0">
                <a:solidFill>
                  <a:srgbClr val="FF0000"/>
                </a:solidFill>
              </a:rPr>
              <a:t> </a:t>
            </a:r>
            <a:r>
              <a:rPr lang="en-GB" sz="3177" dirty="0" err="1">
                <a:solidFill>
                  <a:srgbClr val="FF0000"/>
                </a:solidFill>
              </a:rPr>
              <a:t>আমরা</a:t>
            </a:r>
            <a:r>
              <a:rPr lang="en-GB" sz="3177" dirty="0">
                <a:solidFill>
                  <a:srgbClr val="FF0000"/>
                </a:solidFill>
              </a:rPr>
              <a:t> </a:t>
            </a:r>
            <a:r>
              <a:rPr lang="en-GB" sz="3177" dirty="0" err="1">
                <a:solidFill>
                  <a:srgbClr val="FF0000"/>
                </a:solidFill>
              </a:rPr>
              <a:t>একটি</a:t>
            </a:r>
            <a:r>
              <a:rPr lang="en-GB" sz="3177" dirty="0">
                <a:solidFill>
                  <a:srgbClr val="FF0000"/>
                </a:solidFill>
              </a:rPr>
              <a:t> </a:t>
            </a:r>
            <a:r>
              <a:rPr lang="en-GB" sz="3177" dirty="0" err="1">
                <a:solidFill>
                  <a:srgbClr val="FF0000"/>
                </a:solidFill>
              </a:rPr>
              <a:t>ভিডিও</a:t>
            </a:r>
            <a:r>
              <a:rPr lang="en-GB" sz="3177" dirty="0">
                <a:solidFill>
                  <a:srgbClr val="FF0000"/>
                </a:solidFill>
              </a:rPr>
              <a:t> </a:t>
            </a:r>
            <a:r>
              <a:rPr lang="en-GB" sz="3177" dirty="0" err="1" smtClean="0">
                <a:solidFill>
                  <a:srgbClr val="FF0000"/>
                </a:solidFill>
              </a:rPr>
              <a:t>দে</a:t>
            </a:r>
            <a:r>
              <a:rPr lang="bn-BD" sz="3177" dirty="0" smtClean="0">
                <a:solidFill>
                  <a:srgbClr val="FF0000"/>
                </a:solidFill>
              </a:rPr>
              <a:t>খি</a:t>
            </a:r>
            <a:endParaRPr lang="en-GB" sz="3177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94297" y="3146409"/>
            <a:ext cx="1431325" cy="6233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88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931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592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4419" tIns="57209" rIns="114419" bIns="57209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1780207"/>
            <a:ext cx="9440213" cy="38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5560488"/>
              </p:ext>
            </p:extLst>
          </p:nvPr>
        </p:nvGraphicFramePr>
        <p:xfrm>
          <a:off x="1016000" y="381000"/>
          <a:ext cx="721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446424"/>
              </p:ext>
            </p:extLst>
          </p:nvPr>
        </p:nvGraphicFramePr>
        <p:xfrm>
          <a:off x="5537797" y="1524000"/>
          <a:ext cx="660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667000"/>
            <a:ext cx="6096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i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এসএম</a:t>
            </a:r>
            <a:r>
              <a:rPr lang="en-US" sz="32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আমিনুর</a:t>
            </a:r>
            <a:r>
              <a:rPr lang="en-US" sz="32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i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নাজিরপুর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বিদ্যালয়,মুলাদী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minur phot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00" y="1722549"/>
            <a:ext cx="1977547" cy="1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tiar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34" y="537883"/>
            <a:ext cx="8918972" cy="4571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17431" y="5311588"/>
            <a:ext cx="9994006" cy="10868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SEA-ME-WE-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2" y="1371879"/>
            <a:ext cx="2622176" cy="21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00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2858" y="204717"/>
            <a:ext cx="8064067" cy="779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1318" tIns="50659" rIns="101318" bIns="50659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378424"/>
            <a:ext cx="10809026" cy="52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6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795" y="124206"/>
            <a:ext cx="9249915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bn-IN" sz="48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</a:t>
            </a:r>
            <a:r>
              <a:rPr lang="bn-IN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অংশের সমন্বয়ে </a:t>
            </a:r>
            <a:r>
              <a:rPr lang="bn-IN" sz="3600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4800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28299" y="1161401"/>
            <a:ext cx="2620369" cy="1624083"/>
          </a:xfrm>
          <a:prstGeom prst="rightArrow">
            <a:avLst>
              <a:gd name="adj1" fmla="val 50000"/>
              <a:gd name="adj2" fmla="val 3222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091821" y="2979294"/>
            <a:ext cx="2756847" cy="1842448"/>
          </a:xfrm>
          <a:prstGeom prst="rightArrow">
            <a:avLst>
              <a:gd name="adj1" fmla="val 50000"/>
              <a:gd name="adj2" fmla="val 3222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ক্ল্যাডিং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000" dirty="0"/>
          </a:p>
        </p:txBody>
      </p:sp>
      <p:sp>
        <p:nvSpPr>
          <p:cNvPr id="10" name="Right Arrow 9"/>
          <p:cNvSpPr/>
          <p:nvPr/>
        </p:nvSpPr>
        <p:spPr>
          <a:xfrm>
            <a:off x="846161" y="5015552"/>
            <a:ext cx="3002506" cy="1842448"/>
          </a:xfrm>
          <a:prstGeom prst="rightArrow">
            <a:avLst>
              <a:gd name="adj1" fmla="val 50000"/>
              <a:gd name="adj2" fmla="val 3222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জ্যাকেট</a:t>
            </a:r>
            <a:endParaRPr lang="en-US" sz="4400" b="1" dirty="0">
              <a:solidFill>
                <a:srgbClr val="0E7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1028328"/>
            <a:ext cx="2971800" cy="22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3192325"/>
            <a:ext cx="2914668" cy="1793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0" y="5179999"/>
            <a:ext cx="274320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463" y="257940"/>
            <a:ext cx="4864895" cy="112036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6618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6618" dirty="0" smtClean="0"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6618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18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18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42" y="2895310"/>
            <a:ext cx="11915335" cy="9637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মতের স্বপক্ষে ৫টি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6989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49534" y="225118"/>
            <a:ext cx="3783806" cy="7790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850006" y="1004170"/>
            <a:ext cx="10728101" cy="45462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০১.স্যাটেলাইট </a:t>
            </a:r>
            <a:r>
              <a:rPr lang="en-US" sz="3200" dirty="0" err="1" smtClean="0">
                <a:solidFill>
                  <a:srgbClr val="FF0000"/>
                </a:solidFill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০২. </a:t>
            </a:r>
            <a:r>
              <a:rPr lang="en-US" sz="3200" dirty="0" err="1" smtClean="0">
                <a:solidFill>
                  <a:srgbClr val="FF0000"/>
                </a:solidFill>
              </a:rPr>
              <a:t>এটি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০৩.অপটিক্যাল </a:t>
            </a:r>
            <a:r>
              <a:rPr lang="en-US" sz="3200" dirty="0" err="1" smtClean="0">
                <a:solidFill>
                  <a:srgbClr val="FF0000"/>
                </a:solidFill>
              </a:rPr>
              <a:t>ফাইবার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০৪. </a:t>
            </a:r>
            <a:r>
              <a:rPr lang="en-US" sz="3200" dirty="0" err="1" smtClean="0">
                <a:solidFill>
                  <a:srgbClr val="FF0000"/>
                </a:solidFill>
              </a:rPr>
              <a:t>এটি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০৫. </a:t>
            </a:r>
            <a:r>
              <a:rPr lang="en-US" sz="3200" dirty="0" err="1" smtClean="0">
                <a:solidFill>
                  <a:srgbClr val="FF0000"/>
                </a:solidFill>
              </a:rPr>
              <a:t>স্যাটেলাইট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অপটিক্যাল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ফাইবার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মূল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বর্ননা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পারবো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02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674" y="160339"/>
            <a:ext cx="5765800" cy="11203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bn-BD" sz="661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1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874499" y="-144462"/>
            <a:ext cx="36036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958" tIns="50479" rIns="100958" bIns="50479" numCol="1" anchor="t" anchorCtr="0" compatLnSpc="1">
            <a:prstTxWarp prst="textNoShape">
              <a:avLst/>
            </a:prstTxWarp>
          </a:bodyPr>
          <a:lstStyle/>
          <a:p>
            <a:endParaRPr lang="en-US" sz="1588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01" y="1537223"/>
            <a:ext cx="6756797" cy="3184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646" y="4978645"/>
            <a:ext cx="10465855" cy="157927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4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275784" y="-156867"/>
            <a:ext cx="430145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58797"/>
            <a:ext cx="10769600" cy="43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031" y="5454083"/>
            <a:ext cx="1086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সুন্দর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আজকের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পাঠটি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শেষ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আল্লাহর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দরবারে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শুকুরিয়া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আদায়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করতেছি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আল্লাহর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রহমতে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বেচে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তাহলে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আগামী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কালকে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ক্লাসে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হবে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8442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353"/>
          <p:cNvSpPr/>
          <p:nvPr/>
        </p:nvSpPr>
        <p:spPr>
          <a:xfrm>
            <a:off x="4211202" y="232650"/>
            <a:ext cx="5074466" cy="64517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>
            <a:spAutoFit/>
          </a:bodyPr>
          <a:lstStyle/>
          <a:p>
            <a:r>
              <a:rPr lang="bn-BD" sz="353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দেখ</a:t>
            </a:r>
            <a:r>
              <a:rPr lang="en-US" sz="353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53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53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55" name="Picture 3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73" y="3279444"/>
            <a:ext cx="6936979" cy="1828800"/>
          </a:xfrm>
          <a:prstGeom prst="rect">
            <a:avLst/>
          </a:prstGeom>
        </p:spPr>
      </p:pic>
      <p:sp>
        <p:nvSpPr>
          <p:cNvPr id="358" name="TextBox 357"/>
          <p:cNvSpPr txBox="1"/>
          <p:nvPr/>
        </p:nvSpPr>
        <p:spPr>
          <a:xfrm>
            <a:off x="2666473" y="6158563"/>
            <a:ext cx="7324624" cy="532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8512935" y="5138769"/>
            <a:ext cx="3162600" cy="4712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734096" y="5117067"/>
            <a:ext cx="4159876" cy="64517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1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1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1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1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ফাইবার</a:t>
            </a:r>
            <a:r>
              <a:rPr lang="en-US" sz="353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0" y="876365"/>
            <a:ext cx="2216561" cy="22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254579" y="5267459"/>
            <a:ext cx="22538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7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358" grpId="0" animBg="1"/>
      <p:bldP spid="359" grpId="0" animBg="1"/>
      <p:bldP spid="36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6992" y="195599"/>
            <a:ext cx="6465193" cy="1117607"/>
          </a:xfrm>
          <a:prstGeom prst="rect">
            <a:avLst/>
          </a:prstGeom>
          <a:noFill/>
        </p:spPr>
        <p:txBody>
          <a:bodyPr wrap="square" lIns="100958" tIns="50479" rIns="100958" bIns="50479" rtlCol="0">
            <a:spAutoFit/>
          </a:bodyPr>
          <a:lstStyle/>
          <a:p>
            <a:r>
              <a:rPr lang="bn-BD" sz="66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bn-BD" sz="40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219846" y="2933700"/>
            <a:ext cx="9707265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8" tIns="50479" rIns="100958" bIns="50479" rtlCol="0" anchor="ctr"/>
          <a:lstStyle/>
          <a:p>
            <a:pPr algn="ctr"/>
            <a:endParaRPr lang="en-US" sz="6618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740" y="1313206"/>
            <a:ext cx="7297340" cy="65594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0958" tIns="50479" rIns="100958" bIns="50479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ফাইবার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555" y="2286001"/>
            <a:ext cx="6486525" cy="3205163"/>
          </a:xfrm>
          <a:prstGeom prst="rect">
            <a:avLst/>
          </a:prstGeom>
          <a:noFill/>
        </p:spPr>
      </p:pic>
      <p:pic>
        <p:nvPicPr>
          <p:cNvPr id="7" name="Picture 2" descr="C:\Users\Motiar\Desktop\New folder\032513_satell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9" y="2438402"/>
            <a:ext cx="2393411" cy="999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77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4583" y="1897270"/>
            <a:ext cx="9813702" cy="471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r>
              <a:rPr lang="bn-BD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নাজিরপুর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পাববে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581" y="2743000"/>
            <a:ext cx="10220861" cy="370350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ফাইবার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তা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বলতে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ব্যাখ্যা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371" y="304800"/>
            <a:ext cx="3423444" cy="717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91434" y="1133341"/>
            <a:ext cx="532093" cy="553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6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77" y="236629"/>
            <a:ext cx="10434984" cy="532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" y="1411941"/>
            <a:ext cx="10555940" cy="4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76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8" y="1064525"/>
            <a:ext cx="10286999" cy="55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17" y="32168"/>
            <a:ext cx="10399059" cy="5943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2000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tiar\Desktop\New folder\Geostationary-3D-Earth-sidevi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955343"/>
            <a:ext cx="11873552" cy="59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005" y="128450"/>
            <a:ext cx="8428755" cy="409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মধ্যাকর্ষণ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য়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92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tiar\Desktop\New folder\e-sax-geostationary-1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" y="982640"/>
            <a:ext cx="11991831" cy="58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650" y="141095"/>
            <a:ext cx="11270108" cy="471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0958" tIns="50479" rIns="100958" bIns="50479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৩৬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65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389</Words>
  <Application>Microsoft Office PowerPoint</Application>
  <PresentationFormat>Custom</PresentationFormat>
  <Paragraphs>68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ASHFE</dc:creator>
  <cp:lastModifiedBy>Windows User</cp:lastModifiedBy>
  <cp:revision>179</cp:revision>
  <dcterms:created xsi:type="dcterms:W3CDTF">2019-05-19T14:33:16Z</dcterms:created>
  <dcterms:modified xsi:type="dcterms:W3CDTF">2020-01-25T02:02:07Z</dcterms:modified>
</cp:coreProperties>
</file>