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81" r:id="rId2"/>
    <p:sldId id="283" r:id="rId3"/>
    <p:sldId id="285" r:id="rId4"/>
    <p:sldId id="260" r:id="rId5"/>
    <p:sldId id="261" r:id="rId6"/>
    <p:sldId id="262" r:id="rId7"/>
    <p:sldId id="317" r:id="rId8"/>
    <p:sldId id="318" r:id="rId9"/>
    <p:sldId id="28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14" r:id="rId18"/>
    <p:sldId id="326" r:id="rId19"/>
    <p:sldId id="327" r:id="rId20"/>
    <p:sldId id="32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941" autoAdjust="0"/>
  </p:normalViewPr>
  <p:slideViewPr>
    <p:cSldViewPr snapToGrid="0">
      <p:cViewPr varScale="1">
        <p:scale>
          <a:sx n="72" d="100"/>
          <a:sy n="72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72197-5452-451C-BA91-ACE75591F88A}" type="doc">
      <dgm:prSet loTypeId="urn:microsoft.com/office/officeart/2005/8/layout/radial1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F83476-2737-4B24-B8D0-E457ED5707DB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নেটওয়ার্ক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সংশ্লিষ্ট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যন্ত্রপাতি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ED7999B-9FF4-4661-9ABF-03AFB6167CDE}" type="parTrans" cxnId="{CC5F649C-119A-43CB-A696-DC35EBC9EE2F}">
      <dgm:prSet/>
      <dgm:spPr/>
      <dgm:t>
        <a:bodyPr/>
        <a:lstStyle/>
        <a:p>
          <a:endParaRPr lang="en-US"/>
        </a:p>
      </dgm:t>
    </dgm:pt>
    <dgm:pt modelId="{85B199C1-3687-4561-BA46-E84DD365C74B}" type="sibTrans" cxnId="{CC5F649C-119A-43CB-A696-DC35EBC9EE2F}">
      <dgm:prSet/>
      <dgm:spPr/>
      <dgm:t>
        <a:bodyPr/>
        <a:lstStyle/>
        <a:p>
          <a:endParaRPr lang="en-US"/>
        </a:p>
      </dgm:t>
    </dgm:pt>
    <dgm:pt modelId="{ADE52155-417D-4B11-81F3-39AD450F5C98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সার্ভার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523F82A-802E-4031-8353-B8AFDDA9FE1D}" type="parTrans" cxnId="{884FD32F-E0BF-40EF-A896-0DD2E114934F}">
      <dgm:prSet/>
      <dgm:spPr/>
      <dgm:t>
        <a:bodyPr/>
        <a:lstStyle/>
        <a:p>
          <a:endParaRPr lang="en-US"/>
        </a:p>
      </dgm:t>
    </dgm:pt>
    <dgm:pt modelId="{0D189712-8B07-4C17-9E6B-1E308C3ADEA3}" type="sibTrans" cxnId="{884FD32F-E0BF-40EF-A896-0DD2E114934F}">
      <dgm:prSet/>
      <dgm:spPr/>
      <dgm:t>
        <a:bodyPr/>
        <a:lstStyle/>
        <a:p>
          <a:endParaRPr lang="en-US"/>
        </a:p>
      </dgm:t>
    </dgm:pt>
    <dgm:pt modelId="{C1D9C164-9C67-43B0-94E6-04932F1F9E6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ক্লায়েন্ট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6F25E92-12C5-4A24-A734-CD8E3FF0740D}" type="parTrans" cxnId="{90CDA19B-CD0B-4844-913C-3CE00D793AD9}">
      <dgm:prSet/>
      <dgm:spPr/>
      <dgm:t>
        <a:bodyPr/>
        <a:lstStyle/>
        <a:p>
          <a:endParaRPr lang="en-US"/>
        </a:p>
      </dgm:t>
    </dgm:pt>
    <dgm:pt modelId="{0A6F68BA-64E7-47F0-8298-DCF3E699A8E1}" type="sibTrans" cxnId="{90CDA19B-CD0B-4844-913C-3CE00D793AD9}">
      <dgm:prSet/>
      <dgm:spPr/>
      <dgm:t>
        <a:bodyPr/>
        <a:lstStyle/>
        <a:p>
          <a:endParaRPr lang="en-US"/>
        </a:p>
      </dgm:t>
    </dgm:pt>
    <dgm:pt modelId="{32AB8F6A-A822-46ED-89D4-40DE6A573861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মিডিয়া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01FA096-D1F4-44DF-AF75-B84BFE3A4BDD}" type="parTrans" cxnId="{B794633E-970D-436E-9DAF-D883C9261677}">
      <dgm:prSet/>
      <dgm:spPr/>
      <dgm:t>
        <a:bodyPr/>
        <a:lstStyle/>
        <a:p>
          <a:endParaRPr lang="en-US"/>
        </a:p>
      </dgm:t>
    </dgm:pt>
    <dgm:pt modelId="{7B4D4EE7-224D-4DBE-8A38-CF98D9DCA458}" type="sibTrans" cxnId="{B794633E-970D-436E-9DAF-D883C9261677}">
      <dgm:prSet/>
      <dgm:spPr/>
      <dgm:t>
        <a:bodyPr/>
        <a:lstStyle/>
        <a:p>
          <a:endParaRPr lang="en-US"/>
        </a:p>
      </dgm:t>
    </dgm:pt>
    <dgm:pt modelId="{6D2E132F-71CD-46DD-AD72-B749FC224E28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নেটওয়ার্ক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এডাপ্টার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FA4926F-BF28-496E-85F9-6889465295AF}" type="parTrans" cxnId="{5F84671E-1E68-4D9A-AD3E-F43020600290}">
      <dgm:prSet/>
      <dgm:spPr/>
      <dgm:t>
        <a:bodyPr/>
        <a:lstStyle/>
        <a:p>
          <a:endParaRPr lang="en-US"/>
        </a:p>
      </dgm:t>
    </dgm:pt>
    <dgm:pt modelId="{0E9F165B-4A8E-464C-A02A-00238C467EF5}" type="sibTrans" cxnId="{5F84671E-1E68-4D9A-AD3E-F43020600290}">
      <dgm:prSet/>
      <dgm:spPr/>
      <dgm:t>
        <a:bodyPr/>
        <a:lstStyle/>
        <a:p>
          <a:endParaRPr lang="en-US"/>
        </a:p>
      </dgm:t>
    </dgm:pt>
    <dgm:pt modelId="{BF310ECA-33BF-4B9E-B9C8-F0B17ADC2482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রিসোর্স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4D97018-9016-4697-BBA0-6C5B48EC1D84}" type="parTrans" cxnId="{FE54CD72-6EBB-4FDD-AD9A-D11942D84B95}">
      <dgm:prSet/>
      <dgm:spPr/>
      <dgm:t>
        <a:bodyPr/>
        <a:lstStyle/>
        <a:p>
          <a:endParaRPr lang="en-US"/>
        </a:p>
      </dgm:t>
    </dgm:pt>
    <dgm:pt modelId="{75ABF037-4751-4898-808F-D73E967AFC5E}" type="sibTrans" cxnId="{FE54CD72-6EBB-4FDD-AD9A-D11942D84B95}">
      <dgm:prSet/>
      <dgm:spPr/>
      <dgm:t>
        <a:bodyPr/>
        <a:lstStyle/>
        <a:p>
          <a:endParaRPr lang="en-US"/>
        </a:p>
      </dgm:t>
    </dgm:pt>
    <dgm:pt modelId="{401F533A-FDAE-451D-8F25-7CD6E849C682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ইউজার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A67FBED-63ED-420B-8ECC-5925D5370894}" type="parTrans" cxnId="{33ADDF1A-ADAE-46EE-9869-7101673170EF}">
      <dgm:prSet/>
      <dgm:spPr/>
      <dgm:t>
        <a:bodyPr/>
        <a:lstStyle/>
        <a:p>
          <a:endParaRPr lang="en-US"/>
        </a:p>
      </dgm:t>
    </dgm:pt>
    <dgm:pt modelId="{A0CA5FB4-C63C-4C79-B882-9D37904F496C}" type="sibTrans" cxnId="{33ADDF1A-ADAE-46EE-9869-7101673170EF}">
      <dgm:prSet/>
      <dgm:spPr/>
      <dgm:t>
        <a:bodyPr/>
        <a:lstStyle/>
        <a:p>
          <a:endParaRPr lang="en-US"/>
        </a:p>
      </dgm:t>
    </dgm:pt>
    <dgm:pt modelId="{F9AF4D4F-B5A4-4C30-9354-2E0BC71BBEB7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প্রটোকল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F940149-9EC9-4FCD-A2CE-C2C3F9D18000}" type="parTrans" cxnId="{3FE87C95-FE1B-4D80-978C-8F02311AE588}">
      <dgm:prSet/>
      <dgm:spPr/>
      <dgm:t>
        <a:bodyPr/>
        <a:lstStyle/>
        <a:p>
          <a:endParaRPr lang="en-US"/>
        </a:p>
      </dgm:t>
    </dgm:pt>
    <dgm:pt modelId="{53B9D451-632A-449E-8876-E7F229633092}" type="sibTrans" cxnId="{3FE87C95-FE1B-4D80-978C-8F02311AE588}">
      <dgm:prSet/>
      <dgm:spPr/>
      <dgm:t>
        <a:bodyPr/>
        <a:lstStyle/>
        <a:p>
          <a:endParaRPr lang="en-US"/>
        </a:p>
      </dgm:t>
    </dgm:pt>
    <dgm:pt modelId="{EFD3853F-AC19-4135-A67E-9C8B6DE53611}" type="pres">
      <dgm:prSet presAssocID="{C4872197-5452-451C-BA91-ACE75591F88A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50B650-A451-4318-8258-E24FD2B20C47}" type="pres">
      <dgm:prSet presAssocID="{F0F83476-2737-4B24-B8D0-E457ED5707DB}" presName="centerShape" presStyleLbl="node0" presStyleIdx="0" presStyleCnt="1" custScaleX="168802"/>
      <dgm:spPr/>
      <dgm:t>
        <a:bodyPr/>
        <a:lstStyle/>
        <a:p>
          <a:endParaRPr lang="en-US"/>
        </a:p>
      </dgm:t>
    </dgm:pt>
    <dgm:pt modelId="{385355A7-4DF3-4AE9-B81C-5A331C8D6CD5}" type="pres">
      <dgm:prSet presAssocID="{F523F82A-802E-4031-8353-B8AFDDA9FE1D}" presName="Name9" presStyleLbl="parChTrans1D2" presStyleIdx="0" presStyleCnt="7"/>
      <dgm:spPr/>
      <dgm:t>
        <a:bodyPr/>
        <a:lstStyle/>
        <a:p>
          <a:endParaRPr lang="en-US"/>
        </a:p>
      </dgm:t>
    </dgm:pt>
    <dgm:pt modelId="{8E28E142-CDF9-47B7-8AED-248863F43752}" type="pres">
      <dgm:prSet presAssocID="{F523F82A-802E-4031-8353-B8AFDDA9FE1D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54A879F-5AC5-46F3-A376-A3E135F5C3EA}" type="pres">
      <dgm:prSet presAssocID="{ADE52155-417D-4B11-81F3-39AD450F5C9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28BAC-F185-497F-9381-F3805FE9B3CA}" type="pres">
      <dgm:prSet presAssocID="{16F25E92-12C5-4A24-A734-CD8E3FF0740D}" presName="Name9" presStyleLbl="parChTrans1D2" presStyleIdx="1" presStyleCnt="7"/>
      <dgm:spPr/>
      <dgm:t>
        <a:bodyPr/>
        <a:lstStyle/>
        <a:p>
          <a:endParaRPr lang="en-US"/>
        </a:p>
      </dgm:t>
    </dgm:pt>
    <dgm:pt modelId="{11B327CB-0580-45AC-9EA3-58353FD3ADE5}" type="pres">
      <dgm:prSet presAssocID="{16F25E92-12C5-4A24-A734-CD8E3FF0740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E8EB6C81-488F-43EB-B827-0C4629CA2726}" type="pres">
      <dgm:prSet presAssocID="{C1D9C164-9C67-43B0-94E6-04932F1F9E6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A78C-5240-465B-8304-2F9B4209D18E}" type="pres">
      <dgm:prSet presAssocID="{201FA096-D1F4-44DF-AF75-B84BFE3A4BDD}" presName="Name9" presStyleLbl="parChTrans1D2" presStyleIdx="2" presStyleCnt="7"/>
      <dgm:spPr/>
      <dgm:t>
        <a:bodyPr/>
        <a:lstStyle/>
        <a:p>
          <a:endParaRPr lang="en-US"/>
        </a:p>
      </dgm:t>
    </dgm:pt>
    <dgm:pt modelId="{C13A21AD-3EB6-4068-8E4B-E63E8674FF43}" type="pres">
      <dgm:prSet presAssocID="{201FA096-D1F4-44DF-AF75-B84BFE3A4BDD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3810340-E0E3-4D02-9440-EFBB71B723FF}" type="pres">
      <dgm:prSet presAssocID="{32AB8F6A-A822-46ED-89D4-40DE6A57386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48896-B59A-4EDA-AD26-37422B0EBEB9}" type="pres">
      <dgm:prSet presAssocID="{3FA4926F-BF28-496E-85F9-6889465295AF}" presName="Name9" presStyleLbl="parChTrans1D2" presStyleIdx="3" presStyleCnt="7"/>
      <dgm:spPr/>
      <dgm:t>
        <a:bodyPr/>
        <a:lstStyle/>
        <a:p>
          <a:endParaRPr lang="en-US"/>
        </a:p>
      </dgm:t>
    </dgm:pt>
    <dgm:pt modelId="{0024E8F0-1356-4C3E-A5C5-0116555A33CE}" type="pres">
      <dgm:prSet presAssocID="{3FA4926F-BF28-496E-85F9-6889465295AF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50F54B6-2FEB-41AD-B03C-DE4590989562}" type="pres">
      <dgm:prSet presAssocID="{6D2E132F-71CD-46DD-AD72-B749FC224E2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3461A-06F9-4893-A796-5B7BDD7A2020}" type="pres">
      <dgm:prSet presAssocID="{64D97018-9016-4697-BBA0-6C5B48EC1D84}" presName="Name9" presStyleLbl="parChTrans1D2" presStyleIdx="4" presStyleCnt="7"/>
      <dgm:spPr/>
      <dgm:t>
        <a:bodyPr/>
        <a:lstStyle/>
        <a:p>
          <a:endParaRPr lang="en-US"/>
        </a:p>
      </dgm:t>
    </dgm:pt>
    <dgm:pt modelId="{737841FF-2B70-4518-8F8F-FF83994B9CA5}" type="pres">
      <dgm:prSet presAssocID="{64D97018-9016-4697-BBA0-6C5B48EC1D8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672C59B-8D6E-4017-A7F9-45363D2D07BD}" type="pres">
      <dgm:prSet presAssocID="{BF310ECA-33BF-4B9E-B9C8-F0B17ADC248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CE9DF-1383-4548-8FF1-3DB06149B8DE}" type="pres">
      <dgm:prSet presAssocID="{EA67FBED-63ED-420B-8ECC-5925D5370894}" presName="Name9" presStyleLbl="parChTrans1D2" presStyleIdx="5" presStyleCnt="7"/>
      <dgm:spPr/>
      <dgm:t>
        <a:bodyPr/>
        <a:lstStyle/>
        <a:p>
          <a:endParaRPr lang="en-US"/>
        </a:p>
      </dgm:t>
    </dgm:pt>
    <dgm:pt modelId="{EB9B94B5-135C-41DA-B0B1-0B6391092A2E}" type="pres">
      <dgm:prSet presAssocID="{EA67FBED-63ED-420B-8ECC-5925D5370894}" presName="connTx" presStyleLbl="parChTrans1D2" presStyleIdx="5" presStyleCnt="7"/>
      <dgm:spPr/>
      <dgm:t>
        <a:bodyPr/>
        <a:lstStyle/>
        <a:p>
          <a:endParaRPr lang="en-US"/>
        </a:p>
      </dgm:t>
    </dgm:pt>
    <dgm:pt modelId="{28CA8FA4-3436-4778-83CA-480CC8361C36}" type="pres">
      <dgm:prSet presAssocID="{401F533A-FDAE-451D-8F25-7CD6E849C68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85484-2EDA-40CA-B5B1-3939582AEC4A}" type="pres">
      <dgm:prSet presAssocID="{9F940149-9EC9-4FCD-A2CE-C2C3F9D18000}" presName="Name9" presStyleLbl="parChTrans1D2" presStyleIdx="6" presStyleCnt="7"/>
      <dgm:spPr/>
      <dgm:t>
        <a:bodyPr/>
        <a:lstStyle/>
        <a:p>
          <a:endParaRPr lang="en-US"/>
        </a:p>
      </dgm:t>
    </dgm:pt>
    <dgm:pt modelId="{77D42D46-29A3-420C-A205-5EFC9AF1AD30}" type="pres">
      <dgm:prSet presAssocID="{9F940149-9EC9-4FCD-A2CE-C2C3F9D18000}" presName="connTx" presStyleLbl="parChTrans1D2" presStyleIdx="6" presStyleCnt="7"/>
      <dgm:spPr/>
      <dgm:t>
        <a:bodyPr/>
        <a:lstStyle/>
        <a:p>
          <a:endParaRPr lang="en-US"/>
        </a:p>
      </dgm:t>
    </dgm:pt>
    <dgm:pt modelId="{0F8DC536-82AC-472E-8F43-FC75D4A1C823}" type="pres">
      <dgm:prSet presAssocID="{F9AF4D4F-B5A4-4C30-9354-2E0BC71BBEB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4C143-E292-46E9-81DF-D7C0411C7087}" type="presOf" srcId="{C1D9C164-9C67-43B0-94E6-04932F1F9E64}" destId="{E8EB6C81-488F-43EB-B827-0C4629CA2726}" srcOrd="0" destOrd="0" presId="urn:microsoft.com/office/officeart/2005/8/layout/radial1"/>
    <dgm:cxn modelId="{5D1702D3-9D9A-431B-BD3C-3158AAE209AF}" type="presOf" srcId="{ADE52155-417D-4B11-81F3-39AD450F5C98}" destId="{554A879F-5AC5-46F3-A376-A3E135F5C3EA}" srcOrd="0" destOrd="0" presId="urn:microsoft.com/office/officeart/2005/8/layout/radial1"/>
    <dgm:cxn modelId="{A5F40D52-C743-4F1A-B95E-3035491606B4}" type="presOf" srcId="{F0F83476-2737-4B24-B8D0-E457ED5707DB}" destId="{C350B650-A451-4318-8258-E24FD2B20C47}" srcOrd="0" destOrd="0" presId="urn:microsoft.com/office/officeart/2005/8/layout/radial1"/>
    <dgm:cxn modelId="{9D50BA86-5716-4606-A904-A46453EDB7AF}" type="presOf" srcId="{201FA096-D1F4-44DF-AF75-B84BFE3A4BDD}" destId="{C13A21AD-3EB6-4068-8E4B-E63E8674FF43}" srcOrd="1" destOrd="0" presId="urn:microsoft.com/office/officeart/2005/8/layout/radial1"/>
    <dgm:cxn modelId="{0AFA0877-F634-4B58-A1E6-08BEE1AF9C7C}" type="presOf" srcId="{6D2E132F-71CD-46DD-AD72-B749FC224E28}" destId="{050F54B6-2FEB-41AD-B03C-DE4590989562}" srcOrd="0" destOrd="0" presId="urn:microsoft.com/office/officeart/2005/8/layout/radial1"/>
    <dgm:cxn modelId="{4534ACFA-A585-474F-BC9F-7E0438C62D97}" type="presOf" srcId="{3FA4926F-BF28-496E-85F9-6889465295AF}" destId="{D0648896-B59A-4EDA-AD26-37422B0EBEB9}" srcOrd="0" destOrd="0" presId="urn:microsoft.com/office/officeart/2005/8/layout/radial1"/>
    <dgm:cxn modelId="{96394146-2DA8-4D3E-B2B6-345480FD1F48}" type="presOf" srcId="{64D97018-9016-4697-BBA0-6C5B48EC1D84}" destId="{E503461A-06F9-4893-A796-5B7BDD7A2020}" srcOrd="0" destOrd="0" presId="urn:microsoft.com/office/officeart/2005/8/layout/radial1"/>
    <dgm:cxn modelId="{3C339DD9-AEA5-434B-9EBB-B28D1090C66E}" type="presOf" srcId="{3FA4926F-BF28-496E-85F9-6889465295AF}" destId="{0024E8F0-1356-4C3E-A5C5-0116555A33CE}" srcOrd="1" destOrd="0" presId="urn:microsoft.com/office/officeart/2005/8/layout/radial1"/>
    <dgm:cxn modelId="{633108B3-2E6F-465E-BDA8-94716849A8C2}" type="presOf" srcId="{C4872197-5452-451C-BA91-ACE75591F88A}" destId="{EFD3853F-AC19-4135-A67E-9C8B6DE53611}" srcOrd="0" destOrd="0" presId="urn:microsoft.com/office/officeart/2005/8/layout/radial1"/>
    <dgm:cxn modelId="{11550DD6-3086-49EE-B582-2DB5ACD5AC92}" type="presOf" srcId="{BF310ECA-33BF-4B9E-B9C8-F0B17ADC2482}" destId="{1672C59B-8D6E-4017-A7F9-45363D2D07BD}" srcOrd="0" destOrd="0" presId="urn:microsoft.com/office/officeart/2005/8/layout/radial1"/>
    <dgm:cxn modelId="{33ADDF1A-ADAE-46EE-9869-7101673170EF}" srcId="{F0F83476-2737-4B24-B8D0-E457ED5707DB}" destId="{401F533A-FDAE-451D-8F25-7CD6E849C682}" srcOrd="5" destOrd="0" parTransId="{EA67FBED-63ED-420B-8ECC-5925D5370894}" sibTransId="{A0CA5FB4-C63C-4C79-B882-9D37904F496C}"/>
    <dgm:cxn modelId="{C4A54A24-F445-44DF-B25F-EDCBEA7EB4C8}" type="presOf" srcId="{401F533A-FDAE-451D-8F25-7CD6E849C682}" destId="{28CA8FA4-3436-4778-83CA-480CC8361C36}" srcOrd="0" destOrd="0" presId="urn:microsoft.com/office/officeart/2005/8/layout/radial1"/>
    <dgm:cxn modelId="{38244635-1A96-43D0-9E6D-B96C49323E8D}" type="presOf" srcId="{9F940149-9EC9-4FCD-A2CE-C2C3F9D18000}" destId="{77D42D46-29A3-420C-A205-5EFC9AF1AD30}" srcOrd="1" destOrd="0" presId="urn:microsoft.com/office/officeart/2005/8/layout/radial1"/>
    <dgm:cxn modelId="{CC5F649C-119A-43CB-A696-DC35EBC9EE2F}" srcId="{C4872197-5452-451C-BA91-ACE75591F88A}" destId="{F0F83476-2737-4B24-B8D0-E457ED5707DB}" srcOrd="0" destOrd="0" parTransId="{EED7999B-9FF4-4661-9ABF-03AFB6167CDE}" sibTransId="{85B199C1-3687-4561-BA46-E84DD365C74B}"/>
    <dgm:cxn modelId="{3FE87C95-FE1B-4D80-978C-8F02311AE588}" srcId="{F0F83476-2737-4B24-B8D0-E457ED5707DB}" destId="{F9AF4D4F-B5A4-4C30-9354-2E0BC71BBEB7}" srcOrd="6" destOrd="0" parTransId="{9F940149-9EC9-4FCD-A2CE-C2C3F9D18000}" sibTransId="{53B9D451-632A-449E-8876-E7F229633092}"/>
    <dgm:cxn modelId="{D4661C92-F6BF-40BF-8ACF-35B59D5E5A7F}" type="presOf" srcId="{16F25E92-12C5-4A24-A734-CD8E3FF0740D}" destId="{2FC28BAC-F185-497F-9381-F3805FE9B3CA}" srcOrd="0" destOrd="0" presId="urn:microsoft.com/office/officeart/2005/8/layout/radial1"/>
    <dgm:cxn modelId="{BDD58455-DE70-44C2-929E-1769F6B19F3E}" type="presOf" srcId="{9F940149-9EC9-4FCD-A2CE-C2C3F9D18000}" destId="{DD685484-2EDA-40CA-B5B1-3939582AEC4A}" srcOrd="0" destOrd="0" presId="urn:microsoft.com/office/officeart/2005/8/layout/radial1"/>
    <dgm:cxn modelId="{DBF4C0DA-F0DF-4AA9-8B18-1A2A6A3895CB}" type="presOf" srcId="{EA67FBED-63ED-420B-8ECC-5925D5370894}" destId="{EB9B94B5-135C-41DA-B0B1-0B6391092A2E}" srcOrd="1" destOrd="0" presId="urn:microsoft.com/office/officeart/2005/8/layout/radial1"/>
    <dgm:cxn modelId="{B794633E-970D-436E-9DAF-D883C9261677}" srcId="{F0F83476-2737-4B24-B8D0-E457ED5707DB}" destId="{32AB8F6A-A822-46ED-89D4-40DE6A573861}" srcOrd="2" destOrd="0" parTransId="{201FA096-D1F4-44DF-AF75-B84BFE3A4BDD}" sibTransId="{7B4D4EE7-224D-4DBE-8A38-CF98D9DCA458}"/>
    <dgm:cxn modelId="{271DB96A-6DBF-4E85-A675-A31C73E8809F}" type="presOf" srcId="{16F25E92-12C5-4A24-A734-CD8E3FF0740D}" destId="{11B327CB-0580-45AC-9EA3-58353FD3ADE5}" srcOrd="1" destOrd="0" presId="urn:microsoft.com/office/officeart/2005/8/layout/radial1"/>
    <dgm:cxn modelId="{D3A57C0E-BFBD-4B79-92A0-CE2FC6CDEB55}" type="presOf" srcId="{F523F82A-802E-4031-8353-B8AFDDA9FE1D}" destId="{8E28E142-CDF9-47B7-8AED-248863F43752}" srcOrd="1" destOrd="0" presId="urn:microsoft.com/office/officeart/2005/8/layout/radial1"/>
    <dgm:cxn modelId="{F388909B-69B3-47E2-BFA9-3EE64F500325}" type="presOf" srcId="{F9AF4D4F-B5A4-4C30-9354-2E0BC71BBEB7}" destId="{0F8DC536-82AC-472E-8F43-FC75D4A1C823}" srcOrd="0" destOrd="0" presId="urn:microsoft.com/office/officeart/2005/8/layout/radial1"/>
    <dgm:cxn modelId="{C7F66071-7F37-4534-BE7A-22FD55ACCE19}" type="presOf" srcId="{32AB8F6A-A822-46ED-89D4-40DE6A573861}" destId="{03810340-E0E3-4D02-9440-EFBB71B723FF}" srcOrd="0" destOrd="0" presId="urn:microsoft.com/office/officeart/2005/8/layout/radial1"/>
    <dgm:cxn modelId="{B7908CAA-1219-4D6A-8C35-6FD562645881}" type="presOf" srcId="{201FA096-D1F4-44DF-AF75-B84BFE3A4BDD}" destId="{2451A78C-5240-465B-8304-2F9B4209D18E}" srcOrd="0" destOrd="0" presId="urn:microsoft.com/office/officeart/2005/8/layout/radial1"/>
    <dgm:cxn modelId="{399871A9-6040-4229-BBFE-DE8C7AFEB5E4}" type="presOf" srcId="{EA67FBED-63ED-420B-8ECC-5925D5370894}" destId="{64DCE9DF-1383-4548-8FF1-3DB06149B8DE}" srcOrd="0" destOrd="0" presId="urn:microsoft.com/office/officeart/2005/8/layout/radial1"/>
    <dgm:cxn modelId="{FE54CD72-6EBB-4FDD-AD9A-D11942D84B95}" srcId="{F0F83476-2737-4B24-B8D0-E457ED5707DB}" destId="{BF310ECA-33BF-4B9E-B9C8-F0B17ADC2482}" srcOrd="4" destOrd="0" parTransId="{64D97018-9016-4697-BBA0-6C5B48EC1D84}" sibTransId="{75ABF037-4751-4898-808F-D73E967AFC5E}"/>
    <dgm:cxn modelId="{6B992F26-E331-4B75-B31F-D75DD2EB54C5}" type="presOf" srcId="{F523F82A-802E-4031-8353-B8AFDDA9FE1D}" destId="{385355A7-4DF3-4AE9-B81C-5A331C8D6CD5}" srcOrd="0" destOrd="0" presId="urn:microsoft.com/office/officeart/2005/8/layout/radial1"/>
    <dgm:cxn modelId="{884FD32F-E0BF-40EF-A896-0DD2E114934F}" srcId="{F0F83476-2737-4B24-B8D0-E457ED5707DB}" destId="{ADE52155-417D-4B11-81F3-39AD450F5C98}" srcOrd="0" destOrd="0" parTransId="{F523F82A-802E-4031-8353-B8AFDDA9FE1D}" sibTransId="{0D189712-8B07-4C17-9E6B-1E308C3ADEA3}"/>
    <dgm:cxn modelId="{DE5FF09D-4C20-4CCD-89BA-D70852AE6E80}" type="presOf" srcId="{64D97018-9016-4697-BBA0-6C5B48EC1D84}" destId="{737841FF-2B70-4518-8F8F-FF83994B9CA5}" srcOrd="1" destOrd="0" presId="urn:microsoft.com/office/officeart/2005/8/layout/radial1"/>
    <dgm:cxn modelId="{90CDA19B-CD0B-4844-913C-3CE00D793AD9}" srcId="{F0F83476-2737-4B24-B8D0-E457ED5707DB}" destId="{C1D9C164-9C67-43B0-94E6-04932F1F9E64}" srcOrd="1" destOrd="0" parTransId="{16F25E92-12C5-4A24-A734-CD8E3FF0740D}" sibTransId="{0A6F68BA-64E7-47F0-8298-DCF3E699A8E1}"/>
    <dgm:cxn modelId="{5F84671E-1E68-4D9A-AD3E-F43020600290}" srcId="{F0F83476-2737-4B24-B8D0-E457ED5707DB}" destId="{6D2E132F-71CD-46DD-AD72-B749FC224E28}" srcOrd="3" destOrd="0" parTransId="{3FA4926F-BF28-496E-85F9-6889465295AF}" sibTransId="{0E9F165B-4A8E-464C-A02A-00238C467EF5}"/>
    <dgm:cxn modelId="{346FC14A-E534-4F26-88B2-5134430A0DA3}" type="presParOf" srcId="{EFD3853F-AC19-4135-A67E-9C8B6DE53611}" destId="{C350B650-A451-4318-8258-E24FD2B20C47}" srcOrd="0" destOrd="0" presId="urn:microsoft.com/office/officeart/2005/8/layout/radial1"/>
    <dgm:cxn modelId="{4121FCA8-0C44-413D-8C42-0362F683EDD8}" type="presParOf" srcId="{EFD3853F-AC19-4135-A67E-9C8B6DE53611}" destId="{385355A7-4DF3-4AE9-B81C-5A331C8D6CD5}" srcOrd="1" destOrd="0" presId="urn:microsoft.com/office/officeart/2005/8/layout/radial1"/>
    <dgm:cxn modelId="{F5302F70-D77B-44BC-B8FB-65397EBAB7C5}" type="presParOf" srcId="{385355A7-4DF3-4AE9-B81C-5A331C8D6CD5}" destId="{8E28E142-CDF9-47B7-8AED-248863F43752}" srcOrd="0" destOrd="0" presId="urn:microsoft.com/office/officeart/2005/8/layout/radial1"/>
    <dgm:cxn modelId="{244CF379-9968-4E49-A3AE-EBDE43DA6812}" type="presParOf" srcId="{EFD3853F-AC19-4135-A67E-9C8B6DE53611}" destId="{554A879F-5AC5-46F3-A376-A3E135F5C3EA}" srcOrd="2" destOrd="0" presId="urn:microsoft.com/office/officeart/2005/8/layout/radial1"/>
    <dgm:cxn modelId="{A813A2A1-FCC8-45E0-B2BD-F3AF0F245141}" type="presParOf" srcId="{EFD3853F-AC19-4135-A67E-9C8B6DE53611}" destId="{2FC28BAC-F185-497F-9381-F3805FE9B3CA}" srcOrd="3" destOrd="0" presId="urn:microsoft.com/office/officeart/2005/8/layout/radial1"/>
    <dgm:cxn modelId="{40BDC768-532F-4899-ACE7-F84A5DF257AB}" type="presParOf" srcId="{2FC28BAC-F185-497F-9381-F3805FE9B3CA}" destId="{11B327CB-0580-45AC-9EA3-58353FD3ADE5}" srcOrd="0" destOrd="0" presId="urn:microsoft.com/office/officeart/2005/8/layout/radial1"/>
    <dgm:cxn modelId="{6B904BB8-1225-4C73-9BB6-BD0589399102}" type="presParOf" srcId="{EFD3853F-AC19-4135-A67E-9C8B6DE53611}" destId="{E8EB6C81-488F-43EB-B827-0C4629CA2726}" srcOrd="4" destOrd="0" presId="urn:microsoft.com/office/officeart/2005/8/layout/radial1"/>
    <dgm:cxn modelId="{4C893B79-6E6F-48A9-8975-EA3B613174DA}" type="presParOf" srcId="{EFD3853F-AC19-4135-A67E-9C8B6DE53611}" destId="{2451A78C-5240-465B-8304-2F9B4209D18E}" srcOrd="5" destOrd="0" presId="urn:microsoft.com/office/officeart/2005/8/layout/radial1"/>
    <dgm:cxn modelId="{868949B8-9ED0-4953-B4AF-F42E7BE53558}" type="presParOf" srcId="{2451A78C-5240-465B-8304-2F9B4209D18E}" destId="{C13A21AD-3EB6-4068-8E4B-E63E8674FF43}" srcOrd="0" destOrd="0" presId="urn:microsoft.com/office/officeart/2005/8/layout/radial1"/>
    <dgm:cxn modelId="{D30B9735-E332-4401-A7AA-A032A651D9EF}" type="presParOf" srcId="{EFD3853F-AC19-4135-A67E-9C8B6DE53611}" destId="{03810340-E0E3-4D02-9440-EFBB71B723FF}" srcOrd="6" destOrd="0" presId="urn:microsoft.com/office/officeart/2005/8/layout/radial1"/>
    <dgm:cxn modelId="{5E5C3DF1-3694-41B3-AE2F-08D2C8AADB3A}" type="presParOf" srcId="{EFD3853F-AC19-4135-A67E-9C8B6DE53611}" destId="{D0648896-B59A-4EDA-AD26-37422B0EBEB9}" srcOrd="7" destOrd="0" presId="urn:microsoft.com/office/officeart/2005/8/layout/radial1"/>
    <dgm:cxn modelId="{95D30129-EA2E-42F7-AC99-B5AC96AE5033}" type="presParOf" srcId="{D0648896-B59A-4EDA-AD26-37422B0EBEB9}" destId="{0024E8F0-1356-4C3E-A5C5-0116555A33CE}" srcOrd="0" destOrd="0" presId="urn:microsoft.com/office/officeart/2005/8/layout/radial1"/>
    <dgm:cxn modelId="{27AF5F3F-708F-49D0-BC2B-E2A07C1F4D3A}" type="presParOf" srcId="{EFD3853F-AC19-4135-A67E-9C8B6DE53611}" destId="{050F54B6-2FEB-41AD-B03C-DE4590989562}" srcOrd="8" destOrd="0" presId="urn:microsoft.com/office/officeart/2005/8/layout/radial1"/>
    <dgm:cxn modelId="{EB45757E-E369-4774-A694-2C355261CFD3}" type="presParOf" srcId="{EFD3853F-AC19-4135-A67E-9C8B6DE53611}" destId="{E503461A-06F9-4893-A796-5B7BDD7A2020}" srcOrd="9" destOrd="0" presId="urn:microsoft.com/office/officeart/2005/8/layout/radial1"/>
    <dgm:cxn modelId="{9CC8512C-3243-494A-A2D3-FB16F1B49435}" type="presParOf" srcId="{E503461A-06F9-4893-A796-5B7BDD7A2020}" destId="{737841FF-2B70-4518-8F8F-FF83994B9CA5}" srcOrd="0" destOrd="0" presId="urn:microsoft.com/office/officeart/2005/8/layout/radial1"/>
    <dgm:cxn modelId="{64D423A4-3B73-487A-8E87-EB37D419FB62}" type="presParOf" srcId="{EFD3853F-AC19-4135-A67E-9C8B6DE53611}" destId="{1672C59B-8D6E-4017-A7F9-45363D2D07BD}" srcOrd="10" destOrd="0" presId="urn:microsoft.com/office/officeart/2005/8/layout/radial1"/>
    <dgm:cxn modelId="{9F3617EC-57C4-4C0C-B1E7-73EBDCBFCE87}" type="presParOf" srcId="{EFD3853F-AC19-4135-A67E-9C8B6DE53611}" destId="{64DCE9DF-1383-4548-8FF1-3DB06149B8DE}" srcOrd="11" destOrd="0" presId="urn:microsoft.com/office/officeart/2005/8/layout/radial1"/>
    <dgm:cxn modelId="{8CEEFF82-DDF3-438A-961A-053A1DD7053E}" type="presParOf" srcId="{64DCE9DF-1383-4548-8FF1-3DB06149B8DE}" destId="{EB9B94B5-135C-41DA-B0B1-0B6391092A2E}" srcOrd="0" destOrd="0" presId="urn:microsoft.com/office/officeart/2005/8/layout/radial1"/>
    <dgm:cxn modelId="{A981ABE8-A34B-4AF2-904A-43DA38D4D66C}" type="presParOf" srcId="{EFD3853F-AC19-4135-A67E-9C8B6DE53611}" destId="{28CA8FA4-3436-4778-83CA-480CC8361C36}" srcOrd="12" destOrd="0" presId="urn:microsoft.com/office/officeart/2005/8/layout/radial1"/>
    <dgm:cxn modelId="{5C226CD0-8C53-482F-8D9D-E04B352049A9}" type="presParOf" srcId="{EFD3853F-AC19-4135-A67E-9C8B6DE53611}" destId="{DD685484-2EDA-40CA-B5B1-3939582AEC4A}" srcOrd="13" destOrd="0" presId="urn:microsoft.com/office/officeart/2005/8/layout/radial1"/>
    <dgm:cxn modelId="{0CB99AAD-DB04-4884-9447-ABE2999A84E8}" type="presParOf" srcId="{DD685484-2EDA-40CA-B5B1-3939582AEC4A}" destId="{77D42D46-29A3-420C-A205-5EFC9AF1AD30}" srcOrd="0" destOrd="0" presId="urn:microsoft.com/office/officeart/2005/8/layout/radial1"/>
    <dgm:cxn modelId="{2C2F30EB-5271-4BF2-8DEE-6BEC99FB8335}" type="presParOf" srcId="{EFD3853F-AC19-4135-A67E-9C8B6DE53611}" destId="{0F8DC536-82AC-472E-8F43-FC75D4A1C82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0B650-A451-4318-8258-E24FD2B20C47}">
      <dsp:nvSpPr>
        <dsp:cNvPr id="0" name=""/>
        <dsp:cNvSpPr/>
      </dsp:nvSpPr>
      <dsp:spPr>
        <a:xfrm>
          <a:off x="4702624" y="2501990"/>
          <a:ext cx="2786750" cy="16508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নেটওয়ার্ক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সংশ্লিষ্ট</a:t>
          </a:r>
          <a:r>
            <a:rPr lang="en-US" sz="3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 smtClean="0">
              <a:latin typeface="NikoshBAN" pitchFamily="2" charset="0"/>
              <a:cs typeface="NikoshBAN" pitchFamily="2" charset="0"/>
            </a:rPr>
            <a:t>যন্ত্রপাতি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5110734" y="2743759"/>
        <a:ext cx="1970530" cy="1167361"/>
      </dsp:txXfrm>
    </dsp:sp>
    <dsp:sp modelId="{385355A7-4DF3-4AE9-B81C-5A331C8D6CD5}">
      <dsp:nvSpPr>
        <dsp:cNvPr id="0" name=""/>
        <dsp:cNvSpPr/>
      </dsp:nvSpPr>
      <dsp:spPr>
        <a:xfrm rot="16200000">
          <a:off x="5682587" y="2076391"/>
          <a:ext cx="826824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826824" y="1218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75329" y="2067908"/>
        <a:ext cx="41341" cy="41341"/>
      </dsp:txXfrm>
    </dsp:sp>
    <dsp:sp modelId="{554A879F-5AC5-46F3-A376-A3E135F5C3EA}">
      <dsp:nvSpPr>
        <dsp:cNvPr id="0" name=""/>
        <dsp:cNvSpPr/>
      </dsp:nvSpPr>
      <dsp:spPr>
        <a:xfrm>
          <a:off x="5270550" y="24267"/>
          <a:ext cx="1650899" cy="16508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সার্ভার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5512319" y="266036"/>
        <a:ext cx="1167361" cy="1167361"/>
      </dsp:txXfrm>
    </dsp:sp>
    <dsp:sp modelId="{2FC28BAC-F185-497F-9381-F3805FE9B3CA}">
      <dsp:nvSpPr>
        <dsp:cNvPr id="0" name=""/>
        <dsp:cNvSpPr/>
      </dsp:nvSpPr>
      <dsp:spPr>
        <a:xfrm rot="13114286">
          <a:off x="4739894" y="2468853"/>
          <a:ext cx="589507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589507" y="1218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19910" y="2466302"/>
        <a:ext cx="29475" cy="29475"/>
      </dsp:txXfrm>
    </dsp:sp>
    <dsp:sp modelId="{E8EB6C81-488F-43EB-B827-0C4629CA2726}">
      <dsp:nvSpPr>
        <dsp:cNvPr id="0" name=""/>
        <dsp:cNvSpPr/>
      </dsp:nvSpPr>
      <dsp:spPr>
        <a:xfrm>
          <a:off x="3333388" y="957155"/>
          <a:ext cx="1650899" cy="16508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ক্লায়েন্ট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3575157" y="1198924"/>
        <a:ext cx="1167361" cy="1167361"/>
      </dsp:txXfrm>
    </dsp:sp>
    <dsp:sp modelId="{2451A78C-5240-465B-8304-2F9B4209D18E}">
      <dsp:nvSpPr>
        <dsp:cNvPr id="0" name=""/>
        <dsp:cNvSpPr/>
      </dsp:nvSpPr>
      <dsp:spPr>
        <a:xfrm rot="10028571">
          <a:off x="4481157" y="3647468"/>
          <a:ext cx="318625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318625" y="1218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32504" y="3651689"/>
        <a:ext cx="15931" cy="15931"/>
      </dsp:txXfrm>
    </dsp:sp>
    <dsp:sp modelId="{03810340-E0E3-4D02-9440-EFBB71B723FF}">
      <dsp:nvSpPr>
        <dsp:cNvPr id="0" name=""/>
        <dsp:cNvSpPr/>
      </dsp:nvSpPr>
      <dsp:spPr>
        <a:xfrm>
          <a:off x="2854948" y="3053336"/>
          <a:ext cx="1650899" cy="16508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মিডিয়া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3096717" y="3295105"/>
        <a:ext cx="1167361" cy="1167361"/>
      </dsp:txXfrm>
    </dsp:sp>
    <dsp:sp modelId="{D0648896-B59A-4EDA-AD26-37422B0EBEB9}">
      <dsp:nvSpPr>
        <dsp:cNvPr id="0" name=""/>
        <dsp:cNvSpPr/>
      </dsp:nvSpPr>
      <dsp:spPr>
        <a:xfrm rot="6942857">
          <a:off x="5160797" y="4456466"/>
          <a:ext cx="7712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771246" y="1218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527139" y="4449372"/>
        <a:ext cx="38562" cy="38562"/>
      </dsp:txXfrm>
    </dsp:sp>
    <dsp:sp modelId="{050F54B6-2FEB-41AD-B03C-DE4590989562}">
      <dsp:nvSpPr>
        <dsp:cNvPr id="0" name=""/>
        <dsp:cNvSpPr/>
      </dsp:nvSpPr>
      <dsp:spPr>
        <a:xfrm>
          <a:off x="4195506" y="4734342"/>
          <a:ext cx="1650899" cy="16508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নেটওয়ার্ক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এডাপ্টার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4437275" y="4976111"/>
        <a:ext cx="1167361" cy="1167361"/>
      </dsp:txXfrm>
    </dsp:sp>
    <dsp:sp modelId="{E503461A-06F9-4893-A796-5B7BDD7A2020}">
      <dsp:nvSpPr>
        <dsp:cNvPr id="0" name=""/>
        <dsp:cNvSpPr/>
      </dsp:nvSpPr>
      <dsp:spPr>
        <a:xfrm rot="3857143">
          <a:off x="6259956" y="4456466"/>
          <a:ext cx="771246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771246" y="1218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26298" y="4449372"/>
        <a:ext cx="38562" cy="38562"/>
      </dsp:txXfrm>
    </dsp:sp>
    <dsp:sp modelId="{1672C59B-8D6E-4017-A7F9-45363D2D07BD}">
      <dsp:nvSpPr>
        <dsp:cNvPr id="0" name=""/>
        <dsp:cNvSpPr/>
      </dsp:nvSpPr>
      <dsp:spPr>
        <a:xfrm>
          <a:off x="6345594" y="4734342"/>
          <a:ext cx="1650899" cy="16508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রিসোর্স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6587363" y="4976111"/>
        <a:ext cx="1167361" cy="1167361"/>
      </dsp:txXfrm>
    </dsp:sp>
    <dsp:sp modelId="{64DCE9DF-1383-4548-8FF1-3DB06149B8DE}">
      <dsp:nvSpPr>
        <dsp:cNvPr id="0" name=""/>
        <dsp:cNvSpPr/>
      </dsp:nvSpPr>
      <dsp:spPr>
        <a:xfrm rot="771429">
          <a:off x="7392217" y="3647468"/>
          <a:ext cx="318625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318625" y="1218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43563" y="3651689"/>
        <a:ext cx="15931" cy="15931"/>
      </dsp:txXfrm>
    </dsp:sp>
    <dsp:sp modelId="{28CA8FA4-3436-4778-83CA-480CC8361C36}">
      <dsp:nvSpPr>
        <dsp:cNvPr id="0" name=""/>
        <dsp:cNvSpPr/>
      </dsp:nvSpPr>
      <dsp:spPr>
        <a:xfrm>
          <a:off x="7686152" y="3053336"/>
          <a:ext cx="1650899" cy="16508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ইউজার</a:t>
          </a:r>
          <a:r>
            <a:rPr lang="en-US" sz="2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7927921" y="3295105"/>
        <a:ext cx="1167361" cy="1167361"/>
      </dsp:txXfrm>
    </dsp:sp>
    <dsp:sp modelId="{DD685484-2EDA-40CA-B5B1-3939582AEC4A}">
      <dsp:nvSpPr>
        <dsp:cNvPr id="0" name=""/>
        <dsp:cNvSpPr/>
      </dsp:nvSpPr>
      <dsp:spPr>
        <a:xfrm rot="19285714">
          <a:off x="6862598" y="2468853"/>
          <a:ext cx="589507" cy="24373"/>
        </a:xfrm>
        <a:custGeom>
          <a:avLst/>
          <a:gdLst/>
          <a:ahLst/>
          <a:cxnLst/>
          <a:rect l="0" t="0" r="0" b="0"/>
          <a:pathLst>
            <a:path>
              <a:moveTo>
                <a:pt x="0" y="12186"/>
              </a:moveTo>
              <a:lnTo>
                <a:pt x="589507" y="1218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142614" y="2466302"/>
        <a:ext cx="29475" cy="29475"/>
      </dsp:txXfrm>
    </dsp:sp>
    <dsp:sp modelId="{0F8DC536-82AC-472E-8F43-FC75D4A1C823}">
      <dsp:nvSpPr>
        <dsp:cNvPr id="0" name=""/>
        <dsp:cNvSpPr/>
      </dsp:nvSpPr>
      <dsp:spPr>
        <a:xfrm>
          <a:off x="7207712" y="957155"/>
          <a:ext cx="1650899" cy="165089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প্রটোকল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7449481" y="1198924"/>
        <a:ext cx="1167361" cy="1167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6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6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4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2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0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3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7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3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3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50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flipH="1">
            <a:off x="1378857" y="0"/>
            <a:ext cx="10813143" cy="6858000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09371" y="2676605"/>
            <a:ext cx="9782629" cy="156966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541292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902925"/>
            <a:ext cx="12192000" cy="1955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কম্পিউটারগুলোকে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সেবাদান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967"/>
            <a:ext cx="5698435" cy="384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114424"/>
            <a:ext cx="6238667" cy="378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1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541292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902927"/>
            <a:ext cx="12192000" cy="1955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13" y="1075083"/>
            <a:ext cx="7646504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5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541292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581933"/>
            <a:ext cx="12192000" cy="12760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কম্পিউটারগুলো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1" y="1099930"/>
            <a:ext cx="8971722" cy="364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6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541292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এডাপ্টার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902927"/>
            <a:ext cx="12192000" cy="19550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ইন্টারফেস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(NIC)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ইন্টারফেস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(NIC)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এডাপ্টার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595"/>
            <a:ext cx="12099235" cy="33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6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541292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651863"/>
            <a:ext cx="12192000" cy="12061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ক্লায়েন্টকে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1" y="1099931"/>
            <a:ext cx="895846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541292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651863"/>
            <a:ext cx="12192000" cy="12061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1086471"/>
            <a:ext cx="3504254" cy="439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87" y="1086471"/>
            <a:ext cx="3986626" cy="439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48" y="1086471"/>
            <a:ext cx="4108174" cy="439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2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541292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315098"/>
            <a:ext cx="12192000" cy="25429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নিয়মগুলোকে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hyper text transfer protocol(http) 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0" y="0"/>
            <a:ext cx="6270172" cy="123371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74171" y="2235200"/>
            <a:ext cx="11887202" cy="4049485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69669" y="0"/>
            <a:ext cx="9016274" cy="123371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9669" y="2069737"/>
            <a:ext cx="11991704" cy="4049485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রিসোর্সের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98697" y="3370218"/>
            <a:ext cx="4037874" cy="123371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328160" y="1881052"/>
            <a:ext cx="7776754" cy="440363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rabicPeriod"/>
            </a:pP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914400" indent="-914400">
              <a:buAutoNum type="arabicPeriod"/>
            </a:pP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NIC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flipH="1">
            <a:off x="0" y="0"/>
            <a:ext cx="12191996" cy="6858000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43" y="-1103086"/>
            <a:ext cx="6458857" cy="7961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9764" y="1727771"/>
            <a:ext cx="6458858" cy="3108543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8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চারিতালুক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হুদা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পোঃ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আতলাপুর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রূপগঞ্জ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98697" y="0"/>
            <a:ext cx="4421052" cy="123371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98697" y="2235200"/>
            <a:ext cx="11927839" cy="4049485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3506" y="2810435"/>
            <a:ext cx="5862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flipH="1">
            <a:off x="0" y="0"/>
            <a:ext cx="12191996" cy="6858000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0"/>
            <a:ext cx="6096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072" y="1927144"/>
            <a:ext cx="4920343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০2</a:t>
            </a:r>
          </a:p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08</a:t>
            </a:r>
          </a:p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9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431472" y="171450"/>
            <a:ext cx="9851571" cy="4286250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" y="5934670"/>
            <a:ext cx="12192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92765"/>
            <a:ext cx="3578087" cy="564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53" y="92764"/>
            <a:ext cx="3393590" cy="564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83" y="92765"/>
            <a:ext cx="4651099" cy="564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2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0" y="0"/>
            <a:ext cx="12192000" cy="6858000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78668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96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96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-1" y="0"/>
            <a:ext cx="5739493" cy="1886857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45446"/>
            <a:ext cx="12192000" cy="48125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6" y="2249715"/>
            <a:ext cx="120613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30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541292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93704"/>
            <a:ext cx="12192000" cy="25642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4524276"/>
              </p:ext>
            </p:extLst>
          </p:nvPr>
        </p:nvGraphicFramePr>
        <p:xfrm>
          <a:off x="0" y="182879"/>
          <a:ext cx="12192000" cy="640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50B650-A451-4318-8258-E24FD2B20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350B650-A451-4318-8258-E24FD2B20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5355A7-4DF3-4AE9-B81C-5A331C8D6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385355A7-4DF3-4AE9-B81C-5A331C8D6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4A879F-5AC5-46F3-A376-A3E135F5C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54A879F-5AC5-46F3-A376-A3E135F5C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C28BAC-F185-497F-9381-F3805FE9B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2FC28BAC-F185-497F-9381-F3805FE9B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EB6C81-488F-43EB-B827-0C4629CA2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8EB6C81-488F-43EB-B827-0C4629CA2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51A78C-5240-465B-8304-2F9B4209D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2451A78C-5240-465B-8304-2F9B4209D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10340-E0E3-4D02-9440-EFBB71B72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03810340-E0E3-4D02-9440-EFBB71B72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648896-B59A-4EDA-AD26-37422B0EB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D0648896-B59A-4EDA-AD26-37422B0EB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0F54B6-2FEB-41AD-B03C-DE4590989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050F54B6-2FEB-41AD-B03C-DE4590989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03461A-06F9-4893-A796-5B7BDD7A2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E503461A-06F9-4893-A796-5B7BDD7A2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72C59B-8D6E-4017-A7F9-45363D2D0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1672C59B-8D6E-4017-A7F9-45363D2D0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DCE9DF-1383-4548-8FF1-3DB06149B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64DCE9DF-1383-4548-8FF1-3DB06149B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CA8FA4-3436-4778-83CA-480CC8361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28CA8FA4-3436-4778-83CA-480CC8361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685484-2EDA-40CA-B5B1-3939582AE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DD685484-2EDA-40CA-B5B1-3939582AE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8DC536-82AC-472E-8F43-FC75D4A1C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0F8DC536-82AC-472E-8F43-FC75D4A1C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309</Words>
  <Application>Microsoft Office PowerPoint</Application>
  <PresentationFormat>Custom</PresentationFormat>
  <Paragraphs>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CDHAM</dc:creator>
  <cp:lastModifiedBy>USER</cp:lastModifiedBy>
  <cp:revision>118</cp:revision>
  <dcterms:created xsi:type="dcterms:W3CDTF">2020-04-13T05:16:00Z</dcterms:created>
  <dcterms:modified xsi:type="dcterms:W3CDTF">2020-06-11T01:09:03Z</dcterms:modified>
</cp:coreProperties>
</file>