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4" r:id="rId4"/>
    <p:sldId id="267" r:id="rId5"/>
    <p:sldId id="268" r:id="rId6"/>
    <p:sldId id="269" r:id="rId7"/>
    <p:sldId id="273" r:id="rId8"/>
    <p:sldId id="279" r:id="rId9"/>
    <p:sldId id="277" r:id="rId10"/>
    <p:sldId id="278" r:id="rId11"/>
    <p:sldId id="281" r:id="rId12"/>
    <p:sldId id="271" r:id="rId13"/>
    <p:sldId id="272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619F4-37B1-44CA-AB95-DE4345497561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43CF0-6822-4B67-ACFE-851BF843C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611388" y="6355715"/>
            <a:ext cx="5313412" cy="3657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bn-BD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থাকুন সুস্থ থাকুন, নিজে বাচুঁন জাতিকে বাচাঁন ‘কোভিড-১৯’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949422" y="6350000"/>
            <a:ext cx="1194578" cy="3657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0</a:t>
            </a:r>
            <a:fld id="{E3CAD5F8-BDF2-40DD-823D-C06CBE408506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673100" y="6365240"/>
            <a:ext cx="457200" cy="365760"/>
          </a:xfrm>
          <a:prstGeom prst="actionButtonBackPrevious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1155700" y="6365239"/>
            <a:ext cx="457200" cy="365760"/>
          </a:xfrm>
          <a:prstGeom prst="actionButtonForwardNex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 userDrawn="1"/>
        </p:nvSpPr>
        <p:spPr>
          <a:xfrm>
            <a:off x="1651000" y="6365239"/>
            <a:ext cx="457200" cy="365760"/>
          </a:xfrm>
          <a:prstGeom prst="actionButtonBeginning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 userDrawn="1"/>
        </p:nvSpPr>
        <p:spPr>
          <a:xfrm>
            <a:off x="2142341" y="6351074"/>
            <a:ext cx="457200" cy="365760"/>
          </a:xfrm>
          <a:prstGeom prst="actionButtonEnd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20320" y="6365239"/>
            <a:ext cx="640080" cy="365760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5360" y="0"/>
            <a:ext cx="548640" cy="3657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5360" y="0"/>
            <a:ext cx="548640" cy="365760"/>
          </a:xfr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9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44451"/>
            <a:ext cx="609600" cy="412749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1498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14975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611388" y="6355715"/>
            <a:ext cx="5313412" cy="3657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bn-BD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থাকুন সুস্থ থাকুন, নিজে বাচুঁন জাতিকে বাচাঁন ‘কোভিড-১৯’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949422" y="6350000"/>
            <a:ext cx="1194578" cy="3657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0</a:t>
            </a:r>
            <a:fld id="{E3CAD5F8-BDF2-40DD-823D-C06CBE408506}" type="datetime1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673100" y="6365240"/>
            <a:ext cx="457200" cy="365760"/>
          </a:xfrm>
          <a:prstGeom prst="actionButtonBackPrevious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1155700" y="6365239"/>
            <a:ext cx="457200" cy="365760"/>
          </a:xfrm>
          <a:prstGeom prst="actionButtonForwardNex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 userDrawn="1"/>
        </p:nvSpPr>
        <p:spPr>
          <a:xfrm>
            <a:off x="1651000" y="6365239"/>
            <a:ext cx="457200" cy="365760"/>
          </a:xfrm>
          <a:prstGeom prst="actionButtonBeginning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 userDrawn="1"/>
        </p:nvSpPr>
        <p:spPr>
          <a:xfrm>
            <a:off x="2142341" y="6351074"/>
            <a:ext cx="457200" cy="365760"/>
          </a:xfrm>
          <a:prstGeom prst="actionButtonEnd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20320" y="6365239"/>
            <a:ext cx="640080" cy="365760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5360" y="0"/>
            <a:ext cx="548640" cy="3657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nazrulbd1976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32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" y="2414976"/>
            <a:ext cx="3567388" cy="30804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48" y="2414976"/>
            <a:ext cx="4285608" cy="2686050"/>
          </a:xfrm>
          <a:prstGeom prst="rect">
            <a:avLst/>
          </a:prstGeom>
        </p:spPr>
      </p:pic>
      <p:sp>
        <p:nvSpPr>
          <p:cNvPr id="9" name="Bevel 8"/>
          <p:cNvSpPr/>
          <p:nvPr/>
        </p:nvSpPr>
        <p:spPr>
          <a:xfrm>
            <a:off x="304800" y="313081"/>
            <a:ext cx="8094196" cy="2085796"/>
          </a:xfrm>
          <a:prstGeom prst="bevel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 সাইট ক্যালিপারের প্রকারভেদঃ-</a:t>
            </a:r>
          </a:p>
          <a:p>
            <a:pPr algn="ctr"/>
            <a:r>
              <a:rPr lang="bn-BD" sz="4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আকৃতি অনুযায়ী ২ প্রকার</a:t>
            </a:r>
            <a:endParaRPr lang="en-US" sz="4400" b="1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372618"/>
            <a:ext cx="25250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স্প্রিং জয়েন্ট</a:t>
            </a: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28479" y="5372618"/>
            <a:ext cx="236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 জয়েন্ট</a:t>
            </a: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1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1736" y="3834080"/>
            <a:ext cx="77836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কাজ- সময় ৩মিনিট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ফার্ম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জয়েন্ট এবং স্প্রিং জয়েন্ট এর মধ্যে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3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টি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পার্থক্য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লিখ। </a:t>
            </a:r>
            <a:endParaRPr lang="bn-BD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" name="Picture 25" descr="Clo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8600"/>
            <a:ext cx="3429000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7" name="Down Arrow 26"/>
          <p:cNvSpPr/>
          <p:nvPr/>
        </p:nvSpPr>
        <p:spPr>
          <a:xfrm>
            <a:off x="4343400" y="-304800"/>
            <a:ext cx="76200" cy="457200"/>
          </a:xfrm>
          <a:prstGeom prst="down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4410190" y="786390"/>
            <a:ext cx="243870" cy="2362494"/>
            <a:chOff x="4419600" y="2819400"/>
            <a:chExt cx="182880" cy="1828800"/>
          </a:xfrm>
        </p:grpSpPr>
        <p:sp>
          <p:nvSpPr>
            <p:cNvPr id="98" name="Up Arrow 97"/>
            <p:cNvSpPr/>
            <p:nvPr/>
          </p:nvSpPr>
          <p:spPr>
            <a:xfrm>
              <a:off x="4419600" y="2819400"/>
              <a:ext cx="182880" cy="82296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Down Arrow 98"/>
            <p:cNvSpPr/>
            <p:nvPr/>
          </p:nvSpPr>
          <p:spPr>
            <a:xfrm>
              <a:off x="4461804" y="3733800"/>
              <a:ext cx="76200" cy="9144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Oval 99"/>
          <p:cNvSpPr/>
          <p:nvPr/>
        </p:nvSpPr>
        <p:spPr>
          <a:xfrm>
            <a:off x="4337679" y="1771424"/>
            <a:ext cx="365760" cy="36576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962400" y="2362200"/>
            <a:ext cx="1219200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NAZRUL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20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6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267200"/>
            <a:ext cx="2286000" cy="16037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71600"/>
            <a:ext cx="2897746" cy="2362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0" y="1219200"/>
            <a:ext cx="3141595" cy="487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155" y="165695"/>
            <a:ext cx="5448300" cy="92333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বস্তুর পরিমাপ নির্ণয়</a:t>
            </a:r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13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362200"/>
            <a:ext cx="7783624" cy="230832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প্রতি ৫ জনে একটি গ্রুফ কর এবং ১টি ক্যালিপার ও ১টি বস্তু নিয়ে পরিমাপ কর। মাপটি ৩বার নিয়ে গড় নির্ণয় কর। </a:t>
            </a:r>
            <a:endParaRPr lang="bn-BD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81912" y="457200"/>
            <a:ext cx="7239000" cy="1758613"/>
          </a:xfrm>
          <a:prstGeom prst="downArrow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যোড়ায় কাজ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৫মিনিট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3172149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7" name="Slide Number Placeholder 2"/>
          <p:cNvSpPr txBox="1">
            <a:spLocks/>
          </p:cNvSpPr>
          <p:nvPr/>
        </p:nvSpPr>
        <p:spPr>
          <a:xfrm>
            <a:off x="9188648" y="6268244"/>
            <a:ext cx="564952" cy="42823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19425" y="2057400"/>
            <a:ext cx="2833973" cy="59377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 জয়েন্ট</a:t>
            </a:r>
            <a:endParaRPr lang="en-US" sz="36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5299034" y="2895600"/>
            <a:ext cx="2854364" cy="584019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গ) হ্যান্ট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জয়েন্ট</a:t>
            </a:r>
            <a:endParaRPr lang="en-US" sz="3600" b="1" dirty="0"/>
          </a:p>
        </p:txBody>
      </p:sp>
      <p:sp>
        <p:nvSpPr>
          <p:cNvPr id="32" name="Flowchart: Alternate Process 31"/>
          <p:cNvSpPr/>
          <p:nvPr/>
        </p:nvSpPr>
        <p:spPr>
          <a:xfrm>
            <a:off x="5308692" y="1299940"/>
            <a:ext cx="2844707" cy="575955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ক) মেশিন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জয়েন্ট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308692" y="3719013"/>
            <a:ext cx="2844705" cy="548187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স্প্রিং জয়েন্ট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35478" y="152400"/>
            <a:ext cx="5584031" cy="85129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anchor="ctr">
            <a:spAutoFit/>
          </a:bodyPr>
          <a:lstStyle/>
          <a:p>
            <a:pPr marL="571493" indent="-571493">
              <a:buFont typeface="Wingdings" pitchFamily="2" charset="2"/>
              <a:buChar char="v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 কোনটি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13017" r="4521" b="36654"/>
          <a:stretch/>
        </p:blipFill>
        <p:spPr>
          <a:xfrm>
            <a:off x="2286000" y="4789651"/>
            <a:ext cx="4696751" cy="736489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8" name="Picture 37">
            <a:hlinkClick r:id="" action="ppaction://noaction" highlightClick="1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7" b="25881"/>
          <a:stretch/>
        </p:blipFill>
        <p:spPr>
          <a:xfrm>
            <a:off x="2328821" y="4764354"/>
            <a:ext cx="4797343" cy="83343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4" y="1110946"/>
            <a:ext cx="3567388" cy="308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62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49203" y="311125"/>
            <a:ext cx="5111551" cy="767057"/>
          </a:xfrm>
          <a:prstGeom prst="roundRect">
            <a:avLst>
              <a:gd name="adj" fmla="val 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4000" b="1" dirty="0" smtClean="0">
                <a:solidFill>
                  <a:srgbClr val="FF0000"/>
                </a:solidFill>
              </a:rPr>
              <a:t>সঠিক উত্তরে ক্লিক কর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13017" r="4521" b="36654"/>
          <a:stretch/>
        </p:blipFill>
        <p:spPr>
          <a:xfrm>
            <a:off x="809891" y="5195583"/>
            <a:ext cx="5922554" cy="714695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5289375" y="2070715"/>
            <a:ext cx="2787824" cy="59377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ফার্ম জয়েন্ট</a:t>
            </a:r>
            <a:endParaRPr lang="en-US" sz="3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308693" y="2880813"/>
            <a:ext cx="2768506" cy="548187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স্প্রিং জয়েন্ট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9785" y="3581400"/>
            <a:ext cx="2737413" cy="584019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হ্যান্ট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জয়েন্ট</a:t>
            </a:r>
            <a:endParaRPr lang="en-US" sz="36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13017" r="4521" b="36654"/>
          <a:stretch/>
        </p:blipFill>
        <p:spPr>
          <a:xfrm>
            <a:off x="838200" y="5181600"/>
            <a:ext cx="5922554" cy="714695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13017" r="4521" b="36654"/>
          <a:stretch/>
        </p:blipFill>
        <p:spPr>
          <a:xfrm>
            <a:off x="838200" y="5221808"/>
            <a:ext cx="5922554" cy="714695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5" name="Rounded Rectangle 14"/>
          <p:cNvSpPr/>
          <p:nvPr/>
        </p:nvSpPr>
        <p:spPr>
          <a:xfrm>
            <a:off x="5308692" y="1320981"/>
            <a:ext cx="2768507" cy="584019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মেশিন জয়েন্ট</a:t>
            </a:r>
            <a:endParaRPr lang="en-US" sz="3600" b="1" dirty="0"/>
          </a:p>
        </p:txBody>
      </p:sp>
      <p:pic>
        <p:nvPicPr>
          <p:cNvPr id="16" name="Picture 15">
            <a:hlinkClick r:id="" action="ppaction://noaction" highlightClick="1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7" b="25881"/>
          <a:stretch/>
        </p:blipFill>
        <p:spPr>
          <a:xfrm>
            <a:off x="1076042" y="5219039"/>
            <a:ext cx="5446869" cy="874145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05972"/>
            <a:ext cx="4285608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84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09925" y="752605"/>
            <a:ext cx="4369628" cy="2200989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429000"/>
            <a:ext cx="7985760" cy="175432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আউট সাইড ক্যালিপার কাকে বলে? উহা কত প্রকার ও কি কি?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আউট সাইড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ক্যালিপারের ২টি পার্থক্য লিখ।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5260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03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590800"/>
            <a:ext cx="3009900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62400"/>
            <a:ext cx="95250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" y="365760"/>
            <a:ext cx="8915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08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1.03125 1.11111E-6 " pathEditMode="relative" rAng="0" ptsTypes="AA">
                                      <p:cBhvr>
                                        <p:cTn id="6" dur="3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32004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মোঃ নজরুল ইসলাম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ইন্সট্রাক্টরঃ লুৎফুর রহমান হাইস্কুল এন্ড কলেজ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 নং ০১৭৯৯৩০৫০০৫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Email-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nazrulbd1976@gmail.com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মুক্তপাঠ আইডি 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nazrulbd1976@gmail.com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শিক্ষক বাতায়ন আইডি-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NikoshBAN" pitchFamily="2" charset="0"/>
              </a:rPr>
              <a:t>nazrulbd1976@gmail.com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DSC_0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96839"/>
            <a:ext cx="26670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6838"/>
            <a:ext cx="4876800" cy="28956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5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609600" y="1371600"/>
            <a:ext cx="8094196" cy="3108246"/>
          </a:xfrm>
          <a:prstGeom prst="bevel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b="1" dirty="0" smtClean="0">
                <a:ln w="1143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 শ্রেণি  </a:t>
            </a:r>
          </a:p>
          <a:p>
            <a:pPr algn="ctr"/>
            <a:r>
              <a:rPr lang="bn-BD" sz="6600" b="1" dirty="0" smtClean="0">
                <a:ln w="1143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জেনারাল মাকানিক্স -২ </a:t>
            </a:r>
          </a:p>
        </p:txBody>
      </p:sp>
    </p:spTree>
    <p:extLst>
      <p:ext uri="{BB962C8B-B14F-4D97-AF65-F5344CB8AC3E}">
        <p14:creationId xmlns:p14="http://schemas.microsoft.com/office/powerpoint/2010/main" val="981284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88" y="304800"/>
            <a:ext cx="4862512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55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6858000" cy="54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7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85" y="609600"/>
            <a:ext cx="6919415" cy="5562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21457" y="495813"/>
            <a:ext cx="1676400" cy="5137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90800" y="457200"/>
            <a:ext cx="2271215" cy="5137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54958" y="504399"/>
            <a:ext cx="1978925" cy="5137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2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64024" y="457200"/>
            <a:ext cx="8094196" cy="1758613"/>
          </a:xfrm>
          <a:prstGeom prst="bevel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 সাইট ক্যালিপার</a:t>
            </a:r>
            <a:endParaRPr lang="en-US" sz="7200" b="1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05274"/>
            <a:ext cx="2119312" cy="358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27" y="2482144"/>
            <a:ext cx="3049674" cy="36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06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76915" y="500499"/>
            <a:ext cx="3810000" cy="108633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খনফল</a:t>
            </a:r>
            <a:r>
              <a:rPr lang="bn-BD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spc="5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4223" y="2209800"/>
            <a:ext cx="52148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124200"/>
            <a:ext cx="8305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১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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 সাইড ক্যালিপারের সংঙ্গা বলতে পারবে।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২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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সাইড ক্যালিপারের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৩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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 গ্রহণ করার পদ্ধতি জানতে পারবে।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৪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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 পরিমাপ নির্ণয় করতে পারবে।</a:t>
            </a:r>
            <a:endParaRPr lang="bn-BD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68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7315200" cy="4038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71650" y="4931140"/>
            <a:ext cx="5448300" cy="92333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 সাইট </a:t>
            </a:r>
            <a:r>
              <a:rPr lang="bn-BD" sz="540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ক্যালিপার</a:t>
            </a:r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229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NikoshBAN</vt:lpstr>
      <vt:lpstr>Times New Roman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Poly Computer</dc:creator>
  <cp:lastModifiedBy>Poly Computer</cp:lastModifiedBy>
  <cp:revision>27</cp:revision>
  <dcterms:created xsi:type="dcterms:W3CDTF">2006-08-16T00:00:00Z</dcterms:created>
  <dcterms:modified xsi:type="dcterms:W3CDTF">2020-06-11T18:00:19Z</dcterms:modified>
</cp:coreProperties>
</file>