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3" r:id="rId4"/>
    <p:sldId id="257" r:id="rId5"/>
    <p:sldId id="270" r:id="rId6"/>
    <p:sldId id="272" r:id="rId7"/>
    <p:sldId id="269" r:id="rId8"/>
    <p:sldId id="258" r:id="rId9"/>
    <p:sldId id="259" r:id="rId10"/>
    <p:sldId id="260" r:id="rId11"/>
    <p:sldId id="264" r:id="rId12"/>
    <p:sldId id="265" r:id="rId13"/>
    <p:sldId id="266" r:id="rId14"/>
    <p:sldId id="271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1" autoAdjust="0"/>
    <p:restoredTop sz="94434" autoAdjust="0"/>
  </p:normalViewPr>
  <p:slideViewPr>
    <p:cSldViewPr snapToGrid="0">
      <p:cViewPr varScale="1">
        <p:scale>
          <a:sx n="62" d="100"/>
          <a:sy n="62" d="100"/>
        </p:scale>
        <p:origin x="7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B24-2C34-4AAF-9C5F-289035E4D11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72E9-CD91-42F2-9986-7242ADA1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6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B24-2C34-4AAF-9C5F-289035E4D11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72E9-CD91-42F2-9986-7242ADA1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B24-2C34-4AAF-9C5F-289035E4D11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72E9-CD91-42F2-9986-7242ADA1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8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B24-2C34-4AAF-9C5F-289035E4D11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72E9-CD91-42F2-9986-7242ADA1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5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B24-2C34-4AAF-9C5F-289035E4D11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72E9-CD91-42F2-9986-7242ADA1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1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B24-2C34-4AAF-9C5F-289035E4D11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72E9-CD91-42F2-9986-7242ADA1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B24-2C34-4AAF-9C5F-289035E4D11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72E9-CD91-42F2-9986-7242ADA1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6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B24-2C34-4AAF-9C5F-289035E4D11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72E9-CD91-42F2-9986-7242ADA1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B24-2C34-4AAF-9C5F-289035E4D11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72E9-CD91-42F2-9986-7242ADA1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3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B24-2C34-4AAF-9C5F-289035E4D11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72E9-CD91-42F2-9986-7242ADA1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9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B24-2C34-4AAF-9C5F-289035E4D11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72E9-CD91-42F2-9986-7242ADA1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7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9B24-2C34-4AAF-9C5F-289035E4D11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172E9-CD91-42F2-9986-7242ADA1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17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127" y="3602038"/>
            <a:ext cx="10419007" cy="2528306"/>
          </a:xfrm>
        </p:spPr>
        <p:txBody>
          <a:bodyPr>
            <a:normAutofit/>
          </a:bodyPr>
          <a:lstStyle/>
          <a:p>
            <a:r>
              <a:rPr lang="bn-IN" sz="3200" dirty="0" smtClean="0"/>
              <a:t>                 </a:t>
            </a:r>
            <a:endParaRPr lang="bn-IN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921" y="1690216"/>
            <a:ext cx="6020873" cy="28849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43407" y="481915"/>
            <a:ext cx="10475385" cy="29285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bn-IN" sz="9600" dirty="0" smtClean="0">
                <a:solidFill>
                  <a:srgbClr val="C00000"/>
                </a:solidFill>
              </a:rPr>
              <a:t>-</a:t>
            </a:r>
            <a:r>
              <a:rPr lang="bn-IN" sz="2200" b="1" dirty="0" smtClean="0">
                <a:solidFill>
                  <a:srgbClr val="C00000"/>
                </a:solidFill>
              </a:rPr>
              <a:t>স্বাগতম</a:t>
            </a:r>
            <a:r>
              <a:rPr lang="bn-IN" sz="1800" b="1" dirty="0" smtClean="0">
                <a:solidFill>
                  <a:srgbClr val="C00000"/>
                </a:solidFill>
              </a:rPr>
              <a:t> </a:t>
            </a:r>
            <a:r>
              <a:rPr lang="ar-SA" sz="1800" b="1" dirty="0" smtClean="0">
                <a:solidFill>
                  <a:srgbClr val="C00000"/>
                </a:solidFill>
              </a:rPr>
              <a:t>إلسلآم عليكم </a:t>
            </a:r>
            <a:r>
              <a:rPr lang="ar-SA" sz="9600" dirty="0" smtClean="0">
                <a:solidFill>
                  <a:srgbClr val="C00000"/>
                </a:solidFill>
              </a:rPr>
              <a:t/>
            </a:r>
            <a:br>
              <a:rPr lang="ar-SA" sz="9600" dirty="0" smtClean="0">
                <a:solidFill>
                  <a:srgbClr val="C00000"/>
                </a:solidFill>
              </a:rPr>
            </a:br>
            <a:r>
              <a:rPr lang="bn-IN" dirty="0" smtClean="0"/>
              <a:t> </a:t>
            </a:r>
            <a:br>
              <a:rPr lang="bn-IN" dirty="0" smtClean="0"/>
            </a:br>
            <a:r>
              <a:rPr lang="bn-IN" dirty="0" smtClean="0"/>
              <a:t/>
            </a:r>
            <a:br>
              <a:rPr lang="bn-IN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1" y="185351"/>
            <a:ext cx="11862487" cy="645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99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507" y="3404888"/>
            <a:ext cx="2953265" cy="1051551"/>
          </a:xfrm>
        </p:spPr>
        <p:txBody>
          <a:bodyPr>
            <a:normAutofit/>
          </a:bodyPr>
          <a:lstStyle/>
          <a:p>
            <a:pPr algn="r" rtl="1"/>
            <a:r>
              <a:rPr lang="ar-SA" sz="2400" dirty="0" smtClean="0"/>
              <a:t>ألنص ألمدروس  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025278"/>
              </p:ext>
            </p:extLst>
          </p:nvPr>
        </p:nvGraphicFramePr>
        <p:xfrm>
          <a:off x="2298357" y="1404321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722748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أقرا ألنص   ألتا لي ثم أجب عن ألا سلة ألملحقة :</a:t>
                      </a:r>
                      <a:endParaRPr lang="bn-IN" sz="3200" dirty="0" smtClean="0"/>
                    </a:p>
                    <a:p>
                      <a:pPr algn="ctr" rtl="1"/>
                      <a:r>
                        <a:rPr lang="bn-IN" sz="2000" dirty="0" smtClean="0"/>
                        <a:t>নিচের নসটি পড় সংশ্লিস্ট প্রশ্নের  উত্তর দাও </a:t>
                      </a:r>
                      <a:endParaRPr lang="en-US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149268"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 smtClean="0"/>
                        <a:t>أشتري أمير ألمومنين عمر بن ألخطاب رضي الله عنه فرسا </a:t>
                      </a:r>
                      <a:r>
                        <a:rPr lang="bn-IN" sz="3200" b="1" dirty="0" smtClean="0"/>
                        <a:t> </a:t>
                      </a:r>
                      <a:r>
                        <a:rPr lang="ar-SA" sz="3200" b="1" dirty="0" smtClean="0"/>
                        <a:t>من أ عرأ بي – و  دفع له ثمنه –ثم ركب علي ظهره ، و أنطلق و بعد قليل ظهر في الفرس عيب منعه من الجري فعأ د به عمر ألي صاحبه –و قال له :خذ فرسك</a:t>
                      </a:r>
                      <a:r>
                        <a:rPr lang="ar-SA" sz="3200" b="1" baseline="0" dirty="0" smtClean="0"/>
                        <a:t> فانه معيبه فقال ألا عربي : لا أ خذ٥ </a:t>
                      </a:r>
                      <a:r>
                        <a:rPr lang="ar-SA" sz="3200" b="1" dirty="0" smtClean="0"/>
                        <a:t> يا أمير ألمو مين  ؛و قد بعته لك صحيحا ، فقال عمر :أجعل بيني و بينك  حكما –فقال الرجل : يحكم بيننا شريح بن حارث الكندي –فقال عمر ؛ رضيت به </a:t>
                      </a:r>
                      <a:endParaRPr lang="en-US" sz="32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411362" y="3404888"/>
            <a:ext cx="3398108" cy="919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একক পাঠ পড়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9" y="135924"/>
            <a:ext cx="11788344" cy="658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946" y="902042"/>
            <a:ext cx="8647642" cy="4992131"/>
          </a:xfrm>
          <a:solidFill>
            <a:schemeClr val="tx2">
              <a:lumMod val="10000"/>
            </a:schemeClr>
          </a:solidFill>
        </p:spPr>
        <p:txBody>
          <a:bodyPr>
            <a:normAutofit fontScale="90000"/>
          </a:bodyPr>
          <a:lstStyle/>
          <a:p>
            <a:pPr algn="r" rtl="1"/>
            <a:r>
              <a:rPr lang="en-US" dirty="0" smtClean="0"/>
              <a:t/>
            </a:r>
            <a:br>
              <a:rPr lang="en-US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sz="3600" dirty="0" smtClean="0"/>
              <a:t>(١</a:t>
            </a:r>
            <a:r>
              <a:rPr lang="ar-SA" sz="3600" b="1" dirty="0" smtClean="0"/>
              <a:t>) السؤأل –ممن أشتري عمر بن خطاب ألفرس .؟</a:t>
            </a:r>
            <a:br>
              <a:rPr lang="ar-SA" sz="3600" b="1" dirty="0" smtClean="0"/>
            </a:br>
            <a:r>
              <a:rPr lang="ar-SA" sz="3600" b="1" dirty="0"/>
              <a:t> </a:t>
            </a:r>
            <a:r>
              <a:rPr lang="ar-SA" sz="3600" b="1" dirty="0" smtClean="0"/>
              <a:t>    الجواب – أشتري عمر بن خطاب (رض) الفرس من أ عري  (٢) السؤال – ماذأ ظهر في الفرس ؟</a:t>
            </a:r>
            <a:br>
              <a:rPr lang="ar-SA" sz="3600" b="1" dirty="0" smtClean="0"/>
            </a:br>
            <a:r>
              <a:rPr lang="ar-SA" sz="3600" b="1" dirty="0" smtClean="0"/>
              <a:t>     الجوب – ظهر في الفرس عيب منعه من الجري .              </a:t>
            </a:r>
            <a:br>
              <a:rPr lang="ar-SA" sz="3600" b="1" dirty="0" smtClean="0"/>
            </a:br>
            <a:r>
              <a:rPr lang="ar-SA" sz="3600" b="1" dirty="0" smtClean="0"/>
              <a:t>(٣) السؤال – لماذا رد عمر (رض) الفرس ؟  </a:t>
            </a:r>
            <a:br>
              <a:rPr lang="ar-SA" sz="3600" b="1" dirty="0" smtClean="0"/>
            </a:br>
            <a:r>
              <a:rPr lang="ar-SA" sz="3600" b="1" dirty="0" smtClean="0"/>
              <a:t>     الجواب –رد عمر الفرس لأن فيه عيبا منعه من الجري  </a:t>
            </a:r>
            <a:br>
              <a:rPr lang="ar-SA" sz="3600" b="1" dirty="0" smtClean="0"/>
            </a:br>
            <a:r>
              <a:rPr lang="ar-SA" sz="3600" b="1" dirty="0" smtClean="0"/>
              <a:t>(٤) السؤال – لماذا أنكر ألا عربي أن استرجع فرسه ؟ </a:t>
            </a:r>
            <a:br>
              <a:rPr lang="ar-SA" sz="3600" b="1" dirty="0" smtClean="0"/>
            </a:br>
            <a:r>
              <a:rPr lang="ar-SA" sz="3600" b="1" dirty="0" smtClean="0"/>
              <a:t>    الجواب – أنكر ألا عربي أن استرجع فرسه لأنه اتقيد أنه باعه </a:t>
            </a:r>
            <a:r>
              <a:rPr lang="ar-SA" sz="3600" b="1" dirty="0" smtClean="0"/>
              <a:t> </a:t>
            </a:r>
            <a:r>
              <a:rPr lang="ar-SA" sz="3600" b="1" dirty="0" smtClean="0"/>
              <a:t>عند عمر صحيحا.</a:t>
            </a:r>
            <a:endParaRPr lang="en-US" sz="3600" b="1" dirty="0"/>
          </a:p>
        </p:txBody>
      </p:sp>
      <p:sp>
        <p:nvSpPr>
          <p:cNvPr id="3" name="Oval 2"/>
          <p:cNvSpPr/>
          <p:nvPr/>
        </p:nvSpPr>
        <p:spPr>
          <a:xfrm>
            <a:off x="3193265" y="2829696"/>
            <a:ext cx="6104238" cy="1136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</a:rPr>
              <a:t>একক পাঠ 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5" y="308918"/>
            <a:ext cx="11689491" cy="641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86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515" y="2482187"/>
            <a:ext cx="7599404" cy="1978830"/>
          </a:xfrm>
        </p:spPr>
        <p:txBody>
          <a:bodyPr>
            <a:normAutofit fontScale="90000"/>
          </a:bodyPr>
          <a:lstStyle/>
          <a:p>
            <a:pPr algn="ctr"/>
            <a:r>
              <a:rPr lang="bn-IN" sz="6000" dirty="0" smtClean="0"/>
              <a:t>একক কাজ </a:t>
            </a:r>
            <a:br>
              <a:rPr lang="bn-IN" sz="6000" dirty="0" smtClean="0"/>
            </a:br>
            <a:r>
              <a:rPr lang="ar-SA" sz="6000" dirty="0" smtClean="0"/>
              <a:t>ممن أشتري عمر بن الخطاب الفرس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7" y="259492"/>
            <a:ext cx="11664779" cy="627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3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3718" y="1000897"/>
            <a:ext cx="4843849" cy="1619936"/>
          </a:xfrm>
        </p:spPr>
        <p:txBody>
          <a:bodyPr>
            <a:normAutofit/>
          </a:bodyPr>
          <a:lstStyle/>
          <a:p>
            <a:r>
              <a:rPr lang="bn-IN" sz="4800" dirty="0" smtClean="0"/>
              <a:t>দলীয়ভাবে কাজ </a:t>
            </a:r>
            <a:r>
              <a:rPr lang="bn-IN" dirty="0" smtClean="0"/>
              <a:t/>
            </a:r>
            <a:br>
              <a:rPr lang="bn-IN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6281" y="2812980"/>
            <a:ext cx="4964873" cy="1944372"/>
          </a:xfrm>
        </p:spPr>
        <p:txBody>
          <a:bodyPr>
            <a:normAutofit/>
          </a:bodyPr>
          <a:lstStyle/>
          <a:p>
            <a:pPr algn="r" rtl="1"/>
            <a:r>
              <a:rPr lang="ar-SA" sz="1800" b="1" dirty="0" smtClean="0"/>
              <a:t>١   - سوال - ماذا ظهر في الفرس ؟</a:t>
            </a:r>
          </a:p>
          <a:p>
            <a:pPr algn="r" rtl="1"/>
            <a:r>
              <a:rPr lang="ar-SA" sz="1800" b="1" dirty="0" smtClean="0"/>
              <a:t> ٢ - لماذا رد عمر (رض ) الفرس .؟ </a:t>
            </a:r>
          </a:p>
          <a:p>
            <a:pPr algn="r" rtl="1"/>
            <a:r>
              <a:rPr lang="ar-SA" sz="1800" b="1" dirty="0" smtClean="0"/>
              <a:t> ٣ - لماذا أنكر ألاعرأ بي أن استرجع؟ </a:t>
            </a:r>
          </a:p>
          <a:p>
            <a:pPr algn="r" rtl="1"/>
            <a:r>
              <a:rPr lang="ar-SA" sz="1800" b="1" dirty="0" smtClean="0"/>
              <a:t> ٤ - ماذا أقترح عمر (رض ) اختأ ره</a:t>
            </a:r>
            <a:endParaRPr lang="en-US" sz="1800" b="1" dirty="0" smtClean="0"/>
          </a:p>
          <a:p>
            <a:pPr algn="r" rtl="1"/>
            <a:r>
              <a:rPr lang="ar-SA" sz="1800" b="1" dirty="0" smtClean="0"/>
              <a:t> الرجل   ألاعرأ بي حكما ؟</a:t>
            </a:r>
            <a:endParaRPr lang="en-US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0" y="222423"/>
            <a:ext cx="11430000" cy="626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15" y="1902940"/>
            <a:ext cx="3565027" cy="3175687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683209" y="3036309"/>
            <a:ext cx="4742451" cy="24262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400" b="1" dirty="0" smtClean="0"/>
              <a:t>١   - سوال - ماذا ظهر في الفرس ؟</a:t>
            </a:r>
          </a:p>
          <a:p>
            <a:pPr algn="r" rtl="1"/>
            <a:r>
              <a:rPr lang="ar-SA" sz="2400" b="1" dirty="0" smtClean="0"/>
              <a:t> ٢ - لماذا رد عمر (رض ) الفرس .؟ </a:t>
            </a:r>
          </a:p>
          <a:p>
            <a:pPr algn="r" rtl="1"/>
            <a:r>
              <a:rPr lang="ar-SA" sz="2400" b="1" dirty="0" smtClean="0"/>
              <a:t> ٣ - لماذا أنكر ألاعرأ بي أن استرجع؟ </a:t>
            </a:r>
          </a:p>
          <a:p>
            <a:pPr algn="r" rtl="1"/>
            <a:r>
              <a:rPr lang="ar-SA" sz="2400" b="1" dirty="0" smtClean="0"/>
              <a:t> ٤ - ماذا أقترح عمر (رض ) اختأ ره</a:t>
            </a:r>
            <a:endParaRPr lang="en-US" sz="2400" b="1" dirty="0" smtClean="0"/>
          </a:p>
          <a:p>
            <a:pPr algn="r" rtl="1"/>
            <a:r>
              <a:rPr lang="ar-SA" sz="2400" b="1" dirty="0" smtClean="0"/>
              <a:t> الرجل   ألاعرأ بي حكما ؟</a:t>
            </a:r>
            <a:endParaRPr lang="en-US" sz="24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83209" y="2461467"/>
            <a:ext cx="3987114" cy="23465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 smtClean="0"/>
              <a:t>দলীয়ভাবে কাজ </a:t>
            </a:r>
            <a:r>
              <a:rPr lang="bn-IN" dirty="0" smtClean="0"/>
              <a:t/>
            </a:r>
            <a:br>
              <a:rPr lang="bn-IN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2" y="296562"/>
            <a:ext cx="11528853" cy="625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13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670" y="2693773"/>
            <a:ext cx="8330513" cy="3305432"/>
          </a:xfrm>
        </p:spPr>
        <p:txBody>
          <a:bodyPr>
            <a:noAutofit/>
          </a:bodyPr>
          <a:lstStyle/>
          <a:p>
            <a:pPr algn="ctr" rtl="1"/>
            <a:r>
              <a:rPr lang="bn-IN" sz="4800" dirty="0" smtClean="0"/>
              <a:t>বাড়ির কাজ</a:t>
            </a:r>
            <a:r>
              <a:rPr lang="bn-IN" sz="9600" dirty="0"/>
              <a:t/>
            </a:r>
            <a:br>
              <a:rPr lang="bn-IN" sz="9600" dirty="0"/>
            </a:br>
            <a:r>
              <a:rPr lang="bn-IN" sz="2000" dirty="0" smtClean="0"/>
              <a:t>তোমার নিজ থেকে নস টির সারাংশ লিখ</a:t>
            </a:r>
            <a:r>
              <a:rPr lang="ar-SA" sz="2000" dirty="0" smtClean="0"/>
              <a:t/>
            </a:r>
            <a:br>
              <a:rPr lang="ar-SA" sz="2000" dirty="0" smtClean="0"/>
            </a:br>
            <a:r>
              <a:rPr lang="ar-SA" sz="4000" dirty="0" smtClean="0"/>
              <a:t>أكتب خلاصة لخص النص المذكور من عندك </a:t>
            </a:r>
            <a:r>
              <a:rPr lang="bn-IN" sz="4000" dirty="0" smtClean="0"/>
              <a:t/>
            </a:r>
            <a:br>
              <a:rPr lang="bn-IN" sz="4000" dirty="0" smtClean="0"/>
            </a:br>
            <a:r>
              <a:rPr lang="bn-IN" sz="4000" dirty="0"/>
              <a:t/>
            </a:r>
            <a:br>
              <a:rPr lang="bn-IN" sz="4000" dirty="0"/>
            </a:br>
            <a:r>
              <a:rPr lang="bn-IN" sz="4000" dirty="0" smtClean="0"/>
              <a:t/>
            </a:r>
            <a:br>
              <a:rPr lang="bn-IN" sz="4000" dirty="0" smtClean="0"/>
            </a:br>
            <a:r>
              <a:rPr lang="bn-IN" sz="4000" dirty="0"/>
              <a:t/>
            </a:r>
            <a:br>
              <a:rPr lang="bn-IN" sz="4000" dirty="0"/>
            </a:br>
            <a:r>
              <a:rPr lang="bn-IN" sz="4000" dirty="0" smtClean="0"/>
              <a:t/>
            </a:r>
            <a:br>
              <a:rPr lang="bn-IN" sz="4000" dirty="0" smtClean="0"/>
            </a:br>
            <a:r>
              <a:rPr lang="bn-IN" sz="4000" dirty="0"/>
              <a:t/>
            </a:r>
            <a:br>
              <a:rPr lang="bn-IN" sz="4000" dirty="0"/>
            </a:b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0" y="284205"/>
            <a:ext cx="11281720" cy="646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2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216" y="1634485"/>
            <a:ext cx="1754331" cy="2739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70" y="1634486"/>
            <a:ext cx="4598822" cy="256978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6424" y="-413208"/>
            <a:ext cx="10396272" cy="37071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8000" dirty="0" smtClean="0">
                <a:solidFill>
                  <a:srgbClr val="FFFF00"/>
                </a:solidFill>
              </a:rPr>
              <a:t>ধন্যবাদ</a:t>
            </a:r>
            <a:endParaRPr lang="en-US" sz="80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6" y="185351"/>
            <a:ext cx="11677134" cy="637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3629" y="2568334"/>
            <a:ext cx="5857626" cy="3054295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bn-IN" sz="4400" dirty="0" smtClean="0"/>
              <a:t>শিক্ষক পরিচিতি</a:t>
            </a:r>
            <a:r>
              <a:rPr lang="bn-IN" sz="3200" dirty="0" smtClean="0"/>
              <a:t/>
            </a:r>
            <a:br>
              <a:rPr lang="bn-IN" sz="3200" dirty="0" smtClean="0"/>
            </a:br>
            <a:r>
              <a:rPr lang="bn-IN" sz="3200" dirty="0" smtClean="0"/>
              <a:t> </a:t>
            </a:r>
            <a:r>
              <a:rPr lang="bn-IN" sz="1800" dirty="0" smtClean="0"/>
              <a:t>আবুল কাশেম মো: শাহজাহান আলী</a:t>
            </a:r>
            <a:r>
              <a:rPr lang="bn-IN" sz="1800" dirty="0"/>
              <a:t/>
            </a:r>
            <a:br>
              <a:rPr lang="bn-IN" sz="1800" dirty="0"/>
            </a:br>
            <a:r>
              <a:rPr lang="bn-IN" sz="1200" dirty="0" smtClean="0"/>
              <a:t>সুপার:</a:t>
            </a:r>
            <a:r>
              <a:rPr lang="en-US" sz="1200" dirty="0" smtClean="0"/>
              <a:t>      </a:t>
            </a:r>
            <a:r>
              <a:rPr lang="bn-IN" sz="1200" dirty="0" smtClean="0"/>
              <a:t>বড় শিবপুর ইসলামিয়া দা:মাদ্রাসা .</a:t>
            </a:r>
            <a:r>
              <a:rPr lang="bn-IN" sz="2800" dirty="0" smtClean="0"/>
              <a:t/>
            </a:r>
            <a:br>
              <a:rPr lang="bn-IN" sz="2800" dirty="0" smtClean="0"/>
            </a:br>
            <a:r>
              <a:rPr lang="bn-IN" sz="3200" dirty="0"/>
              <a:t/>
            </a:r>
            <a:br>
              <a:rPr lang="bn-IN" sz="3200" dirty="0"/>
            </a:br>
            <a:r>
              <a:rPr lang="bn-IN" sz="3200" dirty="0" smtClean="0"/>
              <a:t/>
            </a:r>
            <a:br>
              <a:rPr lang="bn-IN" sz="3200" dirty="0" smtClean="0"/>
            </a:br>
            <a:r>
              <a:rPr lang="bn-IN" sz="3200" dirty="0"/>
              <a:t/>
            </a:r>
            <a:br>
              <a:rPr lang="bn-IN" sz="3200" dirty="0"/>
            </a:br>
            <a:r>
              <a:rPr lang="bn-IN" sz="3200" dirty="0" smtClean="0"/>
              <a:t/>
            </a:r>
            <a:br>
              <a:rPr lang="bn-IN" sz="3200" dirty="0" smtClean="0"/>
            </a:br>
            <a:r>
              <a:rPr lang="bn-IN" sz="3200" dirty="0"/>
              <a:t/>
            </a:r>
            <a:br>
              <a:rPr lang="bn-IN" sz="3200" dirty="0"/>
            </a:br>
            <a:r>
              <a:rPr lang="bn-IN" sz="3200" dirty="0" smtClean="0"/>
              <a:t/>
            </a:r>
            <a:br>
              <a:rPr lang="bn-IN" sz="3200" dirty="0" smtClean="0"/>
            </a:br>
            <a:r>
              <a:rPr lang="bn-IN" sz="3200" dirty="0" smtClean="0"/>
              <a:t/>
            </a:r>
            <a:br>
              <a:rPr lang="bn-IN" sz="3200" dirty="0" smtClean="0"/>
            </a:br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90175"/>
            <a:ext cx="9144000" cy="605307"/>
          </a:xfrm>
        </p:spPr>
        <p:txBody>
          <a:bodyPr>
            <a:normAutofit/>
          </a:bodyPr>
          <a:lstStyle/>
          <a:p>
            <a:r>
              <a:rPr lang="bn-IN" sz="2000" dirty="0" smtClean="0"/>
              <a:t>ধামইর হাট ,নওগাঁ </a:t>
            </a:r>
            <a:r>
              <a:rPr lang="bn-IN" sz="1600" dirty="0" smtClean="0"/>
              <a:t>.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58" y="2568334"/>
            <a:ext cx="3288283" cy="2739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29" y="2568334"/>
            <a:ext cx="3177100" cy="2753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7" y="222424"/>
            <a:ext cx="11034584" cy="626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4650" y="1816443"/>
            <a:ext cx="6365847" cy="1470454"/>
          </a:xfrm>
        </p:spPr>
        <p:txBody>
          <a:bodyPr>
            <a:normAutofit/>
          </a:bodyPr>
          <a:lstStyle/>
          <a:p>
            <a:r>
              <a:rPr lang="bn-IN" sz="3600" dirty="0" smtClean="0"/>
              <a:t>পাঠ পরিচিতি </a:t>
            </a:r>
            <a:r>
              <a:rPr lang="bn-IN" dirty="0" smtClean="0"/>
              <a:t/>
            </a:r>
            <a:br>
              <a:rPr lang="bn-IN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121" y="2652605"/>
            <a:ext cx="3054528" cy="2426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26" y="2353178"/>
            <a:ext cx="3564982" cy="2725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9" y="407773"/>
            <a:ext cx="11306433" cy="62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9666" y="2252754"/>
            <a:ext cx="4584358" cy="1199249"/>
          </a:xfrm>
        </p:spPr>
        <p:txBody>
          <a:bodyPr>
            <a:normAutofit fontScale="90000"/>
          </a:bodyPr>
          <a:lstStyle/>
          <a:p>
            <a:r>
              <a:rPr lang="bn-IN" sz="4400" dirty="0" smtClean="0">
                <a:solidFill>
                  <a:srgbClr val="C00000"/>
                </a:solidFill>
              </a:rPr>
              <a:t>৯ম শ্রেণী </a:t>
            </a:r>
            <a:r>
              <a:rPr lang="bn-IN" dirty="0" smtClean="0"/>
              <a:t/>
            </a:r>
            <a:br>
              <a:rPr lang="bn-IN" dirty="0" smtClean="0"/>
            </a:br>
            <a:r>
              <a:rPr lang="bn-IN" dirty="0" smtClean="0"/>
              <a:t>বিষয় :</a:t>
            </a:r>
            <a:r>
              <a:rPr lang="bn-IN" sz="4400" dirty="0" smtClean="0"/>
              <a:t>আরবি সাহিত্য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520" y="2595561"/>
            <a:ext cx="1214293" cy="1581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92" y="2595562"/>
            <a:ext cx="2349589" cy="1712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2" y="185351"/>
            <a:ext cx="1178834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0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458" y="865875"/>
            <a:ext cx="7084662" cy="1907428"/>
          </a:xfrm>
        </p:spPr>
        <p:txBody>
          <a:bodyPr>
            <a:normAutofit/>
          </a:bodyPr>
          <a:lstStyle/>
          <a:p>
            <a:pPr algn="ctr"/>
            <a:r>
              <a:rPr lang="bn-IN" sz="7200" u="sng" dirty="0" smtClean="0"/>
              <a:t>বিচার ভবন </a:t>
            </a:r>
            <a:endParaRPr lang="en-US" sz="72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295" y="2212762"/>
            <a:ext cx="4042808" cy="31019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5830" y="2455116"/>
            <a:ext cx="3894527" cy="6363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/>
              <a:t>انظر إلى الصورة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358345"/>
            <a:ext cx="11720064" cy="631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03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85" y="2410470"/>
            <a:ext cx="6565498" cy="31725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3854234" y="1433384"/>
            <a:ext cx="3893452" cy="3089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/>
              <a:t>انظر إلى الصورة </a:t>
            </a:r>
            <a:endParaRPr lang="en-US" sz="48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86621" y="1940011"/>
            <a:ext cx="6384384" cy="1031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7200" u="sng" dirty="0" smtClean="0"/>
              <a:t>বিচার ভবন </a:t>
            </a:r>
            <a:endParaRPr lang="en-US" sz="72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8" y="98854"/>
            <a:ext cx="11837773" cy="648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7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0595" y="2977978"/>
            <a:ext cx="5931244" cy="2867494"/>
          </a:xfrm>
        </p:spPr>
        <p:txBody>
          <a:bodyPr>
            <a:normAutofit fontScale="90000"/>
          </a:bodyPr>
          <a:lstStyle/>
          <a:p>
            <a:pPr algn="ctr"/>
            <a:r>
              <a:rPr lang="ar-SA" sz="4000" b="1" u="sng" dirty="0" smtClean="0"/>
              <a:t>يوم ألدرس</a:t>
            </a:r>
            <a:r>
              <a:rPr lang="bn-IN" sz="3100" b="1" dirty="0" smtClean="0"/>
              <a:t/>
            </a:r>
            <a:br>
              <a:rPr lang="bn-IN" sz="3100" b="1" dirty="0" smtClean="0"/>
            </a:br>
            <a:r>
              <a:rPr lang="ar-SA" sz="6700" b="1" dirty="0" smtClean="0"/>
              <a:t>            </a:t>
            </a:r>
            <a:r>
              <a:rPr lang="bn-IN" sz="6700" b="1" u="sng" dirty="0"/>
              <a:t/>
            </a:r>
            <a:br>
              <a:rPr lang="bn-IN" sz="6700" b="1" u="sng" dirty="0"/>
            </a:br>
            <a:r>
              <a:rPr lang="bn-IN" sz="6000" dirty="0" smtClean="0"/>
              <a:t> </a:t>
            </a:r>
            <a:r>
              <a:rPr lang="bn-IN" sz="2200" dirty="0" smtClean="0"/>
              <a:t>আজকের পাঠ  </a:t>
            </a:r>
            <a:br>
              <a:rPr lang="bn-IN" sz="2200" dirty="0" smtClean="0"/>
            </a:br>
            <a:r>
              <a:rPr lang="bn-IN" sz="2200" dirty="0" smtClean="0"/>
              <a:t> </a:t>
            </a:r>
            <a:r>
              <a:rPr lang="bn-IN" sz="2200" b="1" dirty="0"/>
              <a:t>:</a:t>
            </a:r>
            <a:r>
              <a:rPr lang="ar-SA" sz="2200" b="1" dirty="0"/>
              <a:t>  ألعدل وألا نصاف</a:t>
            </a:r>
            <a:r>
              <a:rPr lang="ar-SA" sz="1600" b="1" dirty="0"/>
              <a:t> </a:t>
            </a:r>
            <a:r>
              <a:rPr lang="bn-IN" sz="1600" b="1" dirty="0" smtClean="0"/>
              <a:t>  </a:t>
            </a:r>
            <a:r>
              <a:rPr lang="bn-IN" sz="1600" b="1" dirty="0"/>
              <a:t/>
            </a:r>
            <a:br>
              <a:rPr lang="bn-IN" sz="1600" b="1" dirty="0"/>
            </a:br>
            <a:r>
              <a:rPr lang="bn-IN" sz="1600" dirty="0"/>
              <a:t>   </a:t>
            </a:r>
            <a:r>
              <a:rPr lang="bn-IN" sz="1600" dirty="0" smtClean="0"/>
              <a:t>(</a:t>
            </a:r>
            <a:r>
              <a:rPr lang="bn-IN" sz="1600" dirty="0"/>
              <a:t>ন্যায়পরায়ণ ও </a:t>
            </a:r>
            <a:r>
              <a:rPr lang="en-US" sz="1600" dirty="0" smtClean="0"/>
              <a:t>  </a:t>
            </a:r>
            <a:r>
              <a:rPr lang="bn-IN" sz="1600" dirty="0" smtClean="0"/>
              <a:t>ন্যায়বিচার</a:t>
            </a:r>
            <a:r>
              <a:rPr lang="bn-IN" sz="1600" dirty="0" smtClean="0"/>
              <a:t>)</a:t>
            </a:r>
            <a:r>
              <a:rPr lang="en-US" sz="1600" dirty="0" smtClean="0"/>
              <a:t> </a:t>
            </a:r>
            <a:r>
              <a:rPr lang="bn-IN" sz="1600" dirty="0"/>
              <a:t/>
            </a:r>
            <a:br>
              <a:rPr lang="bn-IN" sz="1600" dirty="0"/>
            </a:br>
            <a:r>
              <a:rPr lang="bn-IN" sz="1600" dirty="0"/>
              <a:t/>
            </a:r>
            <a:br>
              <a:rPr lang="bn-IN" sz="1600" dirty="0"/>
            </a:br>
            <a:r>
              <a:rPr lang="bn-IN" sz="2200" dirty="0"/>
              <a:t>সময় </a:t>
            </a:r>
            <a:r>
              <a:rPr lang="bn-IN" sz="1800" dirty="0"/>
              <a:t>:    ৪৫ মিনিট </a:t>
            </a:r>
            <a:r>
              <a:rPr lang="en-US" sz="4800" dirty="0"/>
              <a:t/>
            </a:r>
            <a:br>
              <a:rPr lang="en-US" sz="4800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2065" y="3286897"/>
            <a:ext cx="1348220" cy="1482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659" y="3142736"/>
            <a:ext cx="906303" cy="996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2" y="333633"/>
            <a:ext cx="11701848" cy="631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301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919171"/>
              </p:ext>
            </p:extLst>
          </p:nvPr>
        </p:nvGraphicFramePr>
        <p:xfrm>
          <a:off x="3447535" y="1198604"/>
          <a:ext cx="4695568" cy="4716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5557"/>
                <a:gridCol w="1940011"/>
              </a:tblGrid>
              <a:tr h="1028121">
                <a:tc>
                  <a:txBody>
                    <a:bodyPr/>
                    <a:lstStyle/>
                    <a:p>
                      <a:r>
                        <a:rPr lang="bn-IN" sz="3600" dirty="0" smtClean="0"/>
                        <a:t>শিখন ফল </a:t>
                      </a:r>
                      <a:r>
                        <a:rPr lang="bn-IN" sz="6000" dirty="0" smtClean="0"/>
                        <a:t>:</a:t>
                      </a:r>
                      <a:endParaRPr lang="en-US" sz="6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3600" dirty="0" smtClean="0"/>
                        <a:t>ألا ستفادة:</a:t>
                      </a:r>
                      <a:endParaRPr lang="en-US" sz="3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2762956">
                <a:tc>
                  <a:txBody>
                    <a:bodyPr/>
                    <a:lstStyle/>
                    <a:p>
                      <a:r>
                        <a:rPr lang="bn-IN" b="1" dirty="0" smtClean="0"/>
                        <a:t>&gt; </a:t>
                      </a:r>
                      <a:r>
                        <a:rPr lang="bn-IN" sz="1400" b="1" dirty="0" smtClean="0"/>
                        <a:t>হজরত ওমর( রা: )কর্তৃক তার বিরুদ্ধে</a:t>
                      </a:r>
                    </a:p>
                    <a:p>
                      <a:r>
                        <a:rPr lang="bn-IN" sz="1400" b="1" dirty="0" smtClean="0"/>
                        <a:t>শুরাইহ এর বিচারে প্রধান্য দান এবং তার বিচারে সন্তস্ট হওয়া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bn-IN" sz="1400" b="1" dirty="0" smtClean="0"/>
                        <a:t>হজরত ওমর (রা :) কর্তৃক সুরাইহ কে বিচারক পদে নিয়োগ প্রদান 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bn-IN" sz="1400" b="1" dirty="0" smtClean="0"/>
                        <a:t>বিচারের ক্ষেত্রে স্বজন প্রিয়তা বর্জন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bn-IN" sz="1400" b="1" dirty="0" smtClean="0"/>
                        <a:t>হজরত আলী(রা:) তার বিপক্ষে শুরাইহ এর বিচার মেনে নেয়া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bn-IN" sz="1400" b="1" dirty="0" smtClean="0"/>
                        <a:t>শুরাইহ কর্তৃক তার ছেলের বিপক্ষে এবং প্রতিপক্ষের দিকে রায় প্রদান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bn-IN" sz="1400" b="1" dirty="0" smtClean="0"/>
                        <a:t>শুরাইহ ন্যায়বিচারক ও স্নেহশীল ব্যক্তি ছিলেন </a:t>
                      </a:r>
                      <a:r>
                        <a:rPr lang="bn-IN" sz="1100" b="1" dirty="0" smtClean="0"/>
                        <a:t>, </a:t>
                      </a:r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 smtClean="0"/>
                        <a:t>&gt;</a:t>
                      </a:r>
                      <a:r>
                        <a:rPr lang="ar-SA" sz="1600" b="1" dirty="0" smtClean="0"/>
                        <a:t>  أيثإ ر عمر (رض)قضأء</a:t>
                      </a:r>
                      <a:r>
                        <a:rPr lang="ar-SA" sz="1600" b="1" baseline="0" dirty="0" smtClean="0"/>
                        <a:t> شرايح علىيه و راضأء ه بقضأ ءه . </a:t>
                      </a:r>
                    </a:p>
                    <a:p>
                      <a:pPr marL="285750" indent="-285750" algn="r" rtl="1">
                        <a:buFont typeface="Wingdings" panose="05000000000000000000" pitchFamily="2" charset="2"/>
                        <a:buChar char="Ø"/>
                      </a:pPr>
                      <a:r>
                        <a:rPr lang="ar-SA" sz="1600" b="1" dirty="0" smtClean="0"/>
                        <a:t>تعين عمر شريحأ في منصب ألقضأ ء .</a:t>
                      </a:r>
                    </a:p>
                    <a:p>
                      <a:pPr marL="285750" indent="-285750" algn="r" rtl="1">
                        <a:buFont typeface="Wingdings" panose="05000000000000000000" pitchFamily="2" charset="2"/>
                        <a:buChar char="Ø"/>
                      </a:pPr>
                      <a:r>
                        <a:rPr lang="ar-SA" sz="1600" b="1" dirty="0" smtClean="0"/>
                        <a:t>ضرورة ترك محأ بة ألا قأ رب في ألقضأ ء .</a:t>
                      </a:r>
                    </a:p>
                    <a:p>
                      <a:pPr marL="285750" indent="-285750" algn="r" rtl="1">
                        <a:buFont typeface="Wingdings" panose="05000000000000000000" pitchFamily="2" charset="2"/>
                        <a:buChar char="Ø"/>
                      </a:pPr>
                      <a:r>
                        <a:rPr lang="ar-SA" sz="1600" b="1" dirty="0" smtClean="0"/>
                        <a:t>أنقيأ د علي (رض )لق ضأ ء شريح عليه .</a:t>
                      </a:r>
                    </a:p>
                    <a:p>
                      <a:pPr marL="285750" indent="-285750" algn="r" rtl="1">
                        <a:buFont typeface="Wingdings" panose="05000000000000000000" pitchFamily="2" charset="2"/>
                        <a:buChar char="Ø"/>
                      </a:pPr>
                      <a:r>
                        <a:rPr lang="ar-SA" sz="1600" b="1" dirty="0" smtClean="0"/>
                        <a:t>قضأ</a:t>
                      </a:r>
                      <a:r>
                        <a:rPr lang="ar-SA" sz="1600" b="1" baseline="0" dirty="0" smtClean="0"/>
                        <a:t> ء شريح علي أبنه و حكمه لخصمه </a:t>
                      </a:r>
                    </a:p>
                    <a:p>
                      <a:pPr marL="285750" indent="-285750" algn="r" rtl="1">
                        <a:buFont typeface="Wingdings" panose="05000000000000000000" pitchFamily="2" charset="2"/>
                        <a:buChar char="Ø"/>
                      </a:pPr>
                      <a:r>
                        <a:rPr lang="ar-SA" sz="1600" b="1" dirty="0" smtClean="0"/>
                        <a:t>كان شريح قأ ضيا عأ د لا و أ نسا نا عطو فا  </a:t>
                      </a:r>
                      <a:endParaRPr lang="en-US" sz="16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7" y="172996"/>
            <a:ext cx="11664779" cy="645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4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897" y="1581664"/>
            <a:ext cx="4613189" cy="566845"/>
          </a:xfrm>
        </p:spPr>
        <p:txBody>
          <a:bodyPr>
            <a:normAutofit fontScale="90000"/>
          </a:bodyPr>
          <a:lstStyle/>
          <a:p>
            <a:pPr algn="l"/>
            <a:r>
              <a:rPr lang="bn-IN" sz="4000" dirty="0" smtClean="0"/>
              <a:t>শব্দার্থ</a:t>
            </a:r>
            <a:r>
              <a:rPr lang="bn-IN" sz="6000" dirty="0" smtClean="0"/>
              <a:t> </a:t>
            </a:r>
            <a:r>
              <a:rPr lang="bn-IN" sz="1800" dirty="0" smtClean="0"/>
              <a:t>:</a:t>
            </a:r>
            <a:r>
              <a:rPr lang="ar-SA" sz="1800" dirty="0" smtClean="0"/>
              <a:t>                              </a:t>
            </a:r>
            <a:r>
              <a:rPr lang="ar-SA" sz="2800" dirty="0" smtClean="0"/>
              <a:t>معأ ني ألمفردأت</a:t>
            </a:r>
            <a:r>
              <a:rPr lang="ar-SA" sz="6000" dirty="0" smtClean="0"/>
              <a:t>   </a:t>
            </a:r>
            <a:endParaRPr lang="en-US" sz="6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204916"/>
              </p:ext>
            </p:extLst>
          </p:nvPr>
        </p:nvGraphicFramePr>
        <p:xfrm>
          <a:off x="2718486" y="1768016"/>
          <a:ext cx="6512011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9652"/>
                <a:gridCol w="3062359"/>
              </a:tblGrid>
              <a:tr h="558237">
                <a:tc>
                  <a:txBody>
                    <a:bodyPr/>
                    <a:lstStyle/>
                    <a:p>
                      <a:pPr algn="r" rtl="1"/>
                      <a:r>
                        <a:rPr lang="ar-SA" sz="4000" dirty="0" smtClean="0"/>
                        <a:t>                   ألكلمة  </a:t>
                      </a:r>
                      <a:endParaRPr lang="en-US" sz="4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/>
                        <a:t>অর্থ </a:t>
                      </a:r>
                      <a:endParaRPr lang="en-US" sz="4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2208677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aseline="0" dirty="0" smtClean="0"/>
                        <a:t> </a:t>
                      </a:r>
                      <a:r>
                        <a:rPr lang="ar-SA" sz="1600" b="1" baseline="0" dirty="0" smtClean="0"/>
                        <a:t>&lt;      </a:t>
                      </a:r>
                      <a:r>
                        <a:rPr lang="ar-SA" sz="1600" b="1" dirty="0" smtClean="0"/>
                        <a:t>أنطلق </a:t>
                      </a:r>
                    </a:p>
                    <a:p>
                      <a:pPr algn="ctr" rtl="1"/>
                      <a:r>
                        <a:rPr lang="ar-SA" sz="1600" b="1" dirty="0" smtClean="0"/>
                        <a:t>&lt;</a:t>
                      </a:r>
                      <a:r>
                        <a:rPr lang="ar-SA" sz="1600" b="1" baseline="0" dirty="0" smtClean="0"/>
                        <a:t>     معيب</a:t>
                      </a:r>
                    </a:p>
                    <a:p>
                      <a:pPr algn="ctr" rtl="1"/>
                      <a:r>
                        <a:rPr lang="ar-SA" sz="1600" b="1" baseline="0" dirty="0" smtClean="0"/>
                        <a:t>&lt;    أ حتكم </a:t>
                      </a:r>
                    </a:p>
                    <a:p>
                      <a:pPr algn="ctr" rtl="1"/>
                      <a:r>
                        <a:rPr lang="ar-SA" sz="1600" b="1" baseline="0" dirty="0" smtClean="0"/>
                        <a:t>&lt;:       سر </a:t>
                      </a:r>
                    </a:p>
                    <a:p>
                      <a:pPr algn="ctr" rtl="1"/>
                      <a:r>
                        <a:rPr lang="ar-SA" sz="1600" b="1" dirty="0" smtClean="0"/>
                        <a:t>&lt;     متعجلا </a:t>
                      </a:r>
                    </a:p>
                    <a:p>
                      <a:pPr algn="ctr" rtl="1"/>
                      <a:r>
                        <a:rPr lang="ar-SA" sz="1600" b="1" dirty="0" smtClean="0"/>
                        <a:t>&lt;     در عي </a:t>
                      </a:r>
                    </a:p>
                    <a:p>
                      <a:pPr algn="ctr" rtl="1"/>
                      <a:r>
                        <a:rPr lang="ar-SA" sz="1600" b="1" dirty="0" smtClean="0"/>
                        <a:t>&lt;      ألذ مي </a:t>
                      </a:r>
                    </a:p>
                    <a:p>
                      <a:pPr algn="ctr" rtl="1"/>
                      <a:r>
                        <a:rPr lang="ar-SA" sz="1600" b="1" dirty="0" smtClean="0"/>
                        <a:t>&lt;      و هبت </a:t>
                      </a:r>
                    </a:p>
                    <a:p>
                      <a:pPr algn="ctr" rtl="1"/>
                      <a:r>
                        <a:rPr lang="ar-SA" sz="1600" b="1" dirty="0" smtClean="0"/>
                        <a:t>&lt;     قد ضمن </a:t>
                      </a:r>
                    </a:p>
                    <a:p>
                      <a:pPr algn="ctr" rtl="1"/>
                      <a:r>
                        <a:rPr lang="ar-SA" sz="1600" b="1" dirty="0" smtClean="0"/>
                        <a:t>&lt;</a:t>
                      </a:r>
                      <a:r>
                        <a:rPr lang="ar-SA" sz="1600" b="1" baseline="0" dirty="0" smtClean="0"/>
                        <a:t>      </a:t>
                      </a:r>
                      <a:r>
                        <a:rPr lang="ar-SA" sz="1600" b="1" dirty="0" smtClean="0"/>
                        <a:t>الهارب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bn-IN" sz="1400" dirty="0" smtClean="0"/>
                        <a:t>রওনা করল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bn-IN" sz="1400" dirty="0" smtClean="0"/>
                        <a:t>দোষ যুক্ত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bn-IN" sz="1400" dirty="0" smtClean="0"/>
                        <a:t>বিচার ফ্য়্ছালা করল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bn-IN" sz="1400" dirty="0" smtClean="0"/>
                        <a:t>তুমি চল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bn-IN" sz="1400" dirty="0" smtClean="0"/>
                        <a:t>দ্রুত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bn-IN" sz="1400" dirty="0" smtClean="0"/>
                        <a:t>আমার বর্ম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bn-IN" sz="1400" dirty="0" smtClean="0"/>
                        <a:t>জিম্মি ব্যক্তি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bn-IN" sz="1400" dirty="0" smtClean="0"/>
                        <a:t>আমি দান করলাম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bn-IN" sz="1400" dirty="0" smtClean="0"/>
                        <a:t>জামিন হলেন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bn-IN" sz="1400" dirty="0" smtClean="0"/>
                        <a:t>পলায়ন করি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bn-IN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2" y="345989"/>
            <a:ext cx="11763632" cy="626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1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973</TotalTime>
  <Words>442</Words>
  <Application>Microsoft Office PowerPoint</Application>
  <PresentationFormat>Widescreen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Vrinda</vt:lpstr>
      <vt:lpstr>Wingdings</vt:lpstr>
      <vt:lpstr>Office Theme</vt:lpstr>
      <vt:lpstr>PowerPoint Presentation</vt:lpstr>
      <vt:lpstr>শিক্ষক পরিচিতি  আবুল কাশেম মো: শাহজাহান আলী সুপার:      বড় শিবপুর ইসলামিয়া দা:মাদ্রাসা .         </vt:lpstr>
      <vt:lpstr>পাঠ পরিচিতি  </vt:lpstr>
      <vt:lpstr>৯ম শ্রেণী  বিষয় :আরবি সাহিত্য</vt:lpstr>
      <vt:lpstr>বিচার ভবন </vt:lpstr>
      <vt:lpstr>PowerPoint Presentation</vt:lpstr>
      <vt:lpstr>يوم ألدرس               আজকের পাঠ    :  ألعدل وألا نصاف       (ন্যায়পরায়ণ ও   ন্যায়বিচার)   সময় :    ৪৫ মিনিট  </vt:lpstr>
      <vt:lpstr>PowerPoint Presentation</vt:lpstr>
      <vt:lpstr>শব্দার্থ :                              معأ ني ألمفردأت   </vt:lpstr>
      <vt:lpstr>ألنص ألمدروس  </vt:lpstr>
      <vt:lpstr>  (١) السؤأل –ممن أشتري عمر بن خطاب ألفرس .؟      الجواب – أشتري عمر بن خطاب (رض) الفرس من أ عري  (٢) السؤال – ماذأ ظهر في الفرس ؟      الجوب – ظهر في الفرس عيب منعه من الجري .               (٣) السؤال – لماذا رد عمر (رض) الفرس ؟        الجواب –رد عمر الفرس لأن فيه عيبا منعه من الجري   (٤) السؤال – لماذا أنكر ألا عربي أن استرجع فرسه ؟      الجواب – أنكر ألا عربي أن استرجع فرسه لأنه اتقيد أنه باعه  عند عمر صحيحا.</vt:lpstr>
      <vt:lpstr>একক কাজ  ممن أشتري عمر بن الخطاب الفرس </vt:lpstr>
      <vt:lpstr>দলীয়ভাবে কাজ  </vt:lpstr>
      <vt:lpstr>PowerPoint Presentation</vt:lpstr>
      <vt:lpstr>বাড়ির কাজ তোমার নিজ থেকে নস টির সারাংশ লিখ أكتب خلاصة لخص النص المذكور من عندك     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  পরিচিতি :</dc:title>
  <dc:creator>PC</dc:creator>
  <cp:lastModifiedBy>PC</cp:lastModifiedBy>
  <cp:revision>118</cp:revision>
  <dcterms:created xsi:type="dcterms:W3CDTF">2017-10-31T01:20:40Z</dcterms:created>
  <dcterms:modified xsi:type="dcterms:W3CDTF">2020-06-11T18:02:39Z</dcterms:modified>
</cp:coreProperties>
</file>