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5" r:id="rId7"/>
    <p:sldId id="259" r:id="rId8"/>
    <p:sldId id="260" r:id="rId9"/>
    <p:sldId id="261" r:id="rId10"/>
    <p:sldId id="269" r:id="rId11"/>
    <p:sldId id="262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8839199" cy="66294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jhi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0"/>
            <a:ext cx="7772399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7432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3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28600"/>
            <a:ext cx="8839199" cy="66294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76400" y="1143000"/>
            <a:ext cx="57912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পাঠ্য পুস্তকের ৫৩ পৃষ্ঠাটি মনোযোগ সহকারে দেখ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3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199" cy="66294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143000" y="1066800"/>
            <a:ext cx="6324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২৮৬ 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362200"/>
            <a:ext cx="2057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২ ৮ ৬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৪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  ১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876300" y="3619500"/>
            <a:ext cx="22098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6094" y="3618706"/>
            <a:ext cx="22098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15094" y="3542506"/>
            <a:ext cx="22098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3505200"/>
            <a:ext cx="1441940" cy="5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4600" y="2133600"/>
            <a:ext cx="57150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গুণ করি 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×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 =২৪ এবং একক স্থানে ৪ লিখি ২ দশক হাতে রাখি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3657600"/>
            <a:ext cx="5486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গুণ করি ৮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×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 =৩২  এবং ২ যোগ করি( ৩২+২=৩৪) দশক  স্থানে ৪ লিখি ৩ শতক হাতে রাখি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4800600"/>
            <a:ext cx="55626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গুণ করি ২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×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 =৮ এবং ৩ যোগ করি (৮+৩=১১) । এখন শতক  স্থানে ১ ও হাজার স্থানে ১  লিখি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3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199" cy="66294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990600"/>
            <a:ext cx="4191000" cy="11079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514600"/>
            <a:ext cx="27432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১)    ১ ৭ ৪ </a:t>
            </a:r>
          </a:p>
          <a:p>
            <a:pPr marL="342900" indent="-3429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৬</a:t>
            </a:r>
          </a:p>
          <a:p>
            <a:pPr marL="342900" indent="-3429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১ ০ ৪ ৪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35814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5800" y="2590801"/>
            <a:ext cx="2819400" cy="1785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২৫৯ </a:t>
            </a:r>
          </a:p>
          <a:p>
            <a:pPr marL="342900" indent="-34290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৩</a:t>
            </a:r>
          </a:p>
          <a:p>
            <a:pPr marL="342900" indent="-34290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৭ ৭ ৭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05400" y="35052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3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52400" y="228600"/>
            <a:ext cx="8839199" cy="6629400"/>
            <a:chOff x="152400" y="228600"/>
            <a:chExt cx="8839199" cy="6629400"/>
          </a:xfrm>
        </p:grpSpPr>
        <p:pic>
          <p:nvPicPr>
            <p:cNvPr id="2" name="Picture 1" descr="f2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228600"/>
              <a:ext cx="8839199" cy="6629400"/>
            </a:xfrm>
            <a:prstGeom prst="rect">
              <a:avLst/>
            </a:prstGeom>
            <a:ln w="2286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743200" y="1066800"/>
              <a:ext cx="3505200" cy="646331"/>
            </a:xfrm>
            <a:prstGeom prst="rect">
              <a:avLst/>
            </a:prstGeom>
            <a:scene3d>
              <a:camera prst="perspectiveBelow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নিজেই চেষ্টা কর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6800" y="2286000"/>
              <a:ext cx="2895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arenR"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২৭০</a:t>
              </a:r>
            </a:p>
            <a:p>
              <a:pPr marL="342900" indent="-342900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৫</a:t>
              </a:r>
            </a:p>
            <a:p>
              <a:pPr marL="342900" indent="-342900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447800" y="3276600"/>
              <a:ext cx="838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429000" y="2362200"/>
              <a:ext cx="2133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২)  ২৫৯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৩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733800" y="3352800"/>
              <a:ext cx="914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62600" y="2514600"/>
              <a:ext cx="19812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) ৬৮৩ 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৪  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638800" y="3503612"/>
              <a:ext cx="1447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 advTm="3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199" cy="66294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839199" cy="66294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" name="Group 3"/>
          <p:cNvGrpSpPr/>
          <p:nvPr/>
        </p:nvGrpSpPr>
        <p:grpSpPr>
          <a:xfrm>
            <a:off x="457200" y="533400"/>
            <a:ext cx="8839199" cy="6324600"/>
            <a:chOff x="152400" y="228600"/>
            <a:chExt cx="8839199" cy="6629400"/>
          </a:xfrm>
        </p:grpSpPr>
        <p:pic>
          <p:nvPicPr>
            <p:cNvPr id="5" name="Picture 4" descr="f2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228600"/>
              <a:ext cx="8839199" cy="6629400"/>
            </a:xfrm>
            <a:prstGeom prst="rect">
              <a:avLst/>
            </a:prstGeom>
            <a:ln w="2286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2743200" y="1066800"/>
              <a:ext cx="3505200" cy="646331"/>
            </a:xfrm>
            <a:prstGeom prst="rect">
              <a:avLst/>
            </a:prstGeom>
            <a:scene3d>
              <a:camera prst="perspectiveBelow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উত্তর মিলিয়ে নিই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2286000"/>
              <a:ext cx="2133600" cy="1645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arenR"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২৭০</a:t>
              </a:r>
            </a:p>
            <a:p>
              <a:pPr marL="342900" indent="-342900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৫</a:t>
              </a:r>
            </a:p>
            <a:p>
              <a:pPr marL="342900" indent="-342900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47800" y="3276600"/>
              <a:ext cx="838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429000" y="2362200"/>
              <a:ext cx="2133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২) ২৫৯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৩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733800" y="3352800"/>
              <a:ext cx="914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62600" y="2514600"/>
              <a:ext cx="1981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৩) ৬৮৩  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৪  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638800" y="3352800"/>
              <a:ext cx="1447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295400" y="3352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১৩৫০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33800" y="34290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৭৭৭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3600" y="35052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২৭৩২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 advTm="3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199" cy="66294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1143000"/>
            <a:ext cx="2590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2098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৮৩৬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90600" y="32766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5200" y="22098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৪৮৫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1336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১৮৯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৯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05200" y="3275012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91200" y="3198812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3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199" cy="66294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jp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19200"/>
            <a:ext cx="50292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71800" y="28956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33302 L 3.33333E-6 8.69565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199" cy="66294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914400"/>
            <a:ext cx="4648200" cy="1015663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BD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2286000"/>
            <a:ext cx="7772400" cy="2261414"/>
            <a:chOff x="685800" y="2286000"/>
            <a:chExt cx="7772400" cy="2261414"/>
          </a:xfrm>
        </p:grpSpPr>
        <p:sp>
          <p:nvSpPr>
            <p:cNvPr id="4" name="TextBox 3"/>
            <p:cNvSpPr txBox="1"/>
            <p:nvPr/>
          </p:nvSpPr>
          <p:spPr>
            <a:xfrm>
              <a:off x="685800" y="2362200"/>
              <a:ext cx="7772400" cy="2185214"/>
            </a:xfrm>
            <a:prstGeom prst="rect">
              <a:avLst/>
            </a:prstGeom>
            <a:noFill/>
            <a:scene3d>
              <a:camera prst="perspectiveRelaxedModerately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মোঃ এনামুল হক (প্রধান শিক্ষক) </a:t>
              </a:r>
            </a:p>
            <a:p>
              <a:r>
                <a:rPr lang="bn-BD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ময়দানদিঘী সরকারি প্রাথমিক বিদ্যালয় </a:t>
              </a:r>
            </a:p>
            <a:p>
              <a:r>
                <a:rPr lang="bn-BD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বোদা,পঞ্চগড়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মেইল- hoquea</a:t>
              </a:r>
              <a:r>
                <a:rPr lang="en-US" sz="2800" dirty="0" smtClean="0">
                  <a:solidFill>
                    <a:srgbClr val="00B050"/>
                  </a:solidFill>
                  <a:latin typeface="Times New Roman" pitchFamily="18" charset="0"/>
                  <a:cs typeface="NikoshBAN" pitchFamily="2" charset="0"/>
                </a:rPr>
                <a:t>492@gmail.com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BIPLOB-726ps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0" y="2286000"/>
              <a:ext cx="1524000" cy="2015067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</p:grpSp>
      <p:pic>
        <p:nvPicPr>
          <p:cNvPr id="8" name="Picture 7" descr="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4419600"/>
            <a:ext cx="1457325" cy="1820223"/>
          </a:xfrm>
          <a:prstGeom prst="rect">
            <a:avLst/>
          </a:prstGeom>
        </p:spPr>
      </p:pic>
      <p:pic>
        <p:nvPicPr>
          <p:cNvPr id="9" name="Picture 8" descr="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91000" y="4419600"/>
            <a:ext cx="1457325" cy="1820223"/>
          </a:xfrm>
          <a:prstGeom prst="rect">
            <a:avLst/>
          </a:prstGeom>
        </p:spPr>
      </p:pic>
    </p:spTree>
  </p:cSld>
  <p:clrMapOvr>
    <a:masterClrMapping/>
  </p:clrMapOvr>
  <p:transition spd="med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35 0.00069 L -0.32135 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199" cy="66294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990600"/>
            <a:ext cx="6400800" cy="1295400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dirty="0" smtClean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7030A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743200"/>
            <a:ext cx="6477000" cy="2554545"/>
          </a:xfrm>
          <a:prstGeom prst="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শ্রেণি; তৃতীয়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বিষয়ঃ গণিত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শিরোনামঃ গুণ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পাঠের অংশঃ তিন অংকের সংখ্যাকে এক বা দুই অংকের সংখ্যা দ্বারা গুণ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199" cy="66294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94360" y="548640"/>
            <a:ext cx="7955280" cy="6035040"/>
          </a:xfrm>
          <a:prstGeom prst="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–</a:t>
            </a:r>
          </a:p>
          <a:p>
            <a:pPr marL="342900" indent="-342900"/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২.৪.১-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অনুর্ধব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অনুর্ধব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১২.৫-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অনুর্ধব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অনুর্ধব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অনুর্ধব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১০০০০) </a:t>
            </a:r>
          </a:p>
          <a:p>
            <a:pPr marL="342900" indent="-342900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8839199" cy="66294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1752600"/>
            <a:ext cx="6858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একটি ভিডিও দেখি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74825" y="3208338"/>
          <a:ext cx="5594350" cy="439737"/>
        </p:xfrm>
        <a:graphic>
          <a:graphicData uri="http://schemas.openxmlformats.org/presentationml/2006/ole">
            <p:oleObj spid="_x0000_s1026" name="Packager Shell Object" showAsIcon="1" r:id="rId4" imgW="5594400" imgH="440280" progId="Package">
              <p:embed/>
            </p:oleObj>
          </a:graphicData>
        </a:graphic>
      </p:graphicFrame>
    </p:spTree>
  </p:cSld>
  <p:clrMapOvr>
    <a:masterClrMapping/>
  </p:clrMapOvr>
  <p:transition spd="med" advTm="3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199" cy="66294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762000"/>
            <a:ext cx="76200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 পাঠের পুনরালোচনা  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038600"/>
            <a:ext cx="75438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গুণ্য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×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গুণক =গুণফল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গুণ্য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=গুণফল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গুণক 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গুণক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=গুণফল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গুণ্য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0" y="2133600"/>
            <a:ext cx="7620000" cy="1569660"/>
            <a:chOff x="990600" y="4343400"/>
            <a:chExt cx="71628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990600" y="4343400"/>
              <a:ext cx="7162800" cy="156966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২৩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৩ = ৬৯</a:t>
              </a:r>
            </a:p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গুণ্য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গুণক         গুণফল</a:t>
              </a:r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0800000" flipV="1">
              <a:off x="3200400" y="4648200"/>
              <a:ext cx="4572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4457700" y="4914106"/>
              <a:ext cx="2286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486400" y="4724400"/>
              <a:ext cx="3810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 spd="med" advTm="3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28600"/>
            <a:ext cx="8839199" cy="66294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38200" y="1066800"/>
            <a:ext cx="7696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তিন অঙ্কের সংখ্যাকে ১ অঙ্কের সংখ্যা দ্বারা গুণ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7620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চিন্তা কর কীভাবে করা যায় ,২৩১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b="1" dirty="0" smtClean="0">
              <a:latin typeface="BrahmaputraMJ"/>
              <a:cs typeface="BrahmaputraMJ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3429000"/>
          <a:ext cx="6096000" cy="18288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32000"/>
                <a:gridCol w="23876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শতক</a:t>
                      </a:r>
                      <a:r>
                        <a:rPr lang="bn-BD" sz="24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দশক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19200" y="396240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396240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449580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495300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449580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495300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4038600"/>
            <a:ext cx="5334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4038600"/>
            <a:ext cx="4572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8600" y="4419600"/>
            <a:ext cx="4572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4419600"/>
            <a:ext cx="533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0" y="4953000"/>
            <a:ext cx="4572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2400" y="4876800"/>
            <a:ext cx="5334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7400" y="4038600"/>
            <a:ext cx="6858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67400" y="4419600"/>
            <a:ext cx="6858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6858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5334000"/>
            <a:ext cx="1538883" cy="457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800" dirty="0" smtClean="0">
                <a:latin typeface="BrahmaputraMJ"/>
                <a:cs typeface="BrahmaputraMJ"/>
              </a:rPr>
              <a:t>{</a:t>
            </a:r>
            <a:endParaRPr lang="en-US" sz="8800" dirty="0"/>
          </a:p>
        </p:txBody>
      </p:sp>
      <p:sp>
        <p:nvSpPr>
          <p:cNvPr id="25" name="TextBox 24"/>
          <p:cNvSpPr txBox="1"/>
          <p:nvPr/>
        </p:nvSpPr>
        <p:spPr>
          <a:xfrm>
            <a:off x="3490317" y="5334000"/>
            <a:ext cx="1538883" cy="381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800" dirty="0" smtClean="0">
                <a:latin typeface="BrahmaputraMJ"/>
                <a:cs typeface="BrahmaputraMJ"/>
              </a:rPr>
              <a:t>{</a:t>
            </a:r>
            <a:endParaRPr lang="en-US" sz="8800" dirty="0"/>
          </a:p>
        </p:txBody>
      </p:sp>
      <p:sp>
        <p:nvSpPr>
          <p:cNvPr id="26" name="TextBox 25"/>
          <p:cNvSpPr txBox="1"/>
          <p:nvPr/>
        </p:nvSpPr>
        <p:spPr>
          <a:xfrm>
            <a:off x="5486400" y="5334000"/>
            <a:ext cx="1538883" cy="381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800" dirty="0" smtClean="0">
                <a:latin typeface="BrahmaputraMJ"/>
                <a:cs typeface="BrahmaputraMJ"/>
              </a:rPr>
              <a:t>{</a:t>
            </a:r>
            <a:endParaRPr lang="en-US" sz="8800" dirty="0"/>
          </a:p>
        </p:txBody>
      </p:sp>
      <p:sp>
        <p:nvSpPr>
          <p:cNvPr id="27" name="TextBox 26"/>
          <p:cNvSpPr txBox="1"/>
          <p:nvPr/>
        </p:nvSpPr>
        <p:spPr>
          <a:xfrm>
            <a:off x="1371600" y="5791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২০০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৩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6600" y="5715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৩০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৩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5638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১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৩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7162800" y="3429000"/>
            <a:ext cx="6096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72400" y="3581400"/>
            <a:ext cx="553998" cy="1447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২৩১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76800" y="4038600"/>
            <a:ext cx="4572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76800" y="4419600"/>
            <a:ext cx="4572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76800" y="4953000"/>
            <a:ext cx="5334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1" y="228600"/>
            <a:ext cx="8839199" cy="6629400"/>
            <a:chOff x="304801" y="228600"/>
            <a:chExt cx="8839199" cy="6629400"/>
          </a:xfrm>
        </p:grpSpPr>
        <p:pic>
          <p:nvPicPr>
            <p:cNvPr id="2" name="Picture 1" descr="f2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1" y="228600"/>
              <a:ext cx="8839199" cy="6629400"/>
            </a:xfrm>
            <a:prstGeom prst="rect">
              <a:avLst/>
            </a:prstGeom>
            <a:ln w="2286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133600" y="3505200"/>
              <a:ext cx="5715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               ২০০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×</a:t>
              </a:r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৩=৬০০</a:t>
              </a:r>
            </a:p>
            <a:p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                 ৩০ 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৩=  ৯০ </a:t>
              </a:r>
            </a:p>
            <a:p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                   ১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×</a:t>
              </a:r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৩ =   3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639992" y="5644660"/>
              <a:ext cx="3124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Left Brace 5"/>
            <p:cNvSpPr/>
            <p:nvPr/>
          </p:nvSpPr>
          <p:spPr>
            <a:xfrm>
              <a:off x="4038600" y="3962400"/>
              <a:ext cx="457200" cy="1676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9800" y="45720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২৩১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×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8400" y="5486400"/>
              <a:ext cx="1447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৬৯৩ 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524000" y="1397000"/>
          <a:ext cx="6096000" cy="18288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32000"/>
                <a:gridCol w="23876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শতক</a:t>
                      </a:r>
                      <a:r>
                        <a:rPr lang="bn-BD" sz="24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দশক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76400" y="1905000"/>
            <a:ext cx="53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1905000"/>
            <a:ext cx="53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2362200"/>
            <a:ext cx="53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1752600" y="2362200"/>
            <a:ext cx="53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1752600" y="2819400"/>
            <a:ext cx="53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2514600" y="2819400"/>
            <a:ext cx="53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23622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3400" y="19050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19050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7600" y="19050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3800" y="28194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28194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00" y="28194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3000" y="2362200"/>
            <a:ext cx="53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9600" y="23622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53200" y="1905000"/>
            <a:ext cx="533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3200" y="2286000"/>
            <a:ext cx="533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3200" y="2743200"/>
            <a:ext cx="533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0" y="762000"/>
            <a:ext cx="6096000" cy="5232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মনোযোগ সহকারে লক্ষ্য 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3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400" y="228600"/>
            <a:ext cx="8839199" cy="6629400"/>
            <a:chOff x="152400" y="228600"/>
            <a:chExt cx="8839199" cy="6629400"/>
          </a:xfrm>
        </p:grpSpPr>
        <p:pic>
          <p:nvPicPr>
            <p:cNvPr id="2" name="Picture 1" descr="f2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228600"/>
              <a:ext cx="8839199" cy="6629400"/>
            </a:xfrm>
            <a:prstGeom prst="rect">
              <a:avLst/>
            </a:prstGeom>
            <a:ln w="2286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1143000" y="1143000"/>
              <a:ext cx="2819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২ ৩ ১ </a:t>
              </a:r>
            </a:p>
            <a:p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   ৩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066800" y="2446608"/>
              <a:ext cx="137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105694" y="2170906"/>
              <a:ext cx="1599406" cy="7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752830" y="2170906"/>
              <a:ext cx="1599406" cy="7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35486" y="2150978"/>
              <a:ext cx="1599406" cy="7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62000" y="2438400"/>
              <a:ext cx="1752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৬ ৯ ৩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24200" y="1295400"/>
            <a:ext cx="48768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গুণ করি 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×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৩=৩  এবং একক স্থানে লিখি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2133600"/>
            <a:ext cx="5181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গুণ করি ৩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×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৩=৯   এবং দশক  স্থানে লিখি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2971800"/>
            <a:ext cx="5181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গুণ করি ২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×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৩=৬  এবং শতক  স্থানে লিখি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3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430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Anamul HT</dc:creator>
  <cp:lastModifiedBy>Sabuj98</cp:lastModifiedBy>
  <cp:revision>15</cp:revision>
  <dcterms:created xsi:type="dcterms:W3CDTF">2006-08-16T00:00:00Z</dcterms:created>
  <dcterms:modified xsi:type="dcterms:W3CDTF">2020-06-10T03:39:46Z</dcterms:modified>
</cp:coreProperties>
</file>