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9" r:id="rId4"/>
    <p:sldId id="258" r:id="rId5"/>
    <p:sldId id="291" r:id="rId6"/>
    <p:sldId id="287" r:id="rId7"/>
    <p:sldId id="259" r:id="rId8"/>
    <p:sldId id="260" r:id="rId9"/>
    <p:sldId id="261" r:id="rId10"/>
    <p:sldId id="262" r:id="rId11"/>
    <p:sldId id="28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2" r:id="rId20"/>
    <p:sldId id="289" r:id="rId21"/>
    <p:sldId id="280" r:id="rId22"/>
    <p:sldId id="281" r:id="rId23"/>
    <p:sldId id="284" r:id="rId24"/>
    <p:sldId id="283" r:id="rId25"/>
    <p:sldId id="285" r:id="rId26"/>
    <p:sldId id="276" r:id="rId27"/>
    <p:sldId id="290" r:id="rId28"/>
    <p:sldId id="272" r:id="rId29"/>
    <p:sldId id="273" r:id="rId30"/>
    <p:sldId id="286" r:id="rId31"/>
    <p:sldId id="274" r:id="rId32"/>
  </p:sldIdLst>
  <p:sldSz cx="101504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4660"/>
  </p:normalViewPr>
  <p:slideViewPr>
    <p:cSldViewPr>
      <p:cViewPr varScale="1">
        <p:scale>
          <a:sx n="57" d="100"/>
          <a:sy n="57" d="100"/>
        </p:scale>
        <p:origin x="-84" y="-324"/>
      </p:cViewPr>
      <p:guideLst>
        <p:guide orient="horz" pos="216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স্বাস্থ্যসম্মত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খাবার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সমূহ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/>
      <dgm:spPr/>
      <dgm:t>
        <a:bodyPr/>
        <a:lstStyle/>
        <a:p>
          <a:r>
            <a:rPr lang="en-US" dirty="0" err="1" smtClean="0">
              <a:latin typeface="  NikhoshBan"/>
            </a:rPr>
            <a:t>আপেল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65B1A578-FD21-4FFC-8B7D-B57541262C7C}">
      <dgm:prSet phldrT="[Text]"/>
      <dgm:spPr/>
      <dgm:t>
        <a:bodyPr/>
        <a:lstStyle/>
        <a:p>
          <a:r>
            <a:rPr lang="en-US" dirty="0" err="1" smtClean="0">
              <a:latin typeface="  NikhoshBan"/>
            </a:rPr>
            <a:t>দুধ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A251B0CE-966A-467B-9277-5F4ADE9873EB}" type="parTrans" cxnId="{45CA5CC3-259B-4072-A5A0-487581995196}">
      <dgm:prSet/>
      <dgm:spPr/>
      <dgm:t>
        <a:bodyPr/>
        <a:lstStyle/>
        <a:p>
          <a:endParaRPr lang="en-US"/>
        </a:p>
      </dgm:t>
    </dgm:pt>
    <dgm:pt modelId="{F90018C1-512E-422A-9063-6FDF12EA293D}" type="sibTrans" cxnId="{45CA5CC3-259B-4072-A5A0-487581995196}">
      <dgm:prSet/>
      <dgm:spPr/>
      <dgm:t>
        <a:bodyPr/>
        <a:lstStyle/>
        <a:p>
          <a:endParaRPr lang="en-US"/>
        </a:p>
      </dgm:t>
    </dgm:pt>
    <dgm:pt modelId="{BAF32BC2-8020-4A90-93F5-C3CA5CFB297D}">
      <dgm:prSet phldrT="[Text]"/>
      <dgm:spPr/>
      <dgm:t>
        <a:bodyPr/>
        <a:lstStyle/>
        <a:p>
          <a:r>
            <a:rPr lang="en-US" dirty="0" err="1" smtClean="0">
              <a:latin typeface="  NikhoshBan"/>
            </a:rPr>
            <a:t>দই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61532CB7-8B41-4BE0-B1BB-04222FE641DC}" type="parTrans" cxnId="{48FCC88A-DFBF-4387-B320-6C9328548377}">
      <dgm:prSet/>
      <dgm:spPr/>
      <dgm:t>
        <a:bodyPr/>
        <a:lstStyle/>
        <a:p>
          <a:endParaRPr lang="en-US"/>
        </a:p>
      </dgm:t>
    </dgm:pt>
    <dgm:pt modelId="{CEA9C49E-E1C7-4FB8-BB78-BBC88C870533}" type="sibTrans" cxnId="{48FCC88A-DFBF-4387-B320-6C9328548377}">
      <dgm:prSet/>
      <dgm:spPr/>
      <dgm:t>
        <a:bodyPr/>
        <a:lstStyle/>
        <a:p>
          <a:endParaRPr lang="en-US"/>
        </a:p>
      </dgm:t>
    </dgm:pt>
    <dgm:pt modelId="{8D98EAD7-9EDD-4D3E-8EF8-460E56ACEE2B}">
      <dgm:prSet phldrT="[Text]"/>
      <dgm:spPr/>
      <dgm:t>
        <a:bodyPr/>
        <a:lstStyle/>
        <a:p>
          <a:r>
            <a:rPr lang="en-US" dirty="0" err="1" smtClean="0">
              <a:latin typeface="  NikhoshBan"/>
            </a:rPr>
            <a:t>ভাত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4C68EF46-F684-4015-A6DD-64FF66B406E1}" type="parTrans" cxnId="{89D71376-DE3E-41D7-B3DE-F54598791B6A}">
      <dgm:prSet/>
      <dgm:spPr/>
      <dgm:t>
        <a:bodyPr/>
        <a:lstStyle/>
        <a:p>
          <a:endParaRPr lang="en-US"/>
        </a:p>
      </dgm:t>
    </dgm:pt>
    <dgm:pt modelId="{733C2596-0658-4188-A0B9-94F374942F71}" type="sibTrans" cxnId="{89D71376-DE3E-41D7-B3DE-F54598791B6A}">
      <dgm:prSet/>
      <dgm:spPr/>
      <dgm:t>
        <a:bodyPr/>
        <a:lstStyle/>
        <a:p>
          <a:endParaRPr lang="en-US"/>
        </a:p>
      </dgm:t>
    </dgm:pt>
    <dgm:pt modelId="{F84A5E35-F0A4-4B6C-B885-413909844C80}">
      <dgm:prSet/>
      <dgm:spPr/>
      <dgm:t>
        <a:bodyPr/>
        <a:lstStyle/>
        <a:p>
          <a:r>
            <a:rPr lang="en-US" dirty="0" err="1" smtClean="0">
              <a:latin typeface="  NikhoshBan"/>
            </a:rPr>
            <a:t>কলা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/>
      <dgm:spPr/>
      <dgm:t>
        <a:bodyPr/>
        <a:lstStyle/>
        <a:p>
          <a:r>
            <a:rPr lang="en-US" dirty="0" err="1" smtClean="0">
              <a:latin typeface="  NikhoshBan"/>
            </a:rPr>
            <a:t>মাংস</a:t>
          </a:r>
          <a:r>
            <a:rPr lang="en-US" dirty="0" smtClean="0">
              <a:latin typeface="  NikhoshBan"/>
            </a:rPr>
            <a:t> </a:t>
          </a:r>
          <a:endParaRPr lang="en-US" dirty="0">
            <a:latin typeface="  NikhoshBan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A344F1E7-70B0-4641-8CAA-C50891EF489A}">
      <dgm:prSet phldrT="[Text]" custScaleX="96030" custScaleY="112731"/>
      <dgm:spPr/>
      <dgm:t>
        <a:bodyPr/>
        <a:lstStyle/>
        <a:p>
          <a:endParaRPr lang="en-US"/>
        </a:p>
      </dgm:t>
    </dgm:pt>
    <dgm:pt modelId="{BC70A9F0-7BEC-46F4-B768-191757F72525}" type="parTrans" cxnId="{AB117AA4-3365-4F0F-A85D-ADF35AC4EA01}">
      <dgm:prSet/>
      <dgm:spPr/>
      <dgm:t>
        <a:bodyPr/>
        <a:lstStyle/>
        <a:p>
          <a:endParaRPr lang="en-US"/>
        </a:p>
      </dgm:t>
    </dgm:pt>
    <dgm:pt modelId="{D9F6647E-28CE-4E00-95A1-67BFD5FA3C44}" type="sibTrans" cxnId="{AB117AA4-3365-4F0F-A85D-ADF35AC4EA01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79084" custScaleY="152625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6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6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4400A-19D4-482D-8B99-FE3BE7F2FCBB}" type="pres">
      <dgm:prSet presAssocID="{A251B0CE-966A-467B-9277-5F4ADE9873EB}" presName="Name9" presStyleLbl="parChTrans1D2" presStyleIdx="2" presStyleCnt="6"/>
      <dgm:spPr/>
      <dgm:t>
        <a:bodyPr/>
        <a:lstStyle/>
        <a:p>
          <a:endParaRPr lang="en-US"/>
        </a:p>
      </dgm:t>
    </dgm:pt>
    <dgm:pt modelId="{3955E45E-780E-4066-A1CA-058CE4BB2666}" type="pres">
      <dgm:prSet presAssocID="{A251B0CE-966A-467B-9277-5F4ADE9873E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2B23216-405D-43A9-AA32-4F26459BC664}" type="pres">
      <dgm:prSet presAssocID="{65B1A578-FD21-4FFC-8B7D-B57541262C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7A71E-5910-4410-A007-3024361089E2}" type="pres">
      <dgm:prSet presAssocID="{61532CB7-8B41-4BE0-B1BB-04222FE641DC}" presName="Name9" presStyleLbl="parChTrans1D2" presStyleIdx="3" presStyleCnt="6"/>
      <dgm:spPr/>
      <dgm:t>
        <a:bodyPr/>
        <a:lstStyle/>
        <a:p>
          <a:endParaRPr lang="en-US"/>
        </a:p>
      </dgm:t>
    </dgm:pt>
    <dgm:pt modelId="{BE121628-76A4-4F56-A025-C267E7ED1C55}" type="pres">
      <dgm:prSet presAssocID="{61532CB7-8B41-4BE0-B1BB-04222FE641D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8396FB3-C429-421B-9353-B3185EDDC6AF}" type="pres">
      <dgm:prSet presAssocID="{BAF32BC2-8020-4A90-93F5-C3CA5CFB29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B167-60AE-44C3-AD40-38C66DF4440C}" type="pres">
      <dgm:prSet presAssocID="{4C68EF46-F684-4015-A6DD-64FF66B406E1}" presName="Name9" presStyleLbl="parChTrans1D2" presStyleIdx="4" presStyleCnt="6"/>
      <dgm:spPr/>
      <dgm:t>
        <a:bodyPr/>
        <a:lstStyle/>
        <a:p>
          <a:endParaRPr lang="en-US"/>
        </a:p>
      </dgm:t>
    </dgm:pt>
    <dgm:pt modelId="{472626C6-2FB2-41E7-87A3-CB00030C6ACC}" type="pres">
      <dgm:prSet presAssocID="{4C68EF46-F684-4015-A6DD-64FF66B406E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8660F75-2BF2-4ED0-A478-9F3F71CDC1DF}" type="pres">
      <dgm:prSet presAssocID="{8D98EAD7-9EDD-4D3E-8EF8-460E56ACEE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5" presStyleCnt="6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D265F-AEE1-4371-99BF-D8E8C9DBA48E}" type="presOf" srcId="{A251B0CE-966A-467B-9277-5F4ADE9873EB}" destId="{7004400A-19D4-482D-8B99-FE3BE7F2FCBB}" srcOrd="0" destOrd="0" presId="urn:microsoft.com/office/officeart/2005/8/layout/radial1"/>
    <dgm:cxn modelId="{236CB4F4-2501-4F2B-9694-B038353A3003}" type="presOf" srcId="{F84A5E35-F0A4-4B6C-B885-413909844C80}" destId="{C621FB92-2CA3-409B-A721-CFF3B4D1A02B}" srcOrd="0" destOrd="0" presId="urn:microsoft.com/office/officeart/2005/8/layout/radial1"/>
    <dgm:cxn modelId="{FE193A4D-BA40-4144-ADCC-1E1BDC39C9DA}" type="presOf" srcId="{5C5ADDEB-FBC8-4936-BC15-410DA8FB7BE0}" destId="{F06D0500-FF0B-4341-9A7E-367F61A5CD17}" srcOrd="1" destOrd="0" presId="urn:microsoft.com/office/officeart/2005/8/layout/radial1"/>
    <dgm:cxn modelId="{CC289CF0-711F-498A-BDA7-4D501F6FBC61}" type="presOf" srcId="{A251B0CE-966A-467B-9277-5F4ADE9873EB}" destId="{3955E45E-780E-4066-A1CA-058CE4BB2666}" srcOrd="1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C6092F67-F463-4A44-8605-B56F7DCAC4BD}" type="presOf" srcId="{16B2AC6C-48F5-4105-AE16-ED009CE4037A}" destId="{0AB059F7-7AAB-4990-B539-F9C1CE65D725}" srcOrd="0" destOrd="0" presId="urn:microsoft.com/office/officeart/2005/8/layout/radial1"/>
    <dgm:cxn modelId="{5F6C479B-7DC1-4E78-8CCD-D9FB15E434CA}" type="presOf" srcId="{5C5ADDEB-FBC8-4936-BC15-410DA8FB7BE0}" destId="{11159BD4-14F5-4812-973B-3ABA5399F2FC}" srcOrd="0" destOrd="0" presId="urn:microsoft.com/office/officeart/2005/8/layout/radial1"/>
    <dgm:cxn modelId="{DE0A7490-66E1-488F-8416-B56D18C633A7}" type="presOf" srcId="{54447472-5648-49DA-A556-23FD8007A65F}" destId="{02D2411A-285C-4106-8883-4B7B75D6B840}" srcOrd="0" destOrd="0" presId="urn:microsoft.com/office/officeart/2005/8/layout/radial1"/>
    <dgm:cxn modelId="{F433C39F-14F1-4CB5-8F47-83001FF58753}" type="presOf" srcId="{31897766-B5BA-4BAE-8F82-361947562E55}" destId="{E924A4FD-319F-4800-A1C6-42E9C140E7E7}" srcOrd="0" destOrd="0" presId="urn:microsoft.com/office/officeart/2005/8/layout/radial1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48FCC88A-DFBF-4387-B320-6C9328548377}" srcId="{4D40EED9-D182-47D0-921B-3D6718BF93B7}" destId="{BAF32BC2-8020-4A90-93F5-C3CA5CFB297D}" srcOrd="3" destOrd="0" parTransId="{61532CB7-8B41-4BE0-B1BB-04222FE641DC}" sibTransId="{CEA9C49E-E1C7-4FB8-BB78-BBC88C870533}"/>
    <dgm:cxn modelId="{C7B1C6BA-5883-4335-B77C-48F44A3CB22F}" type="presOf" srcId="{61532CB7-8B41-4BE0-B1BB-04222FE641DC}" destId="{1BB7A71E-5910-4410-A007-3024361089E2}" srcOrd="0" destOrd="0" presId="urn:microsoft.com/office/officeart/2005/8/layout/radial1"/>
    <dgm:cxn modelId="{89D71376-DE3E-41D7-B3DE-F54598791B6A}" srcId="{4D40EED9-D182-47D0-921B-3D6718BF93B7}" destId="{8D98EAD7-9EDD-4D3E-8EF8-460E56ACEE2B}" srcOrd="4" destOrd="0" parTransId="{4C68EF46-F684-4015-A6DD-64FF66B406E1}" sibTransId="{733C2596-0658-4188-A0B9-94F374942F71}"/>
    <dgm:cxn modelId="{C7F0068D-75F0-41E8-AF6B-21C2CA43203A}" srcId="{4D40EED9-D182-47D0-921B-3D6718BF93B7}" destId="{8BB9DACB-D3BE-4406-A8BA-D7DCD6A5DF62}" srcOrd="5" destOrd="0" parTransId="{31897766-B5BA-4BAE-8F82-361947562E55}" sibTransId="{B596470E-40A7-4EAA-B565-E4F192431286}"/>
    <dgm:cxn modelId="{68FCD212-7C28-4130-8C18-935E200D569E}" type="presOf" srcId="{BAF32BC2-8020-4A90-93F5-C3CA5CFB297D}" destId="{28396FB3-C429-421B-9353-B3185EDDC6AF}" srcOrd="0" destOrd="0" presId="urn:microsoft.com/office/officeart/2005/8/layout/radial1"/>
    <dgm:cxn modelId="{ACBA52A8-180D-4A5C-9A4E-32082B559486}" type="presOf" srcId="{16B2AC6C-48F5-4105-AE16-ED009CE4037A}" destId="{8AD9BF77-FFD3-467E-8709-65B5DE5C9B84}" srcOrd="1" destOrd="0" presId="urn:microsoft.com/office/officeart/2005/8/layout/radial1"/>
    <dgm:cxn modelId="{C5A2E40E-6CEB-4171-9D5F-CA72ED52D3A3}" type="presOf" srcId="{4C68EF46-F684-4015-A6DD-64FF66B406E1}" destId="{383CB167-60AE-44C3-AD40-38C66DF4440C}" srcOrd="0" destOrd="0" presId="urn:microsoft.com/office/officeart/2005/8/layout/radial1"/>
    <dgm:cxn modelId="{83C41FD9-D479-47B4-8838-CAD99FEDF5CD}" type="presOf" srcId="{8D98EAD7-9EDD-4D3E-8EF8-460E56ACEE2B}" destId="{78660F75-2BF2-4ED0-A478-9F3F71CDC1DF}" srcOrd="0" destOrd="0" presId="urn:microsoft.com/office/officeart/2005/8/layout/radial1"/>
    <dgm:cxn modelId="{457606A3-3D1B-4570-8B7F-3F1AC80EB5B0}" type="presOf" srcId="{8BB9DACB-D3BE-4406-A8BA-D7DCD6A5DF62}" destId="{3A687167-DE6A-45C6-A8A2-BC6BCCDE8AFD}" srcOrd="0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CEC2CAA9-16DE-4F61-B38E-599A59D5B049}" type="presOf" srcId="{61532CB7-8B41-4BE0-B1BB-04222FE641DC}" destId="{BE121628-76A4-4F56-A025-C267E7ED1C55}" srcOrd="1" destOrd="0" presId="urn:microsoft.com/office/officeart/2005/8/layout/radial1"/>
    <dgm:cxn modelId="{AB117AA4-3365-4F0F-A85D-ADF35AC4EA01}" srcId="{7709E045-76E9-4B83-AB24-DDD6DA7C948B}" destId="{A344F1E7-70B0-4641-8CAA-C50891EF489A}" srcOrd="1" destOrd="0" parTransId="{BC70A9F0-7BEC-46F4-B768-191757F72525}" sibTransId="{D9F6647E-28CE-4E00-95A1-67BFD5FA3C44}"/>
    <dgm:cxn modelId="{3470C4FB-CD94-4DA0-8058-28C2098AF1C5}" type="presOf" srcId="{4C68EF46-F684-4015-A6DD-64FF66B406E1}" destId="{472626C6-2FB2-41E7-87A3-CB00030C6ACC}" srcOrd="1" destOrd="0" presId="urn:microsoft.com/office/officeart/2005/8/layout/radial1"/>
    <dgm:cxn modelId="{1ECF1C0E-1478-411F-8911-F3E701B398F1}" type="presOf" srcId="{7709E045-76E9-4B83-AB24-DDD6DA7C948B}" destId="{29D5D97B-4267-46AE-9E3F-AD84DCAAEBD3}" srcOrd="0" destOrd="0" presId="urn:microsoft.com/office/officeart/2005/8/layout/radial1"/>
    <dgm:cxn modelId="{45CA5CC3-259B-4072-A5A0-487581995196}" srcId="{4D40EED9-D182-47D0-921B-3D6718BF93B7}" destId="{65B1A578-FD21-4FFC-8B7D-B57541262C7C}" srcOrd="2" destOrd="0" parTransId="{A251B0CE-966A-467B-9277-5F4ADE9873EB}" sibTransId="{F90018C1-512E-422A-9063-6FDF12EA293D}"/>
    <dgm:cxn modelId="{E79D51B4-D062-4894-BB2E-4D70161F9C52}" type="presOf" srcId="{65B1A578-FD21-4FFC-8B7D-B57541262C7C}" destId="{92B23216-405D-43A9-AA32-4F26459BC664}" srcOrd="0" destOrd="0" presId="urn:microsoft.com/office/officeart/2005/8/layout/radial1"/>
    <dgm:cxn modelId="{273960E3-9D02-4F51-A334-DF4C9C238ED1}" type="presOf" srcId="{31897766-B5BA-4BAE-8F82-361947562E55}" destId="{046B79FF-03C5-4209-B76F-3B5FA4925EE9}" srcOrd="1" destOrd="0" presId="urn:microsoft.com/office/officeart/2005/8/layout/radial1"/>
    <dgm:cxn modelId="{BB46351E-5660-4CC1-8290-17DD7C3BFF3D}" type="presOf" srcId="{4D40EED9-D182-47D0-921B-3D6718BF93B7}" destId="{285DFD49-DEEF-4C97-AD06-DFB5735D887F}" srcOrd="0" destOrd="0" presId="urn:microsoft.com/office/officeart/2005/8/layout/radial1"/>
    <dgm:cxn modelId="{DE2C4538-5342-4A03-B309-027970315D78}" type="presParOf" srcId="{29D5D97B-4267-46AE-9E3F-AD84DCAAEBD3}" destId="{285DFD49-DEEF-4C97-AD06-DFB5735D887F}" srcOrd="0" destOrd="0" presId="urn:microsoft.com/office/officeart/2005/8/layout/radial1"/>
    <dgm:cxn modelId="{6F0F4E51-899F-4B58-9846-5389A2F43946}" type="presParOf" srcId="{29D5D97B-4267-46AE-9E3F-AD84DCAAEBD3}" destId="{0AB059F7-7AAB-4990-B539-F9C1CE65D725}" srcOrd="1" destOrd="0" presId="urn:microsoft.com/office/officeart/2005/8/layout/radial1"/>
    <dgm:cxn modelId="{2AC2DA3B-D8CD-4BA4-AEB8-FC07A6225D40}" type="presParOf" srcId="{0AB059F7-7AAB-4990-B539-F9C1CE65D725}" destId="{8AD9BF77-FFD3-467E-8709-65B5DE5C9B84}" srcOrd="0" destOrd="0" presId="urn:microsoft.com/office/officeart/2005/8/layout/radial1"/>
    <dgm:cxn modelId="{0B61A913-E869-4C4F-ADAA-C5D8F9DF91A3}" type="presParOf" srcId="{29D5D97B-4267-46AE-9E3F-AD84DCAAEBD3}" destId="{02D2411A-285C-4106-8883-4B7B75D6B840}" srcOrd="2" destOrd="0" presId="urn:microsoft.com/office/officeart/2005/8/layout/radial1"/>
    <dgm:cxn modelId="{AECFAB24-7E9D-4F31-BFDF-553DA2262B58}" type="presParOf" srcId="{29D5D97B-4267-46AE-9E3F-AD84DCAAEBD3}" destId="{11159BD4-14F5-4812-973B-3ABA5399F2FC}" srcOrd="3" destOrd="0" presId="urn:microsoft.com/office/officeart/2005/8/layout/radial1"/>
    <dgm:cxn modelId="{89D6BE5B-0710-4206-9EA4-D5F1448594A0}" type="presParOf" srcId="{11159BD4-14F5-4812-973B-3ABA5399F2FC}" destId="{F06D0500-FF0B-4341-9A7E-367F61A5CD17}" srcOrd="0" destOrd="0" presId="urn:microsoft.com/office/officeart/2005/8/layout/radial1"/>
    <dgm:cxn modelId="{3FA6E441-F926-4251-AFC0-7A9895C18003}" type="presParOf" srcId="{29D5D97B-4267-46AE-9E3F-AD84DCAAEBD3}" destId="{C621FB92-2CA3-409B-A721-CFF3B4D1A02B}" srcOrd="4" destOrd="0" presId="urn:microsoft.com/office/officeart/2005/8/layout/radial1"/>
    <dgm:cxn modelId="{2F466933-FF34-44CB-B956-B9AC9AE24E48}" type="presParOf" srcId="{29D5D97B-4267-46AE-9E3F-AD84DCAAEBD3}" destId="{7004400A-19D4-482D-8B99-FE3BE7F2FCBB}" srcOrd="5" destOrd="0" presId="urn:microsoft.com/office/officeart/2005/8/layout/radial1"/>
    <dgm:cxn modelId="{C8A7C499-CFFF-48AD-9067-7E6A8AF2AD66}" type="presParOf" srcId="{7004400A-19D4-482D-8B99-FE3BE7F2FCBB}" destId="{3955E45E-780E-4066-A1CA-058CE4BB2666}" srcOrd="0" destOrd="0" presId="urn:microsoft.com/office/officeart/2005/8/layout/radial1"/>
    <dgm:cxn modelId="{C7C01B76-C749-48F6-B6A6-6285D19F074D}" type="presParOf" srcId="{29D5D97B-4267-46AE-9E3F-AD84DCAAEBD3}" destId="{92B23216-405D-43A9-AA32-4F26459BC664}" srcOrd="6" destOrd="0" presId="urn:microsoft.com/office/officeart/2005/8/layout/radial1"/>
    <dgm:cxn modelId="{DB5A6DCA-FC01-4099-A712-394C175A95D8}" type="presParOf" srcId="{29D5D97B-4267-46AE-9E3F-AD84DCAAEBD3}" destId="{1BB7A71E-5910-4410-A007-3024361089E2}" srcOrd="7" destOrd="0" presId="urn:microsoft.com/office/officeart/2005/8/layout/radial1"/>
    <dgm:cxn modelId="{942FAE90-5813-43C2-8E01-2158EB958236}" type="presParOf" srcId="{1BB7A71E-5910-4410-A007-3024361089E2}" destId="{BE121628-76A4-4F56-A025-C267E7ED1C55}" srcOrd="0" destOrd="0" presId="urn:microsoft.com/office/officeart/2005/8/layout/radial1"/>
    <dgm:cxn modelId="{25D66149-3E08-45E9-B5C8-D3DC318A701B}" type="presParOf" srcId="{29D5D97B-4267-46AE-9E3F-AD84DCAAEBD3}" destId="{28396FB3-C429-421B-9353-B3185EDDC6AF}" srcOrd="8" destOrd="0" presId="urn:microsoft.com/office/officeart/2005/8/layout/radial1"/>
    <dgm:cxn modelId="{47CCE878-988C-4C33-846E-EDB7928C75FF}" type="presParOf" srcId="{29D5D97B-4267-46AE-9E3F-AD84DCAAEBD3}" destId="{383CB167-60AE-44C3-AD40-38C66DF4440C}" srcOrd="9" destOrd="0" presId="urn:microsoft.com/office/officeart/2005/8/layout/radial1"/>
    <dgm:cxn modelId="{06DF77CB-1936-4BBD-AF8D-E5B80F350E21}" type="presParOf" srcId="{383CB167-60AE-44C3-AD40-38C66DF4440C}" destId="{472626C6-2FB2-41E7-87A3-CB00030C6ACC}" srcOrd="0" destOrd="0" presId="urn:microsoft.com/office/officeart/2005/8/layout/radial1"/>
    <dgm:cxn modelId="{286C8FB7-FF62-41C6-8B86-CB1AA4F13C7E}" type="presParOf" srcId="{29D5D97B-4267-46AE-9E3F-AD84DCAAEBD3}" destId="{78660F75-2BF2-4ED0-A478-9F3F71CDC1DF}" srcOrd="10" destOrd="0" presId="urn:microsoft.com/office/officeart/2005/8/layout/radial1"/>
    <dgm:cxn modelId="{2D8CEEC8-13A2-4692-BA75-B14E539AE37D}" type="presParOf" srcId="{29D5D97B-4267-46AE-9E3F-AD84DCAAEBD3}" destId="{E924A4FD-319F-4800-A1C6-42E9C140E7E7}" srcOrd="11" destOrd="0" presId="urn:microsoft.com/office/officeart/2005/8/layout/radial1"/>
    <dgm:cxn modelId="{9AB38415-2660-4768-945F-DFB691BA334A}" type="presParOf" srcId="{E924A4FD-319F-4800-A1C6-42E9C140E7E7}" destId="{046B79FF-03C5-4209-B76F-3B5FA4925EE9}" srcOrd="0" destOrd="0" presId="urn:microsoft.com/office/officeart/2005/8/layout/radial1"/>
    <dgm:cxn modelId="{3654952A-0064-4AA6-B744-2783A03F3B97}" type="presParOf" srcId="{29D5D97B-4267-46AE-9E3F-AD84DCAAEBD3}" destId="{3A687167-DE6A-45C6-A8A2-BC6BCCDE8AFD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কৃত্রিম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রং</a:t>
          </a:r>
          <a:r>
            <a:rPr lang="en-US" sz="3200" dirty="0" smtClean="0">
              <a:latin typeface="  NikhoshBan"/>
            </a:rPr>
            <a:t> ও </a:t>
          </a:r>
          <a:r>
            <a:rPr lang="en-US" sz="3200" dirty="0" err="1" smtClean="0">
              <a:latin typeface="  NikhoshBan"/>
            </a:rPr>
            <a:t>রাসায়নিক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পদার্থ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মেশানো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খাদ্য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65B1A578-FD21-4FFC-8B7D-B57541262C7C}">
      <dgm:prSet phldrT="[Text]"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কোমল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পানীয়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A251B0CE-966A-467B-9277-5F4ADE9873EB}" type="parTrans" cxnId="{45CA5CC3-259B-4072-A5A0-487581995196}">
      <dgm:prSet/>
      <dgm:spPr/>
      <dgm:t>
        <a:bodyPr/>
        <a:lstStyle/>
        <a:p>
          <a:endParaRPr lang="en-US"/>
        </a:p>
      </dgm:t>
    </dgm:pt>
    <dgm:pt modelId="{F90018C1-512E-422A-9063-6FDF12EA293D}" type="sibTrans" cxnId="{45CA5CC3-259B-4072-A5A0-487581995196}">
      <dgm:prSet/>
      <dgm:spPr/>
      <dgm:t>
        <a:bodyPr/>
        <a:lstStyle/>
        <a:p>
          <a:endParaRPr lang="en-US"/>
        </a:p>
      </dgm:t>
    </dgm:pt>
    <dgm:pt modelId="{8D98EAD7-9EDD-4D3E-8EF8-460E56ACEE2B}">
      <dgm:prSet phldrT="[Text]"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আইসক্রীম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4C68EF46-F684-4015-A6DD-64FF66B406E1}" type="parTrans" cxnId="{89D71376-DE3E-41D7-B3DE-F54598791B6A}">
      <dgm:prSet/>
      <dgm:spPr/>
      <dgm:t>
        <a:bodyPr/>
        <a:lstStyle/>
        <a:p>
          <a:endParaRPr lang="en-US"/>
        </a:p>
      </dgm:t>
    </dgm:pt>
    <dgm:pt modelId="{733C2596-0658-4188-A0B9-94F374942F71}" type="sibTrans" cxnId="{89D71376-DE3E-41D7-B3DE-F54598791B6A}">
      <dgm:prSet/>
      <dgm:spPr/>
      <dgm:t>
        <a:bodyPr/>
        <a:lstStyle/>
        <a:p>
          <a:endParaRPr lang="en-US"/>
        </a:p>
      </dgm:t>
    </dgm:pt>
    <dgm:pt modelId="{F84A5E35-F0A4-4B6C-B885-413909844C80}">
      <dgm:prSet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পটেটো</a:t>
          </a:r>
          <a:r>
            <a:rPr lang="en-US" sz="3200" dirty="0" smtClean="0">
              <a:latin typeface="  NikhoshBan"/>
            </a:rPr>
            <a:t> </a:t>
          </a:r>
          <a:r>
            <a:rPr lang="en-US" sz="3200" dirty="0" err="1" smtClean="0">
              <a:latin typeface="  NikhoshBan"/>
            </a:rPr>
            <a:t>চিপস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চকলেট</a:t>
          </a:r>
          <a:endParaRPr lang="en-US" sz="3200" dirty="0">
            <a:latin typeface="  NikhoshBan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2DA4DF04-5002-4312-AA4E-546CDF8C68D0}">
      <dgm:prSet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মিষ্টি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98DC3822-35FE-4BFB-96A7-CE5FCC3F1CA5}" type="parTrans" cxnId="{AFA87169-6B61-480C-A09A-2EDF739D86E0}">
      <dgm:prSet/>
      <dgm:spPr/>
      <dgm:t>
        <a:bodyPr/>
        <a:lstStyle/>
        <a:p>
          <a:endParaRPr lang="en-US"/>
        </a:p>
      </dgm:t>
    </dgm:pt>
    <dgm:pt modelId="{46850780-782D-45B7-BE70-6B0A57985A96}" type="sibTrans" cxnId="{AFA87169-6B61-480C-A09A-2EDF739D86E0}">
      <dgm:prSet/>
      <dgm:spPr/>
      <dgm:t>
        <a:bodyPr/>
        <a:lstStyle/>
        <a:p>
          <a:endParaRPr lang="en-US"/>
        </a:p>
      </dgm:t>
    </dgm:pt>
    <dgm:pt modelId="{0FBAC2E7-2B0A-410E-8D1E-07620953535B}">
      <dgm:prSet custT="1"/>
      <dgm:spPr/>
      <dgm:t>
        <a:bodyPr/>
        <a:lstStyle/>
        <a:p>
          <a:r>
            <a:rPr lang="en-US" sz="3200" dirty="0" err="1" smtClean="0">
              <a:latin typeface="  NikhoshBan"/>
            </a:rPr>
            <a:t>জেলি</a:t>
          </a:r>
          <a:r>
            <a:rPr lang="en-US" sz="3200" dirty="0" smtClean="0">
              <a:latin typeface="  NikhoshBan"/>
            </a:rPr>
            <a:t> </a:t>
          </a:r>
          <a:endParaRPr lang="en-US" sz="3200" dirty="0">
            <a:latin typeface="  NikhoshBan"/>
          </a:endParaRPr>
        </a:p>
      </dgm:t>
    </dgm:pt>
    <dgm:pt modelId="{020F4F05-0BAA-4CF0-B60E-454980D4D6F1}" type="parTrans" cxnId="{4FA4E36A-E379-4FC0-8072-739523998FDD}">
      <dgm:prSet/>
      <dgm:spPr/>
      <dgm:t>
        <a:bodyPr/>
        <a:lstStyle/>
        <a:p>
          <a:endParaRPr lang="en-US"/>
        </a:p>
      </dgm:t>
    </dgm:pt>
    <dgm:pt modelId="{928DC572-BB77-4D05-995A-B3DD3565A204}" type="sibTrans" cxnId="{4FA4E36A-E379-4FC0-8072-739523998FDD}">
      <dgm:prSet/>
      <dgm:spPr/>
      <dgm:t>
        <a:bodyPr/>
        <a:lstStyle/>
        <a:p>
          <a:endParaRPr lang="en-US"/>
        </a:p>
      </dgm:t>
    </dgm:pt>
    <dgm:pt modelId="{0663479D-46EA-41C0-9519-E7B116CE5431}">
      <dgm:prSet/>
      <dgm:spPr/>
      <dgm:t>
        <a:bodyPr/>
        <a:lstStyle/>
        <a:p>
          <a:r>
            <a:rPr lang="en-US" dirty="0" err="1" smtClean="0"/>
            <a:t>কেক</a:t>
          </a:r>
          <a:endParaRPr lang="en-US" dirty="0"/>
        </a:p>
      </dgm:t>
    </dgm:pt>
    <dgm:pt modelId="{BFC63A8B-87D1-4F80-A217-1E9F379CF52E}" type="parTrans" cxnId="{B373B6D9-D1F4-4ED4-A900-E5B10149B2D1}">
      <dgm:prSet/>
      <dgm:spPr/>
      <dgm:t>
        <a:bodyPr/>
        <a:lstStyle/>
        <a:p>
          <a:endParaRPr lang="en-US"/>
        </a:p>
      </dgm:t>
    </dgm:pt>
    <dgm:pt modelId="{DDACAF4C-8771-47F6-AA39-38C60A32C576}" type="sibTrans" cxnId="{B373B6D9-D1F4-4ED4-A900-E5B10149B2D1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230711" custScaleY="226622"/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0" presStyleCnt="7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0" presStyleCnt="7" custScaleX="148738" custScaleY="12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4400A-19D4-482D-8B99-FE3BE7F2FCBB}" type="pres">
      <dgm:prSet presAssocID="{A251B0CE-966A-467B-9277-5F4ADE9873EB}" presName="Name9" presStyleLbl="parChTrans1D2" presStyleIdx="1" presStyleCnt="7"/>
      <dgm:spPr/>
      <dgm:t>
        <a:bodyPr/>
        <a:lstStyle/>
        <a:p>
          <a:endParaRPr lang="en-US"/>
        </a:p>
      </dgm:t>
    </dgm:pt>
    <dgm:pt modelId="{3955E45E-780E-4066-A1CA-058CE4BB2666}" type="pres">
      <dgm:prSet presAssocID="{A251B0CE-966A-467B-9277-5F4ADE9873E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92B23216-405D-43A9-AA32-4F26459BC664}" type="pres">
      <dgm:prSet presAssocID="{65B1A578-FD21-4FFC-8B7D-B57541262C7C}" presName="node" presStyleLbl="node1" presStyleIdx="1" presStyleCnt="7" custScaleX="141810" custScaleY="144982" custRadScaleRad="129637" custRadScaleInc="24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B167-60AE-44C3-AD40-38C66DF4440C}" type="pres">
      <dgm:prSet presAssocID="{4C68EF46-F684-4015-A6DD-64FF66B406E1}" presName="Name9" presStyleLbl="parChTrans1D2" presStyleIdx="2" presStyleCnt="7"/>
      <dgm:spPr/>
      <dgm:t>
        <a:bodyPr/>
        <a:lstStyle/>
        <a:p>
          <a:endParaRPr lang="en-US"/>
        </a:p>
      </dgm:t>
    </dgm:pt>
    <dgm:pt modelId="{472626C6-2FB2-41E7-87A3-CB00030C6ACC}" type="pres">
      <dgm:prSet presAssocID="{4C68EF46-F684-4015-A6DD-64FF66B406E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8660F75-2BF2-4ED0-A478-9F3F71CDC1DF}" type="pres">
      <dgm:prSet presAssocID="{8D98EAD7-9EDD-4D3E-8EF8-460E56ACEE2B}" presName="node" presStyleLbl="node1" presStyleIdx="2" presStyleCnt="7" custScaleX="196386" custScaleY="179717" custRadScaleRad="139423" custRadScaleInc="-14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3" presStyleCnt="7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3" presStyleCnt="7" custScaleX="143277" custScaleY="130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4366F-286A-44D8-9114-5CF1F3E25013}" type="pres">
      <dgm:prSet presAssocID="{98DC3822-35FE-4BFB-96A7-CE5FCC3F1CA5}" presName="Name9" presStyleLbl="parChTrans1D2" presStyleIdx="4" presStyleCnt="7"/>
      <dgm:spPr/>
      <dgm:t>
        <a:bodyPr/>
        <a:lstStyle/>
        <a:p>
          <a:endParaRPr lang="en-US"/>
        </a:p>
      </dgm:t>
    </dgm:pt>
    <dgm:pt modelId="{F7B6BC3E-D870-4A03-85F6-CB9F91ABF505}" type="pres">
      <dgm:prSet presAssocID="{98DC3822-35FE-4BFB-96A7-CE5FCC3F1CA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B03200E-6E1B-4B87-B497-5542709CBFA3}" type="pres">
      <dgm:prSet presAssocID="{2DA4DF04-5002-4312-AA4E-546CDF8C68D0}" presName="node" presStyleLbl="node1" presStyleIdx="4" presStyleCnt="7" custRadScaleRad="108547" custRadScaleInc="22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F1B-3CA0-4F34-9436-229DF704DB01}" type="pres">
      <dgm:prSet presAssocID="{020F4F05-0BAA-4CF0-B60E-454980D4D6F1}" presName="Name9" presStyleLbl="parChTrans1D2" presStyleIdx="5" presStyleCnt="7"/>
      <dgm:spPr/>
      <dgm:t>
        <a:bodyPr/>
        <a:lstStyle/>
        <a:p>
          <a:endParaRPr lang="en-US"/>
        </a:p>
      </dgm:t>
    </dgm:pt>
    <dgm:pt modelId="{5CC8AA01-B680-4E80-83C3-5A95E347976E}" type="pres">
      <dgm:prSet presAssocID="{020F4F05-0BAA-4CF0-B60E-454980D4D6F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22190AF-F6FD-489E-B99E-52061EBE1D40}" type="pres">
      <dgm:prSet presAssocID="{0FBAC2E7-2B0A-410E-8D1E-07620953535B}" presName="node" presStyleLbl="node1" presStyleIdx="5" presStyleCnt="7" custScaleX="126662" custScaleY="123600" custRadScaleRad="116694" custRadScaleInc="6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15405-0469-4BC5-BF66-4C5CF480EA76}" type="pres">
      <dgm:prSet presAssocID="{BFC63A8B-87D1-4F80-A217-1E9F379CF52E}" presName="Name9" presStyleLbl="parChTrans1D2" presStyleIdx="6" presStyleCnt="7"/>
      <dgm:spPr/>
      <dgm:t>
        <a:bodyPr/>
        <a:lstStyle/>
        <a:p>
          <a:endParaRPr lang="en-US"/>
        </a:p>
      </dgm:t>
    </dgm:pt>
    <dgm:pt modelId="{D46A612E-085E-4930-A34B-18D0BCEBFAAD}" type="pres">
      <dgm:prSet presAssocID="{BFC63A8B-87D1-4F80-A217-1E9F379CF52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7129F005-3FAB-46B4-B3AD-AFE421E08422}" type="pres">
      <dgm:prSet presAssocID="{0663479D-46EA-41C0-9519-E7B116CE5431}" presName="node" presStyleLbl="node1" presStyleIdx="6" presStyleCnt="7" custRadScaleRad="103872" custRadScaleInc="-33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20A47-4811-4AD1-A9D8-847E9C3CEC75}" type="presOf" srcId="{BFC63A8B-87D1-4F80-A217-1E9F379CF52E}" destId="{26515405-0469-4BC5-BF66-4C5CF480EA76}" srcOrd="0" destOrd="0" presId="urn:microsoft.com/office/officeart/2005/8/layout/radial1"/>
    <dgm:cxn modelId="{92A57A8E-358D-48AE-99B8-E9C114E44E5F}" type="presOf" srcId="{7709E045-76E9-4B83-AB24-DDD6DA7C948B}" destId="{29D5D97B-4267-46AE-9E3F-AD84DCAAEBD3}" srcOrd="0" destOrd="0" presId="urn:microsoft.com/office/officeart/2005/8/layout/radial1"/>
    <dgm:cxn modelId="{1579B710-E812-483D-BFD5-CCF7B370BB1D}" type="presOf" srcId="{2DA4DF04-5002-4312-AA4E-546CDF8C68D0}" destId="{BB03200E-6E1B-4B87-B497-5542709CBFA3}" srcOrd="0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5744070A-532E-49F0-A2B6-5ABB0DFACEB1}" type="presOf" srcId="{A251B0CE-966A-467B-9277-5F4ADE9873EB}" destId="{7004400A-19D4-482D-8B99-FE3BE7F2FCBB}" srcOrd="0" destOrd="0" presId="urn:microsoft.com/office/officeart/2005/8/layout/radial1"/>
    <dgm:cxn modelId="{ACC80381-1CA6-4CF0-ABD1-D4665B754DA1}" type="presOf" srcId="{4C68EF46-F684-4015-A6DD-64FF66B406E1}" destId="{383CB167-60AE-44C3-AD40-38C66DF4440C}" srcOrd="0" destOrd="0" presId="urn:microsoft.com/office/officeart/2005/8/layout/radial1"/>
    <dgm:cxn modelId="{7FFB477C-D453-4AED-8BDF-2A601BC1E349}" type="presOf" srcId="{BFC63A8B-87D1-4F80-A217-1E9F379CF52E}" destId="{D46A612E-085E-4930-A34B-18D0BCEBFAAD}" srcOrd="1" destOrd="0" presId="urn:microsoft.com/office/officeart/2005/8/layout/radial1"/>
    <dgm:cxn modelId="{B373B6D9-D1F4-4ED4-A900-E5B10149B2D1}" srcId="{4D40EED9-D182-47D0-921B-3D6718BF93B7}" destId="{0663479D-46EA-41C0-9519-E7B116CE5431}" srcOrd="6" destOrd="0" parTransId="{BFC63A8B-87D1-4F80-A217-1E9F379CF52E}" sibTransId="{DDACAF4C-8771-47F6-AA39-38C60A32C576}"/>
    <dgm:cxn modelId="{367D5872-230A-4773-870B-A51B60B2C216}" type="presOf" srcId="{0663479D-46EA-41C0-9519-E7B116CE5431}" destId="{7129F005-3FAB-46B4-B3AD-AFE421E08422}" srcOrd="0" destOrd="0" presId="urn:microsoft.com/office/officeart/2005/8/layout/radial1"/>
    <dgm:cxn modelId="{A179FDD9-623B-4906-9E70-5CAF5CA6316C}" type="presOf" srcId="{020F4F05-0BAA-4CF0-B60E-454980D4D6F1}" destId="{1A791F1B-3CA0-4F34-9436-229DF704DB01}" srcOrd="0" destOrd="0" presId="urn:microsoft.com/office/officeart/2005/8/layout/radial1"/>
    <dgm:cxn modelId="{1073B10A-78F9-41FF-A8DC-BA10B7B95818}" srcId="{4D40EED9-D182-47D0-921B-3D6718BF93B7}" destId="{F84A5E35-F0A4-4B6C-B885-413909844C80}" srcOrd="0" destOrd="0" parTransId="{5C5ADDEB-FBC8-4936-BC15-410DA8FB7BE0}" sibTransId="{F066AC1D-2D56-4EFA-926D-0D7BD7FCBE49}"/>
    <dgm:cxn modelId="{89D71376-DE3E-41D7-B3DE-F54598791B6A}" srcId="{4D40EED9-D182-47D0-921B-3D6718BF93B7}" destId="{8D98EAD7-9EDD-4D3E-8EF8-460E56ACEE2B}" srcOrd="2" destOrd="0" parTransId="{4C68EF46-F684-4015-A6DD-64FF66B406E1}" sibTransId="{733C2596-0658-4188-A0B9-94F374942F71}"/>
    <dgm:cxn modelId="{13F7837B-B57D-43DC-B0FA-3CA77237A8C0}" type="presOf" srcId="{65B1A578-FD21-4FFC-8B7D-B57541262C7C}" destId="{92B23216-405D-43A9-AA32-4F26459BC664}" srcOrd="0" destOrd="0" presId="urn:microsoft.com/office/officeart/2005/8/layout/radial1"/>
    <dgm:cxn modelId="{26E9C07E-D90E-42C0-9579-0092481E1A95}" type="presOf" srcId="{8BB9DACB-D3BE-4406-A8BA-D7DCD6A5DF62}" destId="{3A687167-DE6A-45C6-A8A2-BC6BCCDE8AFD}" srcOrd="0" destOrd="0" presId="urn:microsoft.com/office/officeart/2005/8/layout/radial1"/>
    <dgm:cxn modelId="{5AFBBAC2-5955-4B7A-BB71-A19BE25C4472}" type="presOf" srcId="{31897766-B5BA-4BAE-8F82-361947562E55}" destId="{E924A4FD-319F-4800-A1C6-42E9C140E7E7}" srcOrd="0" destOrd="0" presId="urn:microsoft.com/office/officeart/2005/8/layout/radial1"/>
    <dgm:cxn modelId="{FF1D8CF1-7EE3-42B8-8D1F-3C3772FDD362}" type="presOf" srcId="{8D98EAD7-9EDD-4D3E-8EF8-460E56ACEE2B}" destId="{78660F75-2BF2-4ED0-A478-9F3F71CDC1DF}" srcOrd="0" destOrd="0" presId="urn:microsoft.com/office/officeart/2005/8/layout/radial1"/>
    <dgm:cxn modelId="{1443CA6E-F0C4-4376-BD6E-DE3601C01507}" type="presOf" srcId="{5C5ADDEB-FBC8-4936-BC15-410DA8FB7BE0}" destId="{F06D0500-FF0B-4341-9A7E-367F61A5CD17}" srcOrd="1" destOrd="0" presId="urn:microsoft.com/office/officeart/2005/8/layout/radial1"/>
    <dgm:cxn modelId="{E04D65C2-B440-4087-9C97-DCA51BA7C2DE}" type="presOf" srcId="{F84A5E35-F0A4-4B6C-B885-413909844C80}" destId="{C621FB92-2CA3-409B-A721-CFF3B4D1A02B}" srcOrd="0" destOrd="0" presId="urn:microsoft.com/office/officeart/2005/8/layout/radial1"/>
    <dgm:cxn modelId="{ADD9E364-1FC3-4F53-85EF-BFD218F0BE06}" type="presOf" srcId="{020F4F05-0BAA-4CF0-B60E-454980D4D6F1}" destId="{5CC8AA01-B680-4E80-83C3-5A95E347976E}" srcOrd="1" destOrd="0" presId="urn:microsoft.com/office/officeart/2005/8/layout/radial1"/>
    <dgm:cxn modelId="{12860687-9431-402C-B73D-572F5B50B51E}" type="presOf" srcId="{98DC3822-35FE-4BFB-96A7-CE5FCC3F1CA5}" destId="{F7B6BC3E-D870-4A03-85F6-CB9F91ABF505}" srcOrd="1" destOrd="0" presId="urn:microsoft.com/office/officeart/2005/8/layout/radial1"/>
    <dgm:cxn modelId="{4FA4E36A-E379-4FC0-8072-739523998FDD}" srcId="{4D40EED9-D182-47D0-921B-3D6718BF93B7}" destId="{0FBAC2E7-2B0A-410E-8D1E-07620953535B}" srcOrd="5" destOrd="0" parTransId="{020F4F05-0BAA-4CF0-B60E-454980D4D6F1}" sibTransId="{928DC572-BB77-4D05-995A-B3DD3565A204}"/>
    <dgm:cxn modelId="{F0BBF24B-FA27-466B-8393-FA556F9FF535}" type="presOf" srcId="{0FBAC2E7-2B0A-410E-8D1E-07620953535B}" destId="{D22190AF-F6FD-489E-B99E-52061EBE1D40}" srcOrd="0" destOrd="0" presId="urn:microsoft.com/office/officeart/2005/8/layout/radial1"/>
    <dgm:cxn modelId="{D517ED71-49D6-43DC-9906-248E71A62492}" type="presOf" srcId="{4C68EF46-F684-4015-A6DD-64FF66B406E1}" destId="{472626C6-2FB2-41E7-87A3-CB00030C6ACC}" srcOrd="1" destOrd="0" presId="urn:microsoft.com/office/officeart/2005/8/layout/radial1"/>
    <dgm:cxn modelId="{C7F0068D-75F0-41E8-AF6B-21C2CA43203A}" srcId="{4D40EED9-D182-47D0-921B-3D6718BF93B7}" destId="{8BB9DACB-D3BE-4406-A8BA-D7DCD6A5DF62}" srcOrd="3" destOrd="0" parTransId="{31897766-B5BA-4BAE-8F82-361947562E55}" sibTransId="{B596470E-40A7-4EAA-B565-E4F192431286}"/>
    <dgm:cxn modelId="{CB84965A-2273-4CA5-BF04-7FB92D890E5B}" type="presOf" srcId="{A251B0CE-966A-467B-9277-5F4ADE9873EB}" destId="{3955E45E-780E-4066-A1CA-058CE4BB2666}" srcOrd="1" destOrd="0" presId="urn:microsoft.com/office/officeart/2005/8/layout/radial1"/>
    <dgm:cxn modelId="{F4F7C565-EC37-446F-9AD1-C1B2EECBF7BA}" type="presOf" srcId="{98DC3822-35FE-4BFB-96A7-CE5FCC3F1CA5}" destId="{C234366F-286A-44D8-9114-5CF1F3E25013}" srcOrd="0" destOrd="0" presId="urn:microsoft.com/office/officeart/2005/8/layout/radial1"/>
    <dgm:cxn modelId="{9B9CD8EE-02B0-4779-ACFC-D29883108CDD}" type="presOf" srcId="{4D40EED9-D182-47D0-921B-3D6718BF93B7}" destId="{285DFD49-DEEF-4C97-AD06-DFB5735D887F}" srcOrd="0" destOrd="0" presId="urn:microsoft.com/office/officeart/2005/8/layout/radial1"/>
    <dgm:cxn modelId="{AFA87169-6B61-480C-A09A-2EDF739D86E0}" srcId="{4D40EED9-D182-47D0-921B-3D6718BF93B7}" destId="{2DA4DF04-5002-4312-AA4E-546CDF8C68D0}" srcOrd="4" destOrd="0" parTransId="{98DC3822-35FE-4BFB-96A7-CE5FCC3F1CA5}" sibTransId="{46850780-782D-45B7-BE70-6B0A57985A96}"/>
    <dgm:cxn modelId="{8FD3D676-C2C9-425E-BB07-512CA9FC504D}" type="presOf" srcId="{5C5ADDEB-FBC8-4936-BC15-410DA8FB7BE0}" destId="{11159BD4-14F5-4812-973B-3ABA5399F2FC}" srcOrd="0" destOrd="0" presId="urn:microsoft.com/office/officeart/2005/8/layout/radial1"/>
    <dgm:cxn modelId="{45CA5CC3-259B-4072-A5A0-487581995196}" srcId="{4D40EED9-D182-47D0-921B-3D6718BF93B7}" destId="{65B1A578-FD21-4FFC-8B7D-B57541262C7C}" srcOrd="1" destOrd="0" parTransId="{A251B0CE-966A-467B-9277-5F4ADE9873EB}" sibTransId="{F90018C1-512E-422A-9063-6FDF12EA293D}"/>
    <dgm:cxn modelId="{CFA73FD4-AAEB-4F40-9761-95DB15A623E5}" type="presOf" srcId="{31897766-B5BA-4BAE-8F82-361947562E55}" destId="{046B79FF-03C5-4209-B76F-3B5FA4925EE9}" srcOrd="1" destOrd="0" presId="urn:microsoft.com/office/officeart/2005/8/layout/radial1"/>
    <dgm:cxn modelId="{206511A0-870E-4236-B760-2FB3DADE82BA}" type="presParOf" srcId="{29D5D97B-4267-46AE-9E3F-AD84DCAAEBD3}" destId="{285DFD49-DEEF-4C97-AD06-DFB5735D887F}" srcOrd="0" destOrd="0" presId="urn:microsoft.com/office/officeart/2005/8/layout/radial1"/>
    <dgm:cxn modelId="{63798A1A-AFE7-4503-B040-D80AD8EC546E}" type="presParOf" srcId="{29D5D97B-4267-46AE-9E3F-AD84DCAAEBD3}" destId="{11159BD4-14F5-4812-973B-3ABA5399F2FC}" srcOrd="1" destOrd="0" presId="urn:microsoft.com/office/officeart/2005/8/layout/radial1"/>
    <dgm:cxn modelId="{3E8764CA-6A33-4201-858B-014C54ABD89B}" type="presParOf" srcId="{11159BD4-14F5-4812-973B-3ABA5399F2FC}" destId="{F06D0500-FF0B-4341-9A7E-367F61A5CD17}" srcOrd="0" destOrd="0" presId="urn:microsoft.com/office/officeart/2005/8/layout/radial1"/>
    <dgm:cxn modelId="{076087D6-3341-4ADB-9A73-DFFC088D4F0E}" type="presParOf" srcId="{29D5D97B-4267-46AE-9E3F-AD84DCAAEBD3}" destId="{C621FB92-2CA3-409B-A721-CFF3B4D1A02B}" srcOrd="2" destOrd="0" presId="urn:microsoft.com/office/officeart/2005/8/layout/radial1"/>
    <dgm:cxn modelId="{D1D4967E-60D1-4523-BEFF-DD0A26ADD90F}" type="presParOf" srcId="{29D5D97B-4267-46AE-9E3F-AD84DCAAEBD3}" destId="{7004400A-19D4-482D-8B99-FE3BE7F2FCBB}" srcOrd="3" destOrd="0" presId="urn:microsoft.com/office/officeart/2005/8/layout/radial1"/>
    <dgm:cxn modelId="{99DED8A5-3A0E-49B8-B75A-F70244141439}" type="presParOf" srcId="{7004400A-19D4-482D-8B99-FE3BE7F2FCBB}" destId="{3955E45E-780E-4066-A1CA-058CE4BB2666}" srcOrd="0" destOrd="0" presId="urn:microsoft.com/office/officeart/2005/8/layout/radial1"/>
    <dgm:cxn modelId="{C1776FDE-8F22-419D-87B5-98D48172AFF2}" type="presParOf" srcId="{29D5D97B-4267-46AE-9E3F-AD84DCAAEBD3}" destId="{92B23216-405D-43A9-AA32-4F26459BC664}" srcOrd="4" destOrd="0" presId="urn:microsoft.com/office/officeart/2005/8/layout/radial1"/>
    <dgm:cxn modelId="{5E3B58D0-B85B-4A7E-8F21-BCBE813E1A35}" type="presParOf" srcId="{29D5D97B-4267-46AE-9E3F-AD84DCAAEBD3}" destId="{383CB167-60AE-44C3-AD40-38C66DF4440C}" srcOrd="5" destOrd="0" presId="urn:microsoft.com/office/officeart/2005/8/layout/radial1"/>
    <dgm:cxn modelId="{3B78E093-A100-4C11-BFE5-AA65DC089DE1}" type="presParOf" srcId="{383CB167-60AE-44C3-AD40-38C66DF4440C}" destId="{472626C6-2FB2-41E7-87A3-CB00030C6ACC}" srcOrd="0" destOrd="0" presId="urn:microsoft.com/office/officeart/2005/8/layout/radial1"/>
    <dgm:cxn modelId="{B8267FAA-EC56-47B6-A30F-6962E78ACAEC}" type="presParOf" srcId="{29D5D97B-4267-46AE-9E3F-AD84DCAAEBD3}" destId="{78660F75-2BF2-4ED0-A478-9F3F71CDC1DF}" srcOrd="6" destOrd="0" presId="urn:microsoft.com/office/officeart/2005/8/layout/radial1"/>
    <dgm:cxn modelId="{2DF66295-B1C8-447B-A7B5-16E26CFB133E}" type="presParOf" srcId="{29D5D97B-4267-46AE-9E3F-AD84DCAAEBD3}" destId="{E924A4FD-319F-4800-A1C6-42E9C140E7E7}" srcOrd="7" destOrd="0" presId="urn:microsoft.com/office/officeart/2005/8/layout/radial1"/>
    <dgm:cxn modelId="{F83CBD14-EAE3-4CDC-ABD7-EF050879AC81}" type="presParOf" srcId="{E924A4FD-319F-4800-A1C6-42E9C140E7E7}" destId="{046B79FF-03C5-4209-B76F-3B5FA4925EE9}" srcOrd="0" destOrd="0" presId="urn:microsoft.com/office/officeart/2005/8/layout/radial1"/>
    <dgm:cxn modelId="{53C03838-9B4B-4755-A7F0-C013377A17F0}" type="presParOf" srcId="{29D5D97B-4267-46AE-9E3F-AD84DCAAEBD3}" destId="{3A687167-DE6A-45C6-A8A2-BC6BCCDE8AFD}" srcOrd="8" destOrd="0" presId="urn:microsoft.com/office/officeart/2005/8/layout/radial1"/>
    <dgm:cxn modelId="{A6E251D0-0B1B-4134-BB99-2CF5A583991F}" type="presParOf" srcId="{29D5D97B-4267-46AE-9E3F-AD84DCAAEBD3}" destId="{C234366F-286A-44D8-9114-5CF1F3E25013}" srcOrd="9" destOrd="0" presId="urn:microsoft.com/office/officeart/2005/8/layout/radial1"/>
    <dgm:cxn modelId="{6F588041-7318-45BC-86B6-A95EF0120E21}" type="presParOf" srcId="{C234366F-286A-44D8-9114-5CF1F3E25013}" destId="{F7B6BC3E-D870-4A03-85F6-CB9F91ABF505}" srcOrd="0" destOrd="0" presId="urn:microsoft.com/office/officeart/2005/8/layout/radial1"/>
    <dgm:cxn modelId="{57FBEEA6-F907-46DB-A4D9-622F26F64A3C}" type="presParOf" srcId="{29D5D97B-4267-46AE-9E3F-AD84DCAAEBD3}" destId="{BB03200E-6E1B-4B87-B497-5542709CBFA3}" srcOrd="10" destOrd="0" presId="urn:microsoft.com/office/officeart/2005/8/layout/radial1"/>
    <dgm:cxn modelId="{367ACD42-9641-455E-A99A-4E9EF19768A2}" type="presParOf" srcId="{29D5D97B-4267-46AE-9E3F-AD84DCAAEBD3}" destId="{1A791F1B-3CA0-4F34-9436-229DF704DB01}" srcOrd="11" destOrd="0" presId="urn:microsoft.com/office/officeart/2005/8/layout/radial1"/>
    <dgm:cxn modelId="{1D6817B3-8E29-445E-8C84-FE45182EF8AE}" type="presParOf" srcId="{1A791F1B-3CA0-4F34-9436-229DF704DB01}" destId="{5CC8AA01-B680-4E80-83C3-5A95E347976E}" srcOrd="0" destOrd="0" presId="urn:microsoft.com/office/officeart/2005/8/layout/radial1"/>
    <dgm:cxn modelId="{F8128ABC-749B-4745-A231-9A14CAD414F5}" type="presParOf" srcId="{29D5D97B-4267-46AE-9E3F-AD84DCAAEBD3}" destId="{D22190AF-F6FD-489E-B99E-52061EBE1D40}" srcOrd="12" destOrd="0" presId="urn:microsoft.com/office/officeart/2005/8/layout/radial1"/>
    <dgm:cxn modelId="{50141CC6-E207-48DF-A8CB-3FFA0259C474}" type="presParOf" srcId="{29D5D97B-4267-46AE-9E3F-AD84DCAAEBD3}" destId="{26515405-0469-4BC5-BF66-4C5CF480EA76}" srcOrd="13" destOrd="0" presId="urn:microsoft.com/office/officeart/2005/8/layout/radial1"/>
    <dgm:cxn modelId="{7E362CD9-EC31-43DF-9BC3-66E0CB68DD18}" type="presParOf" srcId="{26515405-0469-4BC5-BF66-4C5CF480EA76}" destId="{D46A612E-085E-4930-A34B-18D0BCEBFAAD}" srcOrd="0" destOrd="0" presId="urn:microsoft.com/office/officeart/2005/8/layout/radial1"/>
    <dgm:cxn modelId="{29599794-0857-49C8-91F5-5E3B98AB35EF}" type="presParOf" srcId="{29D5D97B-4267-46AE-9E3F-AD84DCAAEBD3}" destId="{7129F005-3FAB-46B4-B3AD-AFE421E08422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রোগ</a:t>
          </a:r>
          <a:endParaRPr lang="en-US" sz="3200" dirty="0">
            <a:latin typeface="NikoshBAN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অমনোযোগিতা</a:t>
          </a:r>
          <a:r>
            <a:rPr lang="en-US" sz="3200" dirty="0" smtClean="0">
              <a:latin typeface="NikoshBAN"/>
            </a:rPr>
            <a:t>  </a:t>
          </a:r>
          <a:endParaRPr lang="en-US" sz="3200" dirty="0">
            <a:latin typeface="NikoshBAN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8D98EAD7-9EDD-4D3E-8EF8-460E56ACEE2B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যকৃতের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err="1" smtClean="0">
              <a:latin typeface="NikoshBAN"/>
            </a:rPr>
            <a:t>রোগ</a:t>
          </a:r>
          <a:r>
            <a:rPr lang="en-US" sz="3200" dirty="0" smtClean="0">
              <a:latin typeface="NikoshBAN"/>
            </a:rPr>
            <a:t>  </a:t>
          </a:r>
          <a:endParaRPr lang="en-US" sz="3200" dirty="0">
            <a:latin typeface="NikoshBAN"/>
          </a:endParaRPr>
        </a:p>
      </dgm:t>
    </dgm:pt>
    <dgm:pt modelId="{4C68EF46-F684-4015-A6DD-64FF66B406E1}" type="parTrans" cxnId="{89D71376-DE3E-41D7-B3DE-F54598791B6A}">
      <dgm:prSet/>
      <dgm:spPr/>
      <dgm:t>
        <a:bodyPr/>
        <a:lstStyle/>
        <a:p>
          <a:endParaRPr lang="en-US"/>
        </a:p>
      </dgm:t>
    </dgm:pt>
    <dgm:pt modelId="{733C2596-0658-4188-A0B9-94F374942F71}" type="sibTrans" cxnId="{89D71376-DE3E-41D7-B3DE-F54598791B6A}">
      <dgm:prSet/>
      <dgm:spPr/>
      <dgm:t>
        <a:bodyPr/>
        <a:lstStyle/>
        <a:p>
          <a:endParaRPr lang="en-US"/>
        </a:p>
      </dgm:t>
    </dgm:pt>
    <dgm:pt modelId="{F84A5E35-F0A4-4B6C-B885-413909844C80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বৃক্কের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err="1" smtClean="0">
              <a:latin typeface="NikoshBAN"/>
            </a:rPr>
            <a:t>রোগ</a:t>
          </a:r>
          <a:r>
            <a:rPr lang="en-US" sz="3200" dirty="0" smtClean="0">
              <a:latin typeface="NikoshBAN"/>
            </a:rPr>
            <a:t> </a:t>
          </a:r>
          <a:endParaRPr lang="en-US" sz="3200" dirty="0">
            <a:latin typeface="Nik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ক্যান্সার</a:t>
          </a:r>
          <a:r>
            <a:rPr lang="en-US" sz="3200" dirty="0" smtClean="0">
              <a:latin typeface="NikoshBAN"/>
            </a:rPr>
            <a:t> </a:t>
          </a:r>
          <a:endParaRPr lang="en-US" sz="3200" dirty="0">
            <a:latin typeface="NikoshBAN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0FBAC2E7-2B0A-410E-8D1E-07620953535B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অস্থিরতা</a:t>
          </a:r>
          <a:endParaRPr lang="en-US" sz="3200" dirty="0">
            <a:latin typeface="NikoshBAN"/>
          </a:endParaRPr>
        </a:p>
      </dgm:t>
    </dgm:pt>
    <dgm:pt modelId="{020F4F05-0BAA-4CF0-B60E-454980D4D6F1}" type="parTrans" cxnId="{4FA4E36A-E379-4FC0-8072-739523998FDD}">
      <dgm:prSet/>
      <dgm:spPr/>
      <dgm:t>
        <a:bodyPr/>
        <a:lstStyle/>
        <a:p>
          <a:endParaRPr lang="en-US"/>
        </a:p>
      </dgm:t>
    </dgm:pt>
    <dgm:pt modelId="{928DC572-BB77-4D05-995A-B3DD3565A204}" type="sibTrans" cxnId="{4FA4E36A-E379-4FC0-8072-739523998FDD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22139" custScaleY="125765" custLinFactNeighborX="-134" custLinFactNeighborY="4982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5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5" custScaleX="208250" custScaleY="125592" custRadScaleRad="98766" custRadScaleInc="1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5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5" custScaleX="96564" custScaleY="112196" custRadScaleRad="95215" custRadScaleInc="42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B167-60AE-44C3-AD40-38C66DF4440C}" type="pres">
      <dgm:prSet presAssocID="{4C68EF46-F684-4015-A6DD-64FF66B406E1}" presName="Name9" presStyleLbl="parChTrans1D2" presStyleIdx="2" presStyleCnt="5"/>
      <dgm:spPr/>
      <dgm:t>
        <a:bodyPr/>
        <a:lstStyle/>
        <a:p>
          <a:endParaRPr lang="en-US"/>
        </a:p>
      </dgm:t>
    </dgm:pt>
    <dgm:pt modelId="{472626C6-2FB2-41E7-87A3-CB00030C6ACC}" type="pres">
      <dgm:prSet presAssocID="{4C68EF46-F684-4015-A6DD-64FF66B406E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8660F75-2BF2-4ED0-A478-9F3F71CDC1DF}" type="pres">
      <dgm:prSet presAssocID="{8D98EAD7-9EDD-4D3E-8EF8-460E56ACEE2B}" presName="node" presStyleLbl="node1" presStyleIdx="2" presStyleCnt="5" custScaleX="114756" custScaleY="97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3" presStyleCnt="5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3" presStyleCnt="5" custScaleX="114745" custScaleY="105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F1B-3CA0-4F34-9436-229DF704DB01}" type="pres">
      <dgm:prSet presAssocID="{020F4F05-0BAA-4CF0-B60E-454980D4D6F1}" presName="Name9" presStyleLbl="parChTrans1D2" presStyleIdx="4" presStyleCnt="5"/>
      <dgm:spPr/>
      <dgm:t>
        <a:bodyPr/>
        <a:lstStyle/>
        <a:p>
          <a:endParaRPr lang="en-US"/>
        </a:p>
      </dgm:t>
    </dgm:pt>
    <dgm:pt modelId="{5CC8AA01-B680-4E80-83C3-5A95E347976E}" type="pres">
      <dgm:prSet presAssocID="{020F4F05-0BAA-4CF0-B60E-454980D4D6F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22190AF-F6FD-489E-B99E-52061EBE1D40}" type="pres">
      <dgm:prSet presAssocID="{0FBAC2E7-2B0A-410E-8D1E-07620953535B}" presName="node" presStyleLbl="node1" presStyleIdx="4" presStyleCnt="5" custScaleX="128099" custScaleY="137915" custRadScaleRad="94551" custRadScaleInc="-2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9C83E-FE44-4A77-991D-438D977442AC}" type="presOf" srcId="{020F4F05-0BAA-4CF0-B60E-454980D4D6F1}" destId="{1A791F1B-3CA0-4F34-9436-229DF704DB01}" srcOrd="0" destOrd="0" presId="urn:microsoft.com/office/officeart/2005/8/layout/radial1"/>
    <dgm:cxn modelId="{705FC7A8-4194-46EB-A093-1111C93953D5}" type="presOf" srcId="{5C5ADDEB-FBC8-4936-BC15-410DA8FB7BE0}" destId="{F06D0500-FF0B-4341-9A7E-367F61A5CD17}" srcOrd="1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BE84424F-ADAE-450D-8E10-CF4B2CBFC1E2}" type="presOf" srcId="{0FBAC2E7-2B0A-410E-8D1E-07620953535B}" destId="{D22190AF-F6FD-489E-B99E-52061EBE1D40}" srcOrd="0" destOrd="0" presId="urn:microsoft.com/office/officeart/2005/8/layout/radial1"/>
    <dgm:cxn modelId="{B12C776F-9399-4615-8A6F-F22F4FFA6F94}" type="presOf" srcId="{4D40EED9-D182-47D0-921B-3D6718BF93B7}" destId="{285DFD49-DEEF-4C97-AD06-DFB5735D887F}" srcOrd="0" destOrd="0" presId="urn:microsoft.com/office/officeart/2005/8/layout/radial1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A9A7FE50-B212-4574-B918-2A50A5BE7BAA}" type="presOf" srcId="{4C68EF46-F684-4015-A6DD-64FF66B406E1}" destId="{472626C6-2FB2-41E7-87A3-CB00030C6ACC}" srcOrd="1" destOrd="0" presId="urn:microsoft.com/office/officeart/2005/8/layout/radial1"/>
    <dgm:cxn modelId="{367DC7EA-0A41-4144-9B1D-FE538DBAD95C}" type="presOf" srcId="{16B2AC6C-48F5-4105-AE16-ED009CE4037A}" destId="{8AD9BF77-FFD3-467E-8709-65B5DE5C9B84}" srcOrd="1" destOrd="0" presId="urn:microsoft.com/office/officeart/2005/8/layout/radial1"/>
    <dgm:cxn modelId="{245ADD74-0D09-439B-9A3D-4919C59D969E}" type="presOf" srcId="{54447472-5648-49DA-A556-23FD8007A65F}" destId="{02D2411A-285C-4106-8883-4B7B75D6B840}" srcOrd="0" destOrd="0" presId="urn:microsoft.com/office/officeart/2005/8/layout/radial1"/>
    <dgm:cxn modelId="{847AD27D-398C-4D9A-88E0-ABA9D23475AB}" type="presOf" srcId="{F84A5E35-F0A4-4B6C-B885-413909844C80}" destId="{C621FB92-2CA3-409B-A721-CFF3B4D1A02B}" srcOrd="0" destOrd="0" presId="urn:microsoft.com/office/officeart/2005/8/layout/radial1"/>
    <dgm:cxn modelId="{89D71376-DE3E-41D7-B3DE-F54598791B6A}" srcId="{4D40EED9-D182-47D0-921B-3D6718BF93B7}" destId="{8D98EAD7-9EDD-4D3E-8EF8-460E56ACEE2B}" srcOrd="2" destOrd="0" parTransId="{4C68EF46-F684-4015-A6DD-64FF66B406E1}" sibTransId="{733C2596-0658-4188-A0B9-94F374942F71}"/>
    <dgm:cxn modelId="{765D6831-2A21-4FAA-BCEE-EBB892378040}" type="presOf" srcId="{16B2AC6C-48F5-4105-AE16-ED009CE4037A}" destId="{0AB059F7-7AAB-4990-B539-F9C1CE65D725}" srcOrd="0" destOrd="0" presId="urn:microsoft.com/office/officeart/2005/8/layout/radial1"/>
    <dgm:cxn modelId="{C6B8B7ED-02B2-416E-AFA5-A3144CD31D08}" type="presOf" srcId="{8BB9DACB-D3BE-4406-A8BA-D7DCD6A5DF62}" destId="{3A687167-DE6A-45C6-A8A2-BC6BCCDE8AFD}" srcOrd="0" destOrd="0" presId="urn:microsoft.com/office/officeart/2005/8/layout/radial1"/>
    <dgm:cxn modelId="{7639EDE6-3111-476A-9BE6-6DAA4015DA76}" type="presOf" srcId="{5C5ADDEB-FBC8-4936-BC15-410DA8FB7BE0}" destId="{11159BD4-14F5-4812-973B-3ABA5399F2FC}" srcOrd="0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F1137BAF-956A-43B4-9A2D-4D0CC850BE1F}" type="presOf" srcId="{4C68EF46-F684-4015-A6DD-64FF66B406E1}" destId="{383CB167-60AE-44C3-AD40-38C66DF4440C}" srcOrd="0" destOrd="0" presId="urn:microsoft.com/office/officeart/2005/8/layout/radial1"/>
    <dgm:cxn modelId="{ECCDCEB1-8ACD-4F3E-AB31-D20C97674C12}" type="presOf" srcId="{7709E045-76E9-4B83-AB24-DDD6DA7C948B}" destId="{29D5D97B-4267-46AE-9E3F-AD84DCAAEBD3}" srcOrd="0" destOrd="0" presId="urn:microsoft.com/office/officeart/2005/8/layout/radial1"/>
    <dgm:cxn modelId="{94A7657A-3149-4A43-81AD-33E11DAC4DFF}" type="presOf" srcId="{8D98EAD7-9EDD-4D3E-8EF8-460E56ACEE2B}" destId="{78660F75-2BF2-4ED0-A478-9F3F71CDC1DF}" srcOrd="0" destOrd="0" presId="urn:microsoft.com/office/officeart/2005/8/layout/radial1"/>
    <dgm:cxn modelId="{DAD319F2-FF84-4A79-9BA0-C37942F80560}" type="presOf" srcId="{020F4F05-0BAA-4CF0-B60E-454980D4D6F1}" destId="{5CC8AA01-B680-4E80-83C3-5A95E347976E}" srcOrd="1" destOrd="0" presId="urn:microsoft.com/office/officeart/2005/8/layout/radial1"/>
    <dgm:cxn modelId="{4FA4E36A-E379-4FC0-8072-739523998FDD}" srcId="{4D40EED9-D182-47D0-921B-3D6718BF93B7}" destId="{0FBAC2E7-2B0A-410E-8D1E-07620953535B}" srcOrd="4" destOrd="0" parTransId="{020F4F05-0BAA-4CF0-B60E-454980D4D6F1}" sibTransId="{928DC572-BB77-4D05-995A-B3DD3565A204}"/>
    <dgm:cxn modelId="{6F3C57CB-AA15-4D7D-94AB-83567F2249AD}" type="presOf" srcId="{31897766-B5BA-4BAE-8F82-361947562E55}" destId="{046B79FF-03C5-4209-B76F-3B5FA4925EE9}" srcOrd="1" destOrd="0" presId="urn:microsoft.com/office/officeart/2005/8/layout/radial1"/>
    <dgm:cxn modelId="{6C84D47F-4CAE-4870-9866-EDA4C8A73C70}" type="presOf" srcId="{31897766-B5BA-4BAE-8F82-361947562E55}" destId="{E924A4FD-319F-4800-A1C6-42E9C140E7E7}" srcOrd="0" destOrd="0" presId="urn:microsoft.com/office/officeart/2005/8/layout/radial1"/>
    <dgm:cxn modelId="{C7F0068D-75F0-41E8-AF6B-21C2CA43203A}" srcId="{4D40EED9-D182-47D0-921B-3D6718BF93B7}" destId="{8BB9DACB-D3BE-4406-A8BA-D7DCD6A5DF62}" srcOrd="3" destOrd="0" parTransId="{31897766-B5BA-4BAE-8F82-361947562E55}" sibTransId="{B596470E-40A7-4EAA-B565-E4F192431286}"/>
    <dgm:cxn modelId="{A6E4CE21-EC43-4FB7-9B7F-2E29DC77CDF5}" type="presParOf" srcId="{29D5D97B-4267-46AE-9E3F-AD84DCAAEBD3}" destId="{285DFD49-DEEF-4C97-AD06-DFB5735D887F}" srcOrd="0" destOrd="0" presId="urn:microsoft.com/office/officeart/2005/8/layout/radial1"/>
    <dgm:cxn modelId="{70BF1FF6-A84A-4057-9091-429F04B38D3F}" type="presParOf" srcId="{29D5D97B-4267-46AE-9E3F-AD84DCAAEBD3}" destId="{0AB059F7-7AAB-4990-B539-F9C1CE65D725}" srcOrd="1" destOrd="0" presId="urn:microsoft.com/office/officeart/2005/8/layout/radial1"/>
    <dgm:cxn modelId="{52119C4F-000D-4AC5-BD3F-AAE4913685FB}" type="presParOf" srcId="{0AB059F7-7AAB-4990-B539-F9C1CE65D725}" destId="{8AD9BF77-FFD3-467E-8709-65B5DE5C9B84}" srcOrd="0" destOrd="0" presId="urn:microsoft.com/office/officeart/2005/8/layout/radial1"/>
    <dgm:cxn modelId="{CE46915E-EBD6-48DF-ABDF-2A987830FC19}" type="presParOf" srcId="{29D5D97B-4267-46AE-9E3F-AD84DCAAEBD3}" destId="{02D2411A-285C-4106-8883-4B7B75D6B840}" srcOrd="2" destOrd="0" presId="urn:microsoft.com/office/officeart/2005/8/layout/radial1"/>
    <dgm:cxn modelId="{2A9F2B97-710D-4EE5-9C4F-2DF5BB776AA8}" type="presParOf" srcId="{29D5D97B-4267-46AE-9E3F-AD84DCAAEBD3}" destId="{11159BD4-14F5-4812-973B-3ABA5399F2FC}" srcOrd="3" destOrd="0" presId="urn:microsoft.com/office/officeart/2005/8/layout/radial1"/>
    <dgm:cxn modelId="{00400F41-8775-46CC-89A0-D99F635FDEE2}" type="presParOf" srcId="{11159BD4-14F5-4812-973B-3ABA5399F2FC}" destId="{F06D0500-FF0B-4341-9A7E-367F61A5CD17}" srcOrd="0" destOrd="0" presId="urn:microsoft.com/office/officeart/2005/8/layout/radial1"/>
    <dgm:cxn modelId="{883368F5-4766-4448-B5A2-CF9368ED092A}" type="presParOf" srcId="{29D5D97B-4267-46AE-9E3F-AD84DCAAEBD3}" destId="{C621FB92-2CA3-409B-A721-CFF3B4D1A02B}" srcOrd="4" destOrd="0" presId="urn:microsoft.com/office/officeart/2005/8/layout/radial1"/>
    <dgm:cxn modelId="{8659EEC3-1085-4682-B7C8-717BA7D56FD9}" type="presParOf" srcId="{29D5D97B-4267-46AE-9E3F-AD84DCAAEBD3}" destId="{383CB167-60AE-44C3-AD40-38C66DF4440C}" srcOrd="5" destOrd="0" presId="urn:microsoft.com/office/officeart/2005/8/layout/radial1"/>
    <dgm:cxn modelId="{157B10B2-7E44-4E99-9D25-E52C038658A2}" type="presParOf" srcId="{383CB167-60AE-44C3-AD40-38C66DF4440C}" destId="{472626C6-2FB2-41E7-87A3-CB00030C6ACC}" srcOrd="0" destOrd="0" presId="urn:microsoft.com/office/officeart/2005/8/layout/radial1"/>
    <dgm:cxn modelId="{5758C097-6231-420D-8FBA-BF792D6F5ACE}" type="presParOf" srcId="{29D5D97B-4267-46AE-9E3F-AD84DCAAEBD3}" destId="{78660F75-2BF2-4ED0-A478-9F3F71CDC1DF}" srcOrd="6" destOrd="0" presId="urn:microsoft.com/office/officeart/2005/8/layout/radial1"/>
    <dgm:cxn modelId="{6D50C5B0-C8B7-4D71-9EA9-E4F72B9AB1CD}" type="presParOf" srcId="{29D5D97B-4267-46AE-9E3F-AD84DCAAEBD3}" destId="{E924A4FD-319F-4800-A1C6-42E9C140E7E7}" srcOrd="7" destOrd="0" presId="urn:microsoft.com/office/officeart/2005/8/layout/radial1"/>
    <dgm:cxn modelId="{96C7F137-9265-474F-9B41-E558065CAE0E}" type="presParOf" srcId="{E924A4FD-319F-4800-A1C6-42E9C140E7E7}" destId="{046B79FF-03C5-4209-B76F-3B5FA4925EE9}" srcOrd="0" destOrd="0" presId="urn:microsoft.com/office/officeart/2005/8/layout/radial1"/>
    <dgm:cxn modelId="{07074FAD-6889-41FC-96CB-849287BAA07C}" type="presParOf" srcId="{29D5D97B-4267-46AE-9E3F-AD84DCAAEBD3}" destId="{3A687167-DE6A-45C6-A8A2-BC6BCCDE8AFD}" srcOrd="8" destOrd="0" presId="urn:microsoft.com/office/officeart/2005/8/layout/radial1"/>
    <dgm:cxn modelId="{39775346-9FE5-40E3-AAF2-ACB9B92BCE05}" type="presParOf" srcId="{29D5D97B-4267-46AE-9E3F-AD84DCAAEBD3}" destId="{1A791F1B-3CA0-4F34-9436-229DF704DB01}" srcOrd="9" destOrd="0" presId="urn:microsoft.com/office/officeart/2005/8/layout/radial1"/>
    <dgm:cxn modelId="{6FAAAB9C-7A31-4298-AE09-B5649DA599CA}" type="presParOf" srcId="{1A791F1B-3CA0-4F34-9436-229DF704DB01}" destId="{5CC8AA01-B680-4E80-83C3-5A95E347976E}" srcOrd="0" destOrd="0" presId="urn:microsoft.com/office/officeart/2005/8/layout/radial1"/>
    <dgm:cxn modelId="{D622F324-BC97-4B96-87ED-DE4809F658E5}" type="presParOf" srcId="{29D5D97B-4267-46AE-9E3F-AD84DCAAEBD3}" destId="{D22190AF-F6FD-489E-B99E-52061EBE1D40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9E045-76E9-4B83-AB24-DDD6DA7C948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EED9-D182-47D0-921B-3D6718BF93B7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জাঙ্ক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err="1" smtClean="0">
              <a:latin typeface="NikoshBAN"/>
            </a:rPr>
            <a:t>ফুড</a:t>
          </a:r>
          <a:endParaRPr lang="en-US" sz="3200" dirty="0" smtClean="0">
            <a:latin typeface="NikoshBAN"/>
          </a:endParaRPr>
        </a:p>
      </dgm:t>
    </dgm:pt>
    <dgm:pt modelId="{6F89F516-DC5C-40BF-99E1-81223F9573B3}" type="parTrans" cxnId="{C26C4F05-9AB9-404E-BA36-727ADE5227A8}">
      <dgm:prSet/>
      <dgm:spPr/>
      <dgm:t>
        <a:bodyPr/>
        <a:lstStyle/>
        <a:p>
          <a:endParaRPr lang="en-US"/>
        </a:p>
      </dgm:t>
    </dgm:pt>
    <dgm:pt modelId="{269DADDD-2D13-4D49-AC70-D17CC1A437D8}" type="sibTrans" cxnId="{C26C4F05-9AB9-404E-BA36-727ADE5227A8}">
      <dgm:prSet/>
      <dgm:spPr/>
      <dgm:t>
        <a:bodyPr/>
        <a:lstStyle/>
        <a:p>
          <a:endParaRPr lang="en-US"/>
        </a:p>
      </dgm:t>
    </dgm:pt>
    <dgm:pt modelId="{54447472-5648-49DA-A556-23FD8007A65F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বার্গার</a:t>
          </a:r>
          <a:endParaRPr lang="en-US" sz="3200" dirty="0">
            <a:latin typeface="NikoshBAN"/>
          </a:endParaRPr>
        </a:p>
      </dgm:t>
    </dgm:pt>
    <dgm:pt modelId="{16B2AC6C-48F5-4105-AE16-ED009CE4037A}" type="parTrans" cxnId="{D9049255-80E2-4F87-B0E6-CFFB3E5B2CA5}">
      <dgm:prSet/>
      <dgm:spPr/>
      <dgm:t>
        <a:bodyPr/>
        <a:lstStyle/>
        <a:p>
          <a:endParaRPr lang="en-US"/>
        </a:p>
      </dgm:t>
    </dgm:pt>
    <dgm:pt modelId="{58C017DC-891F-44F6-9A58-9428BBD5C261}" type="sibTrans" cxnId="{D9049255-80E2-4F87-B0E6-CFFB3E5B2CA5}">
      <dgm:prSet/>
      <dgm:spPr/>
      <dgm:t>
        <a:bodyPr/>
        <a:lstStyle/>
        <a:p>
          <a:endParaRPr lang="en-US"/>
        </a:p>
      </dgm:t>
    </dgm:pt>
    <dgm:pt modelId="{F84A5E35-F0A4-4B6C-B885-413909844C80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পিজা</a:t>
          </a:r>
          <a:endParaRPr lang="en-US" sz="3200" dirty="0">
            <a:latin typeface="NikoshBAN"/>
          </a:endParaRPr>
        </a:p>
      </dgm:t>
    </dgm:pt>
    <dgm:pt modelId="{5C5ADDEB-FBC8-4936-BC15-410DA8FB7BE0}" type="parTrans" cxnId="{1073B10A-78F9-41FF-A8DC-BA10B7B95818}">
      <dgm:prSet/>
      <dgm:spPr/>
      <dgm:t>
        <a:bodyPr/>
        <a:lstStyle/>
        <a:p>
          <a:endParaRPr lang="en-US"/>
        </a:p>
      </dgm:t>
    </dgm:pt>
    <dgm:pt modelId="{F066AC1D-2D56-4EFA-926D-0D7BD7FCBE49}" type="sibTrans" cxnId="{1073B10A-78F9-41FF-A8DC-BA10B7B95818}">
      <dgm:prSet/>
      <dgm:spPr/>
      <dgm:t>
        <a:bodyPr/>
        <a:lstStyle/>
        <a:p>
          <a:endParaRPr lang="en-US"/>
        </a:p>
      </dgm:t>
    </dgm:pt>
    <dgm:pt modelId="{8BB9DACB-D3BE-4406-A8BA-D7DCD6A5DF62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পটেটো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err="1" smtClean="0">
              <a:latin typeface="NikoshBAN"/>
            </a:rPr>
            <a:t>চিপস</a:t>
          </a:r>
          <a:endParaRPr lang="en-US" sz="3200" dirty="0">
            <a:latin typeface="NikoshBAN"/>
          </a:endParaRPr>
        </a:p>
      </dgm:t>
    </dgm:pt>
    <dgm:pt modelId="{31897766-B5BA-4BAE-8F82-361947562E55}" type="parTrans" cxnId="{C7F0068D-75F0-41E8-AF6B-21C2CA43203A}">
      <dgm:prSet/>
      <dgm:spPr/>
      <dgm:t>
        <a:bodyPr/>
        <a:lstStyle/>
        <a:p>
          <a:endParaRPr lang="en-US"/>
        </a:p>
      </dgm:t>
    </dgm:pt>
    <dgm:pt modelId="{B596470E-40A7-4EAA-B565-E4F192431286}" type="sibTrans" cxnId="{C7F0068D-75F0-41E8-AF6B-21C2CA43203A}">
      <dgm:prSet/>
      <dgm:spPr/>
      <dgm:t>
        <a:bodyPr/>
        <a:lstStyle/>
        <a:p>
          <a:endParaRPr lang="en-US"/>
        </a:p>
      </dgm:t>
    </dgm:pt>
    <dgm:pt modelId="{0FBAC2E7-2B0A-410E-8D1E-07620953535B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কোমল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err="1" smtClean="0">
              <a:latin typeface="NikoshBAN"/>
            </a:rPr>
            <a:t>পানীয়</a:t>
          </a:r>
          <a:endParaRPr lang="en-US" sz="3200" dirty="0">
            <a:latin typeface="NikoshBAN"/>
          </a:endParaRPr>
        </a:p>
      </dgm:t>
    </dgm:pt>
    <dgm:pt modelId="{020F4F05-0BAA-4CF0-B60E-454980D4D6F1}" type="parTrans" cxnId="{4FA4E36A-E379-4FC0-8072-739523998FDD}">
      <dgm:prSet/>
      <dgm:spPr/>
      <dgm:t>
        <a:bodyPr/>
        <a:lstStyle/>
        <a:p>
          <a:endParaRPr lang="en-US"/>
        </a:p>
      </dgm:t>
    </dgm:pt>
    <dgm:pt modelId="{928DC572-BB77-4D05-995A-B3DD3565A204}" type="sibTrans" cxnId="{4FA4E36A-E379-4FC0-8072-739523998FDD}">
      <dgm:prSet/>
      <dgm:spPr/>
      <dgm:t>
        <a:bodyPr/>
        <a:lstStyle/>
        <a:p>
          <a:endParaRPr lang="en-US"/>
        </a:p>
      </dgm:t>
    </dgm:pt>
    <dgm:pt modelId="{29D5D97B-4267-46AE-9E3F-AD84DCAAEBD3}" type="pres">
      <dgm:prSet presAssocID="{7709E045-76E9-4B83-AB24-DDD6DA7C94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DFD49-DEEF-4C97-AD06-DFB5735D887F}" type="pres">
      <dgm:prSet presAssocID="{4D40EED9-D182-47D0-921B-3D6718BF93B7}" presName="centerShape" presStyleLbl="node0" presStyleIdx="0" presStyleCnt="1" custScaleX="113390" custScaleY="106467"/>
      <dgm:spPr/>
      <dgm:t>
        <a:bodyPr/>
        <a:lstStyle/>
        <a:p>
          <a:endParaRPr lang="en-US"/>
        </a:p>
      </dgm:t>
    </dgm:pt>
    <dgm:pt modelId="{0AB059F7-7AAB-4990-B539-F9C1CE65D725}" type="pres">
      <dgm:prSet presAssocID="{16B2AC6C-48F5-4105-AE16-ED009CE4037A}" presName="Name9" presStyleLbl="parChTrans1D2" presStyleIdx="0" presStyleCnt="4"/>
      <dgm:spPr/>
      <dgm:t>
        <a:bodyPr/>
        <a:lstStyle/>
        <a:p>
          <a:endParaRPr lang="en-US"/>
        </a:p>
      </dgm:t>
    </dgm:pt>
    <dgm:pt modelId="{8AD9BF77-FFD3-467E-8709-65B5DE5C9B84}" type="pres">
      <dgm:prSet presAssocID="{16B2AC6C-48F5-4105-AE16-ED009CE4037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2D2411A-285C-4106-8883-4B7B75D6B840}" type="pres">
      <dgm:prSet presAssocID="{54447472-5648-49DA-A556-23FD8007A65F}" presName="node" presStyleLbl="node1" presStyleIdx="0" presStyleCnt="4" custScaleX="99269" custScaleY="108611" custRadScaleRad="98766" custRadScaleInc="1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9BD4-14F5-4812-973B-3ABA5399F2FC}" type="pres">
      <dgm:prSet presAssocID="{5C5ADDEB-FBC8-4936-BC15-410DA8FB7BE0}" presName="Name9" presStyleLbl="parChTrans1D2" presStyleIdx="1" presStyleCnt="4"/>
      <dgm:spPr/>
      <dgm:t>
        <a:bodyPr/>
        <a:lstStyle/>
        <a:p>
          <a:endParaRPr lang="en-US"/>
        </a:p>
      </dgm:t>
    </dgm:pt>
    <dgm:pt modelId="{F06D0500-FF0B-4341-9A7E-367F61A5CD17}" type="pres">
      <dgm:prSet presAssocID="{5C5ADDEB-FBC8-4936-BC15-410DA8FB7BE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21FB92-2CA3-409B-A721-CFF3B4D1A02B}" type="pres">
      <dgm:prSet presAssocID="{F84A5E35-F0A4-4B6C-B885-413909844C80}" presName="node" presStyleLbl="node1" presStyleIdx="1" presStyleCnt="4" custScaleX="94981" custScaleY="103885" custRadScaleRad="97743" custRadScaleInc="-2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A4FD-319F-4800-A1C6-42E9C140E7E7}" type="pres">
      <dgm:prSet presAssocID="{31897766-B5BA-4BAE-8F82-361947562E55}" presName="Name9" presStyleLbl="parChTrans1D2" presStyleIdx="2" presStyleCnt="4"/>
      <dgm:spPr/>
      <dgm:t>
        <a:bodyPr/>
        <a:lstStyle/>
        <a:p>
          <a:endParaRPr lang="en-US"/>
        </a:p>
      </dgm:t>
    </dgm:pt>
    <dgm:pt modelId="{046B79FF-03C5-4209-B76F-3B5FA4925EE9}" type="pres">
      <dgm:prSet presAssocID="{31897766-B5BA-4BAE-8F82-361947562E5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687167-DE6A-45C6-A8A2-BC6BCCDE8AFD}" type="pres">
      <dgm:prSet presAssocID="{8BB9DACB-D3BE-4406-A8BA-D7DCD6A5DF62}" presName="node" presStyleLbl="node1" presStyleIdx="2" presStyleCnt="4" custScaleX="122585" custScaleY="128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91F1B-3CA0-4F34-9436-229DF704DB01}" type="pres">
      <dgm:prSet presAssocID="{020F4F05-0BAA-4CF0-B60E-454980D4D6F1}" presName="Name9" presStyleLbl="parChTrans1D2" presStyleIdx="3" presStyleCnt="4"/>
      <dgm:spPr/>
      <dgm:t>
        <a:bodyPr/>
        <a:lstStyle/>
        <a:p>
          <a:endParaRPr lang="en-US"/>
        </a:p>
      </dgm:t>
    </dgm:pt>
    <dgm:pt modelId="{5CC8AA01-B680-4E80-83C3-5A95E347976E}" type="pres">
      <dgm:prSet presAssocID="{020F4F05-0BAA-4CF0-B60E-454980D4D6F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22190AF-F6FD-489E-B99E-52061EBE1D40}" type="pres">
      <dgm:prSet presAssocID="{0FBAC2E7-2B0A-410E-8D1E-07620953535B}" presName="node" presStyleLbl="node1" presStyleIdx="3" presStyleCnt="4" custScaleX="116479" custScaleY="110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83B81-B93B-4C06-AF12-A9B01F3BC57A}" type="presOf" srcId="{0FBAC2E7-2B0A-410E-8D1E-07620953535B}" destId="{D22190AF-F6FD-489E-B99E-52061EBE1D40}" srcOrd="0" destOrd="0" presId="urn:microsoft.com/office/officeart/2005/8/layout/radial1"/>
    <dgm:cxn modelId="{D9049255-80E2-4F87-B0E6-CFFB3E5B2CA5}" srcId="{4D40EED9-D182-47D0-921B-3D6718BF93B7}" destId="{54447472-5648-49DA-A556-23FD8007A65F}" srcOrd="0" destOrd="0" parTransId="{16B2AC6C-48F5-4105-AE16-ED009CE4037A}" sibTransId="{58C017DC-891F-44F6-9A58-9428BBD5C261}"/>
    <dgm:cxn modelId="{1073B10A-78F9-41FF-A8DC-BA10B7B95818}" srcId="{4D40EED9-D182-47D0-921B-3D6718BF93B7}" destId="{F84A5E35-F0A4-4B6C-B885-413909844C80}" srcOrd="1" destOrd="0" parTransId="{5C5ADDEB-FBC8-4936-BC15-410DA8FB7BE0}" sibTransId="{F066AC1D-2D56-4EFA-926D-0D7BD7FCBE49}"/>
    <dgm:cxn modelId="{4071013A-9E2C-4E92-AF20-3602B1C35462}" type="presOf" srcId="{31897766-B5BA-4BAE-8F82-361947562E55}" destId="{E924A4FD-319F-4800-A1C6-42E9C140E7E7}" srcOrd="0" destOrd="0" presId="urn:microsoft.com/office/officeart/2005/8/layout/radial1"/>
    <dgm:cxn modelId="{9E550673-E869-48F6-BD46-2FC2B06D9F94}" type="presOf" srcId="{020F4F05-0BAA-4CF0-B60E-454980D4D6F1}" destId="{1A791F1B-3CA0-4F34-9436-229DF704DB01}" srcOrd="0" destOrd="0" presId="urn:microsoft.com/office/officeart/2005/8/layout/radial1"/>
    <dgm:cxn modelId="{2B1173D3-A33A-45E4-BB49-799228AA5192}" type="presOf" srcId="{54447472-5648-49DA-A556-23FD8007A65F}" destId="{02D2411A-285C-4106-8883-4B7B75D6B840}" srcOrd="0" destOrd="0" presId="urn:microsoft.com/office/officeart/2005/8/layout/radial1"/>
    <dgm:cxn modelId="{608FD891-877C-42C0-90EF-DA51AD0B0CC3}" type="presOf" srcId="{31897766-B5BA-4BAE-8F82-361947562E55}" destId="{046B79FF-03C5-4209-B76F-3B5FA4925EE9}" srcOrd="1" destOrd="0" presId="urn:microsoft.com/office/officeart/2005/8/layout/radial1"/>
    <dgm:cxn modelId="{930A61A8-4C0D-4CA9-B121-172510131F5B}" type="presOf" srcId="{16B2AC6C-48F5-4105-AE16-ED009CE4037A}" destId="{0AB059F7-7AAB-4990-B539-F9C1CE65D725}" srcOrd="0" destOrd="0" presId="urn:microsoft.com/office/officeart/2005/8/layout/radial1"/>
    <dgm:cxn modelId="{B2F17A3D-4D3B-4F39-A572-120B8123AD06}" type="presOf" srcId="{7709E045-76E9-4B83-AB24-DDD6DA7C948B}" destId="{29D5D97B-4267-46AE-9E3F-AD84DCAAEBD3}" srcOrd="0" destOrd="0" presId="urn:microsoft.com/office/officeart/2005/8/layout/radial1"/>
    <dgm:cxn modelId="{C26C4F05-9AB9-404E-BA36-727ADE5227A8}" srcId="{7709E045-76E9-4B83-AB24-DDD6DA7C948B}" destId="{4D40EED9-D182-47D0-921B-3D6718BF93B7}" srcOrd="0" destOrd="0" parTransId="{6F89F516-DC5C-40BF-99E1-81223F9573B3}" sibTransId="{269DADDD-2D13-4D49-AC70-D17CC1A437D8}"/>
    <dgm:cxn modelId="{BA4483FE-6530-49A9-8A48-B096D7A608D1}" type="presOf" srcId="{8BB9DACB-D3BE-4406-A8BA-D7DCD6A5DF62}" destId="{3A687167-DE6A-45C6-A8A2-BC6BCCDE8AFD}" srcOrd="0" destOrd="0" presId="urn:microsoft.com/office/officeart/2005/8/layout/radial1"/>
    <dgm:cxn modelId="{98E168AF-D525-4998-9809-A9DF77428885}" type="presOf" srcId="{5C5ADDEB-FBC8-4936-BC15-410DA8FB7BE0}" destId="{F06D0500-FF0B-4341-9A7E-367F61A5CD17}" srcOrd="1" destOrd="0" presId="urn:microsoft.com/office/officeart/2005/8/layout/radial1"/>
    <dgm:cxn modelId="{4FA4E36A-E379-4FC0-8072-739523998FDD}" srcId="{4D40EED9-D182-47D0-921B-3D6718BF93B7}" destId="{0FBAC2E7-2B0A-410E-8D1E-07620953535B}" srcOrd="3" destOrd="0" parTransId="{020F4F05-0BAA-4CF0-B60E-454980D4D6F1}" sibTransId="{928DC572-BB77-4D05-995A-B3DD3565A204}"/>
    <dgm:cxn modelId="{712923D4-7FC8-498C-ACF0-640B113F2CF8}" type="presOf" srcId="{020F4F05-0BAA-4CF0-B60E-454980D4D6F1}" destId="{5CC8AA01-B680-4E80-83C3-5A95E347976E}" srcOrd="1" destOrd="0" presId="urn:microsoft.com/office/officeart/2005/8/layout/radial1"/>
    <dgm:cxn modelId="{37A87DD1-25BF-45A4-8BDE-A5B57010EBC0}" type="presOf" srcId="{F84A5E35-F0A4-4B6C-B885-413909844C80}" destId="{C621FB92-2CA3-409B-A721-CFF3B4D1A02B}" srcOrd="0" destOrd="0" presId="urn:microsoft.com/office/officeart/2005/8/layout/radial1"/>
    <dgm:cxn modelId="{C7F0068D-75F0-41E8-AF6B-21C2CA43203A}" srcId="{4D40EED9-D182-47D0-921B-3D6718BF93B7}" destId="{8BB9DACB-D3BE-4406-A8BA-D7DCD6A5DF62}" srcOrd="2" destOrd="0" parTransId="{31897766-B5BA-4BAE-8F82-361947562E55}" sibTransId="{B596470E-40A7-4EAA-B565-E4F192431286}"/>
    <dgm:cxn modelId="{FF09174D-7FD0-4804-9A57-4EEB48D8F9D1}" type="presOf" srcId="{16B2AC6C-48F5-4105-AE16-ED009CE4037A}" destId="{8AD9BF77-FFD3-467E-8709-65B5DE5C9B84}" srcOrd="1" destOrd="0" presId="urn:microsoft.com/office/officeart/2005/8/layout/radial1"/>
    <dgm:cxn modelId="{46562F11-0CEA-4A11-BD26-5FCDCAFBC642}" type="presOf" srcId="{4D40EED9-D182-47D0-921B-3D6718BF93B7}" destId="{285DFD49-DEEF-4C97-AD06-DFB5735D887F}" srcOrd="0" destOrd="0" presId="urn:microsoft.com/office/officeart/2005/8/layout/radial1"/>
    <dgm:cxn modelId="{1A31E728-F907-4D91-8A6E-1368984650E3}" type="presOf" srcId="{5C5ADDEB-FBC8-4936-BC15-410DA8FB7BE0}" destId="{11159BD4-14F5-4812-973B-3ABA5399F2FC}" srcOrd="0" destOrd="0" presId="urn:microsoft.com/office/officeart/2005/8/layout/radial1"/>
    <dgm:cxn modelId="{A48C352D-50E7-49BE-8149-3C943D35F9CF}" type="presParOf" srcId="{29D5D97B-4267-46AE-9E3F-AD84DCAAEBD3}" destId="{285DFD49-DEEF-4C97-AD06-DFB5735D887F}" srcOrd="0" destOrd="0" presId="urn:microsoft.com/office/officeart/2005/8/layout/radial1"/>
    <dgm:cxn modelId="{AF010B17-2FC9-4DF9-8D51-117D6192B74A}" type="presParOf" srcId="{29D5D97B-4267-46AE-9E3F-AD84DCAAEBD3}" destId="{0AB059F7-7AAB-4990-B539-F9C1CE65D725}" srcOrd="1" destOrd="0" presId="urn:microsoft.com/office/officeart/2005/8/layout/radial1"/>
    <dgm:cxn modelId="{CDC4A2FC-8631-41A1-AF4A-6FF84198DF6C}" type="presParOf" srcId="{0AB059F7-7AAB-4990-B539-F9C1CE65D725}" destId="{8AD9BF77-FFD3-467E-8709-65B5DE5C9B84}" srcOrd="0" destOrd="0" presId="urn:microsoft.com/office/officeart/2005/8/layout/radial1"/>
    <dgm:cxn modelId="{5382BFDA-3B41-4910-82C3-58C499BAD565}" type="presParOf" srcId="{29D5D97B-4267-46AE-9E3F-AD84DCAAEBD3}" destId="{02D2411A-285C-4106-8883-4B7B75D6B840}" srcOrd="2" destOrd="0" presId="urn:microsoft.com/office/officeart/2005/8/layout/radial1"/>
    <dgm:cxn modelId="{B3C33883-37B7-4F13-A176-B11920760178}" type="presParOf" srcId="{29D5D97B-4267-46AE-9E3F-AD84DCAAEBD3}" destId="{11159BD4-14F5-4812-973B-3ABA5399F2FC}" srcOrd="3" destOrd="0" presId="urn:microsoft.com/office/officeart/2005/8/layout/radial1"/>
    <dgm:cxn modelId="{130F45DB-9881-4FA1-86AF-36ADD68EA311}" type="presParOf" srcId="{11159BD4-14F5-4812-973B-3ABA5399F2FC}" destId="{F06D0500-FF0B-4341-9A7E-367F61A5CD17}" srcOrd="0" destOrd="0" presId="urn:microsoft.com/office/officeart/2005/8/layout/radial1"/>
    <dgm:cxn modelId="{47F27D9E-FFB0-4CAB-8125-173D75AAF5B3}" type="presParOf" srcId="{29D5D97B-4267-46AE-9E3F-AD84DCAAEBD3}" destId="{C621FB92-2CA3-409B-A721-CFF3B4D1A02B}" srcOrd="4" destOrd="0" presId="urn:microsoft.com/office/officeart/2005/8/layout/radial1"/>
    <dgm:cxn modelId="{1B65ACB7-B2B4-4609-8F03-9186177DC785}" type="presParOf" srcId="{29D5D97B-4267-46AE-9E3F-AD84DCAAEBD3}" destId="{E924A4FD-319F-4800-A1C6-42E9C140E7E7}" srcOrd="5" destOrd="0" presId="urn:microsoft.com/office/officeart/2005/8/layout/radial1"/>
    <dgm:cxn modelId="{E06CDD42-0793-4B60-945A-DCBC6D5506BD}" type="presParOf" srcId="{E924A4FD-319F-4800-A1C6-42E9C140E7E7}" destId="{046B79FF-03C5-4209-B76F-3B5FA4925EE9}" srcOrd="0" destOrd="0" presId="urn:microsoft.com/office/officeart/2005/8/layout/radial1"/>
    <dgm:cxn modelId="{72FA488C-73A8-4F08-8659-58C458890B4D}" type="presParOf" srcId="{29D5D97B-4267-46AE-9E3F-AD84DCAAEBD3}" destId="{3A687167-DE6A-45C6-A8A2-BC6BCCDE8AFD}" srcOrd="6" destOrd="0" presId="urn:microsoft.com/office/officeart/2005/8/layout/radial1"/>
    <dgm:cxn modelId="{515F7AA2-5A90-41CC-8296-818331BB657B}" type="presParOf" srcId="{29D5D97B-4267-46AE-9E3F-AD84DCAAEBD3}" destId="{1A791F1B-3CA0-4F34-9436-229DF704DB01}" srcOrd="7" destOrd="0" presId="urn:microsoft.com/office/officeart/2005/8/layout/radial1"/>
    <dgm:cxn modelId="{607942AC-16DA-416F-B78A-634FBAA607A5}" type="presParOf" srcId="{1A791F1B-3CA0-4F34-9436-229DF704DB01}" destId="{5CC8AA01-B680-4E80-83C3-5A95E347976E}" srcOrd="0" destOrd="0" presId="urn:microsoft.com/office/officeart/2005/8/layout/radial1"/>
    <dgm:cxn modelId="{5EC4B2E3-38DF-4C31-8388-D5BE9838AF17}" type="presParOf" srcId="{29D5D97B-4267-46AE-9E3F-AD84DCAAEBD3}" destId="{D22190AF-F6FD-489E-B99E-52061EBE1D40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3200402" y="1568621"/>
          <a:ext cx="2666995" cy="2272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স্বাস্থ্যসম্মত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খাবার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সমূহ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3590974" y="1901488"/>
        <a:ext cx="1885851" cy="1607222"/>
      </dsp:txXfrm>
    </dsp:sp>
    <dsp:sp modelId="{0AB059F7-7AAB-4990-B539-F9C1CE65D725}">
      <dsp:nvSpPr>
        <dsp:cNvPr id="0" name=""/>
        <dsp:cNvSpPr/>
      </dsp:nvSpPr>
      <dsp:spPr>
        <a:xfrm rot="16200000">
          <a:off x="4504855" y="1524796"/>
          <a:ext cx="58088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58088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2447" y="1538125"/>
        <a:ext cx="2904" cy="2904"/>
      </dsp:txXfrm>
    </dsp:sp>
    <dsp:sp modelId="{02D2411A-285C-4106-8883-4B7B75D6B840}">
      <dsp:nvSpPr>
        <dsp:cNvPr id="0" name=""/>
        <dsp:cNvSpPr/>
      </dsp:nvSpPr>
      <dsp:spPr>
        <a:xfrm>
          <a:off x="3789278" y="21290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আপেল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4007372" y="239384"/>
        <a:ext cx="1053054" cy="1053054"/>
      </dsp:txXfrm>
    </dsp:sp>
    <dsp:sp modelId="{11159BD4-14F5-4812-973B-3ABA5399F2FC}">
      <dsp:nvSpPr>
        <dsp:cNvPr id="0" name=""/>
        <dsp:cNvSpPr/>
      </dsp:nvSpPr>
      <dsp:spPr>
        <a:xfrm rot="9000000">
          <a:off x="5563049" y="2072974"/>
          <a:ext cx="80242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80242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01165" y="2085749"/>
        <a:ext cx="4012" cy="4012"/>
      </dsp:txXfrm>
    </dsp:sp>
    <dsp:sp modelId="{C621FB92-2CA3-409B-A721-CFF3B4D1A02B}">
      <dsp:nvSpPr>
        <dsp:cNvPr id="0" name=""/>
        <dsp:cNvSpPr/>
      </dsp:nvSpPr>
      <dsp:spPr>
        <a:xfrm>
          <a:off x="5468664" y="990884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কলা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5686758" y="1208978"/>
        <a:ext cx="1053054" cy="1053054"/>
      </dsp:txXfrm>
    </dsp:sp>
    <dsp:sp modelId="{7004400A-19D4-482D-8B99-FE3BE7F2FCBB}">
      <dsp:nvSpPr>
        <dsp:cNvPr id="0" name=""/>
        <dsp:cNvSpPr/>
      </dsp:nvSpPr>
      <dsp:spPr>
        <a:xfrm rot="12600000">
          <a:off x="5563049" y="3307662"/>
          <a:ext cx="80242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80242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01165" y="3320437"/>
        <a:ext cx="4012" cy="4012"/>
      </dsp:txXfrm>
    </dsp:sp>
    <dsp:sp modelId="{92B23216-405D-43A9-AA32-4F26459BC664}">
      <dsp:nvSpPr>
        <dsp:cNvPr id="0" name=""/>
        <dsp:cNvSpPr/>
      </dsp:nvSpPr>
      <dsp:spPr>
        <a:xfrm>
          <a:off x="5468664" y="2930072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দুধ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5686758" y="3148166"/>
        <a:ext cx="1053054" cy="1053054"/>
      </dsp:txXfrm>
    </dsp:sp>
    <dsp:sp modelId="{1BB7A71E-5910-4410-A007-3024361089E2}">
      <dsp:nvSpPr>
        <dsp:cNvPr id="0" name=""/>
        <dsp:cNvSpPr/>
      </dsp:nvSpPr>
      <dsp:spPr>
        <a:xfrm rot="5400000">
          <a:off x="4504855" y="3855841"/>
          <a:ext cx="58088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58088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2447" y="3869170"/>
        <a:ext cx="2904" cy="2904"/>
      </dsp:txXfrm>
    </dsp:sp>
    <dsp:sp modelId="{28396FB3-C429-421B-9353-B3185EDDC6AF}">
      <dsp:nvSpPr>
        <dsp:cNvPr id="0" name=""/>
        <dsp:cNvSpPr/>
      </dsp:nvSpPr>
      <dsp:spPr>
        <a:xfrm>
          <a:off x="3789278" y="3899666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দই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4007372" y="4117760"/>
        <a:ext cx="1053054" cy="1053054"/>
      </dsp:txXfrm>
    </dsp:sp>
    <dsp:sp modelId="{383CB167-60AE-44C3-AD40-38C66DF4440C}">
      <dsp:nvSpPr>
        <dsp:cNvPr id="0" name=""/>
        <dsp:cNvSpPr/>
      </dsp:nvSpPr>
      <dsp:spPr>
        <a:xfrm rot="19800000">
          <a:off x="3424507" y="3307662"/>
          <a:ext cx="80242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80242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62622" y="3320437"/>
        <a:ext cx="4012" cy="4012"/>
      </dsp:txXfrm>
    </dsp:sp>
    <dsp:sp modelId="{78660F75-2BF2-4ED0-A478-9F3F71CDC1DF}">
      <dsp:nvSpPr>
        <dsp:cNvPr id="0" name=""/>
        <dsp:cNvSpPr/>
      </dsp:nvSpPr>
      <dsp:spPr>
        <a:xfrm>
          <a:off x="2109892" y="2930072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ভাত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2327986" y="3148166"/>
        <a:ext cx="1053054" cy="1053054"/>
      </dsp:txXfrm>
    </dsp:sp>
    <dsp:sp modelId="{E924A4FD-319F-4800-A1C6-42E9C140E7E7}">
      <dsp:nvSpPr>
        <dsp:cNvPr id="0" name=""/>
        <dsp:cNvSpPr/>
      </dsp:nvSpPr>
      <dsp:spPr>
        <a:xfrm rot="1800000">
          <a:off x="3424507" y="2072974"/>
          <a:ext cx="80242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80242" y="14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62622" y="2085749"/>
        <a:ext cx="4012" cy="4012"/>
      </dsp:txXfrm>
    </dsp:sp>
    <dsp:sp modelId="{3A687167-DE6A-45C6-A8A2-BC6BCCDE8AFD}">
      <dsp:nvSpPr>
        <dsp:cNvPr id="0" name=""/>
        <dsp:cNvSpPr/>
      </dsp:nvSpPr>
      <dsp:spPr>
        <a:xfrm>
          <a:off x="2109892" y="990884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  NikhoshBan"/>
            </a:rPr>
            <a:t>মাংস</a:t>
          </a:r>
          <a:r>
            <a:rPr lang="en-US" sz="2500" kern="1200" dirty="0" smtClean="0">
              <a:latin typeface="  NikhoshBan"/>
            </a:rPr>
            <a:t> </a:t>
          </a:r>
          <a:endParaRPr lang="en-US" sz="2500" kern="1200" dirty="0">
            <a:latin typeface="  NikhoshBan"/>
          </a:endParaRPr>
        </a:p>
      </dsp:txBody>
      <dsp:txXfrm>
        <a:off x="2327986" y="1208978"/>
        <a:ext cx="1053054" cy="1053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2862390" y="1187020"/>
          <a:ext cx="3168965" cy="31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কৃত্রিম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রং</a:t>
          </a:r>
          <a:r>
            <a:rPr lang="en-US" sz="3200" kern="1200" dirty="0" smtClean="0">
              <a:latin typeface="  NikhoshBan"/>
            </a:rPr>
            <a:t> ও </a:t>
          </a:r>
          <a:r>
            <a:rPr lang="en-US" sz="3200" kern="1200" dirty="0" err="1" smtClean="0">
              <a:latin typeface="  NikhoshBan"/>
            </a:rPr>
            <a:t>রাসায়নিক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পদার্থ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মেশানো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খাদ্য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3326474" y="1642879"/>
        <a:ext cx="2240797" cy="2201082"/>
      </dsp:txXfrm>
    </dsp:sp>
    <dsp:sp modelId="{11159BD4-14F5-4812-973B-3ABA5399F2FC}">
      <dsp:nvSpPr>
        <dsp:cNvPr id="0" name=""/>
        <dsp:cNvSpPr/>
      </dsp:nvSpPr>
      <dsp:spPr>
        <a:xfrm rot="5400000">
          <a:off x="4274576" y="1346128"/>
          <a:ext cx="34459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44594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8259" y="1350703"/>
        <a:ext cx="17229" cy="17229"/>
      </dsp:txXfrm>
    </dsp:sp>
    <dsp:sp modelId="{C621FB92-2CA3-409B-A721-CFF3B4D1A02B}">
      <dsp:nvSpPr>
        <dsp:cNvPr id="0" name=""/>
        <dsp:cNvSpPr/>
      </dsp:nvSpPr>
      <dsp:spPr>
        <a:xfrm>
          <a:off x="3425367" y="-164435"/>
          <a:ext cx="2043013" cy="1696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পটেটো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চিপস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3724559" y="83946"/>
        <a:ext cx="1444629" cy="1199288"/>
      </dsp:txXfrm>
    </dsp:sp>
    <dsp:sp modelId="{7004400A-19D4-482D-8B99-FE3BE7F2FCBB}">
      <dsp:nvSpPr>
        <dsp:cNvPr id="0" name=""/>
        <dsp:cNvSpPr/>
      </dsp:nvSpPr>
      <dsp:spPr>
        <a:xfrm rot="19662650">
          <a:off x="5770617" y="1857729"/>
          <a:ext cx="113992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13992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24764" y="1868069"/>
        <a:ext cx="5699" cy="5699"/>
      </dsp:txXfrm>
    </dsp:sp>
    <dsp:sp modelId="{92B23216-405D-43A9-AA32-4F26459BC664}">
      <dsp:nvSpPr>
        <dsp:cNvPr id="0" name=""/>
        <dsp:cNvSpPr/>
      </dsp:nvSpPr>
      <dsp:spPr>
        <a:xfrm>
          <a:off x="5730322" y="321253"/>
          <a:ext cx="1947852" cy="199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কোমল</a:t>
          </a:r>
          <a:r>
            <a:rPr lang="en-US" sz="3200" kern="1200" dirty="0" smtClean="0">
              <a:latin typeface="  NikhoshBan"/>
            </a:rPr>
            <a:t> </a:t>
          </a:r>
          <a:r>
            <a:rPr lang="en-US" sz="3200" kern="1200" dirty="0" err="1" smtClean="0">
              <a:latin typeface="  NikhoshBan"/>
            </a:rPr>
            <a:t>পানীয়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6015578" y="612890"/>
        <a:ext cx="1377340" cy="1408148"/>
      </dsp:txXfrm>
    </dsp:sp>
    <dsp:sp modelId="{383CB167-60AE-44C3-AD40-38C66DF4440C}">
      <dsp:nvSpPr>
        <dsp:cNvPr id="0" name=""/>
        <dsp:cNvSpPr/>
      </dsp:nvSpPr>
      <dsp:spPr>
        <a:xfrm rot="11351047">
          <a:off x="5953394" y="2978437"/>
          <a:ext cx="57292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57292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80608" y="2990195"/>
        <a:ext cx="2864" cy="2864"/>
      </dsp:txXfrm>
    </dsp:sp>
    <dsp:sp modelId="{78660F75-2BF2-4ED0-A478-9F3F71CDC1DF}">
      <dsp:nvSpPr>
        <dsp:cNvPr id="0" name=""/>
        <dsp:cNvSpPr/>
      </dsp:nvSpPr>
      <dsp:spPr>
        <a:xfrm>
          <a:off x="5933191" y="1967529"/>
          <a:ext cx="2697489" cy="2468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আইসক্রীম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6328229" y="2329037"/>
        <a:ext cx="1907413" cy="1745514"/>
      </dsp:txXfrm>
    </dsp:sp>
    <dsp:sp modelId="{E924A4FD-319F-4800-A1C6-42E9C140E7E7}">
      <dsp:nvSpPr>
        <dsp:cNvPr id="0" name=""/>
        <dsp:cNvSpPr/>
      </dsp:nvSpPr>
      <dsp:spPr>
        <a:xfrm rot="14657143">
          <a:off x="4826733" y="3950114"/>
          <a:ext cx="415209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15209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23958" y="3952924"/>
        <a:ext cx="20760" cy="20760"/>
      </dsp:txXfrm>
    </dsp:sp>
    <dsp:sp modelId="{3A687167-DE6A-45C6-A8A2-BC6BCCDE8AFD}">
      <dsp:nvSpPr>
        <dsp:cNvPr id="0" name=""/>
        <dsp:cNvSpPr/>
      </dsp:nvSpPr>
      <dsp:spPr>
        <a:xfrm>
          <a:off x="4356599" y="3700095"/>
          <a:ext cx="1968002" cy="1798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চকলেট</a:t>
          </a:r>
          <a:endParaRPr lang="en-US" sz="3200" kern="1200" dirty="0">
            <a:latin typeface="  NikhoshBan"/>
          </a:endParaRPr>
        </a:p>
      </dsp:txBody>
      <dsp:txXfrm>
        <a:off x="4644806" y="3963456"/>
        <a:ext cx="1391588" cy="1271618"/>
      </dsp:txXfrm>
    </dsp:sp>
    <dsp:sp modelId="{C234366F-286A-44D8-9114-5CF1F3E25013}">
      <dsp:nvSpPr>
        <dsp:cNvPr id="0" name=""/>
        <dsp:cNvSpPr/>
      </dsp:nvSpPr>
      <dsp:spPr>
        <a:xfrm rot="18093467">
          <a:off x="3624434" y="4055849"/>
          <a:ext cx="16519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6519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2280" y="4068626"/>
        <a:ext cx="825" cy="825"/>
      </dsp:txXfrm>
    </dsp:sp>
    <dsp:sp modelId="{BB03200E-6E1B-4B87-B497-5542709CBFA3}">
      <dsp:nvSpPr>
        <dsp:cNvPr id="0" name=""/>
        <dsp:cNvSpPr/>
      </dsp:nvSpPr>
      <dsp:spPr>
        <a:xfrm>
          <a:off x="2590800" y="3960434"/>
          <a:ext cx="1373565" cy="1373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মিষ্টি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2791954" y="4161588"/>
        <a:ext cx="971257" cy="971257"/>
      </dsp:txXfrm>
    </dsp:sp>
    <dsp:sp modelId="{1A791F1B-3CA0-4F34-9436-229DF704DB01}">
      <dsp:nvSpPr>
        <dsp:cNvPr id="0" name=""/>
        <dsp:cNvSpPr/>
      </dsp:nvSpPr>
      <dsp:spPr>
        <a:xfrm rot="20926898">
          <a:off x="2893269" y="3033535"/>
          <a:ext cx="48760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8760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6431" y="3045506"/>
        <a:ext cx="2438" cy="2438"/>
      </dsp:txXfrm>
    </dsp:sp>
    <dsp:sp modelId="{D22190AF-F6FD-489E-B99E-52061EBE1D40}">
      <dsp:nvSpPr>
        <dsp:cNvPr id="0" name=""/>
        <dsp:cNvSpPr/>
      </dsp:nvSpPr>
      <dsp:spPr>
        <a:xfrm>
          <a:off x="1219209" y="2362195"/>
          <a:ext cx="1739785" cy="1697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  NikhoshBan"/>
            </a:rPr>
            <a:t>জেলি</a:t>
          </a:r>
          <a:r>
            <a:rPr lang="en-US" sz="3200" kern="1200" dirty="0" smtClean="0">
              <a:latin typeface="  NikhoshBan"/>
            </a:rPr>
            <a:t> </a:t>
          </a:r>
          <a:endParaRPr lang="en-US" sz="3200" kern="1200" dirty="0">
            <a:latin typeface="  NikhoshBan"/>
          </a:endParaRPr>
        </a:p>
      </dsp:txBody>
      <dsp:txXfrm>
        <a:off x="1473995" y="2610821"/>
        <a:ext cx="1230213" cy="1200474"/>
      </dsp:txXfrm>
    </dsp:sp>
    <dsp:sp modelId="{26515405-0469-4BC5-BF66-4C5CF480EA76}">
      <dsp:nvSpPr>
        <dsp:cNvPr id="0" name=""/>
        <dsp:cNvSpPr/>
      </dsp:nvSpPr>
      <dsp:spPr>
        <a:xfrm rot="1793047">
          <a:off x="3070957" y="1975343"/>
          <a:ext cx="12456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24564" y="1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0125" y="1985418"/>
        <a:ext cx="6228" cy="6228"/>
      </dsp:txXfrm>
    </dsp:sp>
    <dsp:sp modelId="{7129F005-3FAB-46B4-B3AD-AFE421E08422}">
      <dsp:nvSpPr>
        <dsp:cNvPr id="0" name=""/>
        <dsp:cNvSpPr/>
      </dsp:nvSpPr>
      <dsp:spPr>
        <a:xfrm>
          <a:off x="1904993" y="990594"/>
          <a:ext cx="1373565" cy="1373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কেক</a:t>
          </a:r>
          <a:endParaRPr lang="en-US" sz="3300" kern="1200" dirty="0"/>
        </a:p>
      </dsp:txBody>
      <dsp:txXfrm>
        <a:off x="2106147" y="1191748"/>
        <a:ext cx="971257" cy="971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3886192" y="2484893"/>
          <a:ext cx="2173144" cy="2237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রোগ</a:t>
          </a:r>
          <a:endParaRPr lang="en-US" sz="3200" kern="1200" dirty="0">
            <a:latin typeface="NikoshBAN"/>
          </a:endParaRPr>
        </a:p>
      </dsp:txBody>
      <dsp:txXfrm>
        <a:off x="4204442" y="2812591"/>
        <a:ext cx="1536644" cy="1582263"/>
      </dsp:txXfrm>
    </dsp:sp>
    <dsp:sp modelId="{0AB059F7-7AAB-4990-B539-F9C1CE65D725}">
      <dsp:nvSpPr>
        <dsp:cNvPr id="0" name=""/>
        <dsp:cNvSpPr/>
      </dsp:nvSpPr>
      <dsp:spPr>
        <a:xfrm rot="16525117">
          <a:off x="5001371" y="2388976"/>
          <a:ext cx="170098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170098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2168" y="2401271"/>
        <a:ext cx="8504" cy="8504"/>
      </dsp:txXfrm>
    </dsp:sp>
    <dsp:sp modelId="{02D2411A-285C-4106-8883-4B7B75D6B840}">
      <dsp:nvSpPr>
        <dsp:cNvPr id="0" name=""/>
        <dsp:cNvSpPr/>
      </dsp:nvSpPr>
      <dsp:spPr>
        <a:xfrm>
          <a:off x="3258151" y="-127614"/>
          <a:ext cx="3904646" cy="2450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অমনোযোগিতা</a:t>
          </a:r>
          <a:r>
            <a:rPr lang="en-US" sz="3200" kern="1200" dirty="0" smtClean="0">
              <a:latin typeface="NikoshBAN"/>
            </a:rPr>
            <a:t>  </a:t>
          </a:r>
          <a:endParaRPr lang="en-US" sz="3200" kern="1200" dirty="0">
            <a:latin typeface="NikoshBAN"/>
          </a:endParaRPr>
        </a:p>
      </dsp:txBody>
      <dsp:txXfrm>
        <a:off x="3829973" y="231273"/>
        <a:ext cx="2761002" cy="1732860"/>
      </dsp:txXfrm>
    </dsp:sp>
    <dsp:sp modelId="{11159BD4-14F5-4812-973B-3ABA5399F2FC}">
      <dsp:nvSpPr>
        <dsp:cNvPr id="0" name=""/>
        <dsp:cNvSpPr/>
      </dsp:nvSpPr>
      <dsp:spPr>
        <a:xfrm rot="21080222">
          <a:off x="6046007" y="3401938"/>
          <a:ext cx="285103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285103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1432" y="3411357"/>
        <a:ext cx="14255" cy="14255"/>
      </dsp:txXfrm>
    </dsp:sp>
    <dsp:sp modelId="{C621FB92-2CA3-409B-A721-CFF3B4D1A02B}">
      <dsp:nvSpPr>
        <dsp:cNvPr id="0" name=""/>
        <dsp:cNvSpPr/>
      </dsp:nvSpPr>
      <dsp:spPr>
        <a:xfrm>
          <a:off x="6322193" y="2269121"/>
          <a:ext cx="1718104" cy="199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বৃক্কের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রোগ</a:t>
          </a:r>
          <a:r>
            <a:rPr lang="en-US" sz="3200" kern="1200" dirty="0" smtClean="0">
              <a:latin typeface="NikoshBAN"/>
            </a:rPr>
            <a:t> </a:t>
          </a:r>
          <a:endParaRPr lang="en-US" sz="3200" kern="1200" dirty="0">
            <a:latin typeface="NikoshBAN"/>
          </a:endParaRPr>
        </a:p>
      </dsp:txBody>
      <dsp:txXfrm>
        <a:off x="6573804" y="2561463"/>
        <a:ext cx="1214882" cy="1411550"/>
      </dsp:txXfrm>
    </dsp:sp>
    <dsp:sp modelId="{383CB167-60AE-44C3-AD40-38C66DF4440C}">
      <dsp:nvSpPr>
        <dsp:cNvPr id="0" name=""/>
        <dsp:cNvSpPr/>
      </dsp:nvSpPr>
      <dsp:spPr>
        <a:xfrm rot="3013618">
          <a:off x="5660070" y="4478919"/>
          <a:ext cx="109912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109912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2278" y="4492718"/>
        <a:ext cx="5495" cy="5495"/>
      </dsp:txXfrm>
    </dsp:sp>
    <dsp:sp modelId="{78660F75-2BF2-4ED0-A478-9F3F71CDC1DF}">
      <dsp:nvSpPr>
        <dsp:cNvPr id="0" name=""/>
        <dsp:cNvSpPr/>
      </dsp:nvSpPr>
      <dsp:spPr>
        <a:xfrm>
          <a:off x="5319163" y="4378098"/>
          <a:ext cx="2041783" cy="1736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যকৃতের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রোগ</a:t>
          </a:r>
          <a:r>
            <a:rPr lang="en-US" sz="3200" kern="1200" dirty="0" smtClean="0">
              <a:latin typeface="NikoshBAN"/>
            </a:rPr>
            <a:t>  </a:t>
          </a:r>
          <a:endParaRPr lang="en-US" sz="3200" kern="1200" dirty="0">
            <a:latin typeface="NikoshBAN"/>
          </a:endParaRPr>
        </a:p>
      </dsp:txBody>
      <dsp:txXfrm>
        <a:off x="5618175" y="4632408"/>
        <a:ext cx="1443759" cy="1227917"/>
      </dsp:txXfrm>
    </dsp:sp>
    <dsp:sp modelId="{E924A4FD-319F-4800-A1C6-42E9C140E7E7}">
      <dsp:nvSpPr>
        <dsp:cNvPr id="0" name=""/>
        <dsp:cNvSpPr/>
      </dsp:nvSpPr>
      <dsp:spPr>
        <a:xfrm rot="7770981">
          <a:off x="4226305" y="4460260"/>
          <a:ext cx="52652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52652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1315" y="4475490"/>
        <a:ext cx="2632" cy="2632"/>
      </dsp:txXfrm>
    </dsp:sp>
    <dsp:sp modelId="{3A687167-DE6A-45C6-A8A2-BC6BCCDE8AFD}">
      <dsp:nvSpPr>
        <dsp:cNvPr id="0" name=""/>
        <dsp:cNvSpPr/>
      </dsp:nvSpPr>
      <dsp:spPr>
        <a:xfrm>
          <a:off x="2597092" y="4304998"/>
          <a:ext cx="2041587" cy="1882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ক্যান্সার</a:t>
          </a:r>
          <a:r>
            <a:rPr lang="en-US" sz="3200" kern="1200" dirty="0" smtClean="0">
              <a:latin typeface="NikoshBAN"/>
            </a:rPr>
            <a:t> </a:t>
          </a:r>
          <a:endParaRPr lang="en-US" sz="3200" kern="1200" dirty="0">
            <a:latin typeface="NikoshBAN"/>
          </a:endParaRPr>
        </a:p>
      </dsp:txBody>
      <dsp:txXfrm>
        <a:off x="2896075" y="4580718"/>
        <a:ext cx="1443621" cy="1331297"/>
      </dsp:txXfrm>
    </dsp:sp>
    <dsp:sp modelId="{1A791F1B-3CA0-4F34-9436-229DF704DB01}">
      <dsp:nvSpPr>
        <dsp:cNvPr id="0" name=""/>
        <dsp:cNvSpPr/>
      </dsp:nvSpPr>
      <dsp:spPr>
        <a:xfrm rot="11775287">
          <a:off x="3925454" y="3282092"/>
          <a:ext cx="1879" cy="33093"/>
        </a:xfrm>
        <a:custGeom>
          <a:avLst/>
          <a:gdLst/>
          <a:ahLst/>
          <a:cxnLst/>
          <a:rect l="0" t="0" r="0" b="0"/>
          <a:pathLst>
            <a:path>
              <a:moveTo>
                <a:pt x="0" y="16546"/>
              </a:moveTo>
              <a:lnTo>
                <a:pt x="1879" y="16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26347" y="3298592"/>
        <a:ext cx="93" cy="93"/>
      </dsp:txXfrm>
    </dsp:sp>
    <dsp:sp modelId="{D22190AF-F6FD-489E-B99E-52061EBE1D40}">
      <dsp:nvSpPr>
        <dsp:cNvPr id="0" name=""/>
        <dsp:cNvSpPr/>
      </dsp:nvSpPr>
      <dsp:spPr>
        <a:xfrm>
          <a:off x="1685927" y="1750745"/>
          <a:ext cx="2279187" cy="2453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অস্থিরতা</a:t>
          </a:r>
          <a:endParaRPr lang="en-US" sz="3200" kern="1200" dirty="0">
            <a:latin typeface="NikoshBAN"/>
          </a:endParaRPr>
        </a:p>
      </dsp:txBody>
      <dsp:txXfrm>
        <a:off x="2019706" y="2110101"/>
        <a:ext cx="1611629" cy="1735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FD49-DEEF-4C97-AD06-DFB5735D887F}">
      <dsp:nvSpPr>
        <dsp:cNvPr id="0" name=""/>
        <dsp:cNvSpPr/>
      </dsp:nvSpPr>
      <dsp:spPr>
        <a:xfrm>
          <a:off x="3988144" y="2045480"/>
          <a:ext cx="1879259" cy="1764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জাঙ্ক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ফুড</a:t>
          </a:r>
          <a:endParaRPr lang="en-US" sz="3200" kern="1200" dirty="0" smtClean="0">
            <a:latin typeface="NikoshBAN"/>
          </a:endParaRPr>
        </a:p>
      </dsp:txBody>
      <dsp:txXfrm>
        <a:off x="4263355" y="2303888"/>
        <a:ext cx="1328837" cy="1247705"/>
      </dsp:txXfrm>
    </dsp:sp>
    <dsp:sp modelId="{0AB059F7-7AAB-4990-B539-F9C1CE65D725}">
      <dsp:nvSpPr>
        <dsp:cNvPr id="0" name=""/>
        <dsp:cNvSpPr/>
      </dsp:nvSpPr>
      <dsp:spPr>
        <a:xfrm rot="16635726">
          <a:off x="4886698" y="1862914"/>
          <a:ext cx="349606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349606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2761" y="1869588"/>
        <a:ext cx="17480" cy="17480"/>
      </dsp:txXfrm>
    </dsp:sp>
    <dsp:sp modelId="{02D2411A-285C-4106-8883-4B7B75D6B840}">
      <dsp:nvSpPr>
        <dsp:cNvPr id="0" name=""/>
        <dsp:cNvSpPr/>
      </dsp:nvSpPr>
      <dsp:spPr>
        <a:xfrm>
          <a:off x="4374577" y="-86505"/>
          <a:ext cx="1645225" cy="1800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বার্গার</a:t>
          </a:r>
          <a:endParaRPr lang="en-US" sz="3200" kern="1200" dirty="0">
            <a:latin typeface="NikoshBAN"/>
          </a:endParaRPr>
        </a:p>
      </dsp:txBody>
      <dsp:txXfrm>
        <a:off x="4615515" y="177107"/>
        <a:ext cx="1163349" cy="1272830"/>
      </dsp:txXfrm>
    </dsp:sp>
    <dsp:sp modelId="{11159BD4-14F5-4812-973B-3ABA5399F2FC}">
      <dsp:nvSpPr>
        <dsp:cNvPr id="0" name=""/>
        <dsp:cNvSpPr/>
      </dsp:nvSpPr>
      <dsp:spPr>
        <a:xfrm rot="21520134">
          <a:off x="5867064" y="2886058"/>
          <a:ext cx="382530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382530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48766" y="2891908"/>
        <a:ext cx="19126" cy="19126"/>
      </dsp:txXfrm>
    </dsp:sp>
    <dsp:sp modelId="{C621FB92-2CA3-409B-A721-CFF3B4D1A02B}">
      <dsp:nvSpPr>
        <dsp:cNvPr id="0" name=""/>
        <dsp:cNvSpPr/>
      </dsp:nvSpPr>
      <dsp:spPr>
        <a:xfrm>
          <a:off x="6249365" y="2017879"/>
          <a:ext cx="1574159" cy="1721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পিজা</a:t>
          </a:r>
          <a:endParaRPr lang="en-US" sz="3200" kern="1200" dirty="0">
            <a:latin typeface="NikoshBAN"/>
          </a:endParaRPr>
        </a:p>
      </dsp:txBody>
      <dsp:txXfrm>
        <a:off x="6479895" y="2270020"/>
        <a:ext cx="1113099" cy="1217446"/>
      </dsp:txXfrm>
    </dsp:sp>
    <dsp:sp modelId="{E924A4FD-319F-4800-A1C6-42E9C140E7E7}">
      <dsp:nvSpPr>
        <dsp:cNvPr id="0" name=""/>
        <dsp:cNvSpPr/>
      </dsp:nvSpPr>
      <dsp:spPr>
        <a:xfrm rot="5400000">
          <a:off x="4822103" y="3900258"/>
          <a:ext cx="211339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211339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2490" y="3910388"/>
        <a:ext cx="10566" cy="10566"/>
      </dsp:txXfrm>
    </dsp:sp>
    <dsp:sp modelId="{3A687167-DE6A-45C6-A8A2-BC6BCCDE8AFD}">
      <dsp:nvSpPr>
        <dsp:cNvPr id="0" name=""/>
        <dsp:cNvSpPr/>
      </dsp:nvSpPr>
      <dsp:spPr>
        <a:xfrm>
          <a:off x="3911947" y="4021342"/>
          <a:ext cx="2031651" cy="2128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পটেটো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চিপস</a:t>
          </a:r>
          <a:endParaRPr lang="en-US" sz="3200" kern="1200" dirty="0">
            <a:latin typeface="NikoshBAN"/>
          </a:endParaRPr>
        </a:p>
      </dsp:txBody>
      <dsp:txXfrm>
        <a:off x="4209475" y="4333081"/>
        <a:ext cx="1436595" cy="1505210"/>
      </dsp:txXfrm>
    </dsp:sp>
    <dsp:sp modelId="{1A791F1B-3CA0-4F34-9436-229DF704DB01}">
      <dsp:nvSpPr>
        <dsp:cNvPr id="0" name=""/>
        <dsp:cNvSpPr/>
      </dsp:nvSpPr>
      <dsp:spPr>
        <a:xfrm rot="10800000">
          <a:off x="3735055" y="2912328"/>
          <a:ext cx="253088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253088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55272" y="2921414"/>
        <a:ext cx="12654" cy="12654"/>
      </dsp:txXfrm>
    </dsp:sp>
    <dsp:sp modelId="{D22190AF-F6FD-489E-B99E-52061EBE1D40}">
      <dsp:nvSpPr>
        <dsp:cNvPr id="0" name=""/>
        <dsp:cNvSpPr/>
      </dsp:nvSpPr>
      <dsp:spPr>
        <a:xfrm>
          <a:off x="1804601" y="2008331"/>
          <a:ext cx="1930454" cy="1838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/>
            </a:rPr>
            <a:t>কোমল</a:t>
          </a:r>
          <a:r>
            <a:rPr lang="en-US" sz="3200" kern="1200" dirty="0" smtClean="0">
              <a:latin typeface="NikoshBAN"/>
            </a:rPr>
            <a:t> </a:t>
          </a:r>
          <a:r>
            <a:rPr lang="en-US" sz="3200" kern="1200" dirty="0" err="1" smtClean="0">
              <a:latin typeface="NikoshBAN"/>
            </a:rPr>
            <a:t>পানীয়</a:t>
          </a:r>
          <a:endParaRPr lang="en-US" sz="3200" kern="1200" dirty="0">
            <a:latin typeface="NikoshBAN"/>
          </a:endParaRPr>
        </a:p>
      </dsp:txBody>
      <dsp:txXfrm>
        <a:off x="2087309" y="2277620"/>
        <a:ext cx="1365038" cy="1300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0964" y="5349903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22937" y="4853412"/>
            <a:ext cx="9389189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2937" y="3886200"/>
            <a:ext cx="9389189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135428" y="6473952"/>
            <a:ext cx="842489" cy="246888"/>
          </a:xfrm>
        </p:spPr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2856" y="549277"/>
            <a:ext cx="2030095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549277"/>
            <a:ext cx="6936158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975603" y="76201"/>
            <a:ext cx="3214317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35428" y="6473952"/>
            <a:ext cx="842489" cy="246888"/>
          </a:xfrm>
        </p:spPr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0964" y="3444903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2937" y="1676400"/>
            <a:ext cx="9389189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340" y="2947086"/>
            <a:ext cx="9642951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4966" y="457200"/>
            <a:ext cx="9642951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8349" y="1600200"/>
            <a:ext cx="4652301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59825" y="1600200"/>
            <a:ext cx="482147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8349" y="5410200"/>
            <a:ext cx="9558364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2422" y="666750"/>
            <a:ext cx="4762815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156301" y="666750"/>
            <a:ext cx="476468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2422" y="1316038"/>
            <a:ext cx="476281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160413" y="1316038"/>
            <a:ext cx="476057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35427" y="6477000"/>
            <a:ext cx="845873" cy="246888"/>
          </a:xfrm>
        </p:spPr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70964" y="6019801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4966" y="457200"/>
            <a:ext cx="9642951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70964" y="5849118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7524" y="5486400"/>
            <a:ext cx="9389189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07524" y="609600"/>
            <a:ext cx="333943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68554" y="609600"/>
            <a:ext cx="592815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891016" y="616634"/>
            <a:ext cx="558276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2937" y="4993760"/>
            <a:ext cx="6513221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22937" y="5533218"/>
            <a:ext cx="6513221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0964" y="1050899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8349" y="1554163"/>
            <a:ext cx="9642951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189920" y="76201"/>
            <a:ext cx="2791381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D8FB0-659C-41C7-A52D-C795CD99088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468079" y="76201"/>
            <a:ext cx="3721841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35427" y="6477001"/>
            <a:ext cx="845873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6B2F01-65A2-4D26-B610-ACB689FAE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8349" y="457200"/>
            <a:ext cx="9642951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70964" y="1050899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70964" y="1057987"/>
            <a:ext cx="957951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437" y="231821"/>
            <a:ext cx="9829800" cy="64737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0095" y="381000"/>
            <a:ext cx="89916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কোরোনার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মহামারীতে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বাড়ীতে</a:t>
            </a:r>
            <a:endParaRPr lang="en-US" sz="4000" dirty="0">
              <a:ln>
                <a:solidFill>
                  <a:srgbClr val="FFFF00"/>
                </a:solidFill>
              </a:ln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" name="Picture 2" descr="C:\Users\Akil\Pictures\PHOTO\tttttt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7" y="2133600"/>
            <a:ext cx="7010399" cy="4419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41637" y="1273314"/>
            <a:ext cx="48006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4000" dirty="0">
              <a:ln>
                <a:solidFill>
                  <a:srgbClr val="FFFF00"/>
                </a:solidFill>
              </a:ln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37" y="1524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117151232"/>
              </p:ext>
            </p:extLst>
          </p:nvPr>
        </p:nvGraphicFramePr>
        <p:xfrm>
          <a:off x="655637" y="10668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6637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সমূহ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1BB7A71E-5910-4410-A007-302436108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28396FB3-C429-421B-9353-B3185EDDC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437" y="231821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8037" y="990600"/>
            <a:ext cx="896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কৃত্রিম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 smtClean="0">
                <a:latin typeface="NikoshBAN"/>
              </a:rPr>
              <a:t>রং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রাসায়নিক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পদার্থ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মেশানো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খাদ্য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?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837" y="2362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/>
              </a:rPr>
              <a:t>খাদ্যকে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লোভনীয়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আকর্ষণীয়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করতে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রাসায়নিক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পদার্থ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রাসায়নিক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পদার্থ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।  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4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0437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672CE2-E9F5-4AEB-A228-647660468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19" b="4675"/>
          <a:stretch/>
        </p:blipFill>
        <p:spPr>
          <a:xfrm>
            <a:off x="350837" y="1668929"/>
            <a:ext cx="4061289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037" y="5555129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437" y="5715000"/>
            <a:ext cx="2971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পটেটো চিপস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6A0DD8-619A-476F-A16F-F0054DE4E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58" t="11990" r="12368" b="11211"/>
          <a:stretch/>
        </p:blipFill>
        <p:spPr>
          <a:xfrm>
            <a:off x="6370637" y="1600200"/>
            <a:ext cx="2971800" cy="382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8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1447800"/>
            <a:ext cx="3429000" cy="4128562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1341437" y="5867400"/>
            <a:ext cx="1981200" cy="609600"/>
          </a:xfrm>
          <a:prstGeom prst="trapezoi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056437" y="5715000"/>
            <a:ext cx="1981200" cy="60960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7" y="1371601"/>
            <a:ext cx="3611565" cy="4267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3237" y="-28956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স্বাস্থ্য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সম্মত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নয়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খাবার</a:t>
            </a:r>
            <a:endParaRPr lang="en-US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437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8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1752600"/>
            <a:ext cx="3733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037" y="5715000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362" y="5486400"/>
            <a:ext cx="19716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ACBA2-DAAD-4A4A-9BDE-F65E20007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3" t="14729" r="16822" b="14928"/>
          <a:stretch/>
        </p:blipFill>
        <p:spPr>
          <a:xfrm>
            <a:off x="7589837" y="1676400"/>
            <a:ext cx="2241012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1037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1" t="12861" r="13301" b="14049"/>
          <a:stretch/>
        </p:blipFill>
        <p:spPr>
          <a:xfrm>
            <a:off x="4465637" y="1600200"/>
            <a:ext cx="3124200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51437" y="5562600"/>
            <a:ext cx="1313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8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237" y="3589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কৃত্রিম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মেশানো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94105906"/>
              </p:ext>
            </p:extLst>
          </p:nvPr>
        </p:nvGraphicFramePr>
        <p:xfrm>
          <a:off x="503237" y="990600"/>
          <a:ext cx="9372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4400A-19D4-482D-8B99-FE3BE7F2F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216-405D-43A9-AA32-4F26459BC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4366F-286A-44D8-9114-5CF1F3E25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3200E-6E1B-4B87-B497-5542709CB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15405-0469-4BC5-BF66-4C5CF480E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9F005-3FAB-46B4-B3AD-AFE421E08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2237" y="228600"/>
            <a:ext cx="98298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08D64-DCB5-487F-A5AF-0911DE228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485"/>
          <a:stretch/>
        </p:blipFill>
        <p:spPr>
          <a:xfrm>
            <a:off x="5075238" y="1447800"/>
            <a:ext cx="4572000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752B2D-732C-484A-9404-C7984C4E2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425510"/>
            <a:ext cx="4419599" cy="3908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B2FD60-3B2B-4495-A8F9-9B022DF9EFB9}"/>
              </a:ext>
            </a:extLst>
          </p:cNvPr>
          <p:cNvSpPr txBox="1"/>
          <p:nvPr/>
        </p:nvSpPr>
        <p:spPr>
          <a:xfrm>
            <a:off x="960437" y="5715000"/>
            <a:ext cx="30526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অমনোযোগিতা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EB967-703F-48D2-B2C5-66CBA48FBF50}"/>
              </a:ext>
            </a:extLst>
          </p:cNvPr>
          <p:cNvSpPr txBox="1"/>
          <p:nvPr/>
        </p:nvSpPr>
        <p:spPr>
          <a:xfrm>
            <a:off x="6065837" y="5562600"/>
            <a:ext cx="283370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অস্থিরতা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5837" y="5113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রোগ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সমূহ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066C73-5B4E-4996-AED4-2FAAC630C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79" r="15395"/>
          <a:stretch/>
        </p:blipFill>
        <p:spPr>
          <a:xfrm>
            <a:off x="274637" y="1143000"/>
            <a:ext cx="3733800" cy="4122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D49714-D670-478A-8BEC-E67CC92D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2" r="8854"/>
          <a:stretch/>
        </p:blipFill>
        <p:spPr>
          <a:xfrm>
            <a:off x="5913437" y="1143000"/>
            <a:ext cx="3649199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A3DDC2-BA07-404C-AA93-60896749CBD5}"/>
              </a:ext>
            </a:extLst>
          </p:cNvPr>
          <p:cNvSpPr txBox="1"/>
          <p:nvPr/>
        </p:nvSpPr>
        <p:spPr>
          <a:xfrm>
            <a:off x="731837" y="5562600"/>
            <a:ext cx="278224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বৃক্কের রোগ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887AA0-2024-4368-A3BC-6B70B8BECC42}"/>
              </a:ext>
            </a:extLst>
          </p:cNvPr>
          <p:cNvSpPr txBox="1"/>
          <p:nvPr/>
        </p:nvSpPr>
        <p:spPr>
          <a:xfrm>
            <a:off x="6675437" y="5334000"/>
            <a:ext cx="278224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 রোগ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837" y="2827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রোগ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সমূহ</a:t>
            </a:r>
            <a:endParaRPr lang="en-US" sz="40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37" y="1524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6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97766-A8DC-44AE-81B2-8313BF51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7" y="1447800"/>
            <a:ext cx="4132576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E64DF8-2C15-429A-B651-4467F21D2741}"/>
              </a:ext>
            </a:extLst>
          </p:cNvPr>
          <p:cNvSpPr txBox="1"/>
          <p:nvPr/>
        </p:nvSpPr>
        <p:spPr>
          <a:xfrm>
            <a:off x="3322637" y="5334000"/>
            <a:ext cx="278224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837" y="435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রোগ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সমূহ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237" y="79421"/>
            <a:ext cx="9753600" cy="64737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43667242"/>
              </p:ext>
            </p:extLst>
          </p:nvPr>
        </p:nvGraphicFramePr>
        <p:xfrm>
          <a:off x="1036637" y="6096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9237" y="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রোগ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সমূহ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3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383CB167-60AE-44C3-AD40-38C66DF44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78660F75-2BF2-4ED0-A478-9F3F71CD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637" y="2514600"/>
            <a:ext cx="51054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: 01714836653 </a:t>
            </a:r>
            <a:endParaRPr lang="en-US" sz="3200" dirty="0">
              <a:ln w="11430"/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7" y="1143000"/>
            <a:ext cx="3505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2837" y="2514600"/>
            <a:ext cx="4648200" cy="35394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bn-BD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৬ষ্ঠ, </a:t>
            </a:r>
          </a:p>
          <a:p>
            <a:pPr algn="ctr"/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:০৯/০৬/২০২০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5237" y="1066800"/>
            <a:ext cx="4343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437" y="231821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637" y="25146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/>
              </a:rPr>
              <a:t>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সকল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চিনি</a:t>
            </a:r>
            <a:r>
              <a:rPr lang="en-US" sz="4000" dirty="0" smtClean="0">
                <a:latin typeface="NikoshBAN"/>
              </a:rPr>
              <a:t>, </a:t>
            </a:r>
            <a:r>
              <a:rPr lang="en-US" sz="4000" dirty="0" err="1" smtClean="0">
                <a:latin typeface="NikoshBAN"/>
              </a:rPr>
              <a:t>লবন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অত্যধিক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চর্বি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থাকে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উহা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জাঙ্ক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ফুড</a:t>
            </a:r>
            <a:r>
              <a:rPr lang="en-US" sz="4000" dirty="0">
                <a:latin typeface="NikoshBAN"/>
              </a:rPr>
              <a:t>।</a:t>
            </a:r>
            <a:r>
              <a:rPr lang="en-US" sz="4000" dirty="0" smtClean="0">
                <a:latin typeface="NikoshBAN"/>
              </a:rPr>
              <a:t>   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237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জাঙ্ক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ফুড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বুঝি</a:t>
            </a:r>
            <a:r>
              <a:rPr lang="en-US" sz="4000" dirty="0" smtClean="0">
                <a:latin typeface="NikoshBAN"/>
              </a:rPr>
              <a:t>?  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437" y="231821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2837" y="5791200"/>
            <a:ext cx="22145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76E4AE-4A7D-487C-8001-9939157AC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" t="5099" r="1451" b="4724"/>
          <a:stretch/>
        </p:blipFill>
        <p:spPr>
          <a:xfrm>
            <a:off x="198437" y="1600200"/>
            <a:ext cx="4362449" cy="3657600"/>
          </a:xfrm>
          <a:prstGeom prst="rect">
            <a:avLst/>
          </a:prstGeom>
        </p:spPr>
      </p:pic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037" y="1524000"/>
            <a:ext cx="4191000" cy="365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4437" y="5478929"/>
            <a:ext cx="25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পিজা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8237" y="3589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জাঙ্ক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ফুড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437" y="231821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5437" y="5715000"/>
            <a:ext cx="2971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পটেটো চিপস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6A0DD8-619A-476F-A16F-F0054DE4E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58" t="11990" r="12368" b="11211"/>
          <a:stretch/>
        </p:blipFill>
        <p:spPr>
          <a:xfrm>
            <a:off x="6370637" y="1600200"/>
            <a:ext cx="2971800" cy="3820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34800" y1="46190" x2="34800" y2="46190"/>
                        <a14:foregroundMark x1="35200" y1="46190" x2="35200" y2="46190"/>
                        <a14:foregroundMark x1="29600" y1="33333" x2="29600" y2="33333"/>
                        <a14:foregroundMark x1="29200" y1="28095" x2="29200" y2="28095"/>
                        <a14:foregroundMark x1="29200" y1="26190" x2="29200" y2="26190"/>
                        <a14:foregroundMark x1="29200" y1="22381" x2="29200" y2="22381"/>
                        <a14:foregroundMark x1="30400" y1="10000" x2="30400" y2="10000"/>
                        <a14:foregroundMark x1="30000" y1="8571" x2="30000" y2="8571"/>
                        <a14:foregroundMark x1="30000" y1="8095" x2="30000" y2="8095"/>
                        <a14:foregroundMark x1="30000" y1="8095" x2="30000" y2="8095"/>
                        <a14:foregroundMark x1="30400" y1="14762" x2="30400" y2="14762"/>
                        <a14:foregroundMark x1="30400" y1="14762" x2="30400" y2="14762"/>
                        <a14:foregroundMark x1="30400" y1="14762" x2="30400" y2="14762"/>
                        <a14:foregroundMark x1="30400" y1="15238" x2="30400" y2="15238"/>
                        <a14:foregroundMark x1="30400" y1="15238" x2="30400" y2="15238"/>
                        <a14:foregroundMark x1="30400" y1="15238" x2="30400" y2="15238"/>
                        <a14:foregroundMark x1="31600" y1="15238" x2="31600" y2="15238"/>
                        <a14:foregroundMark x1="34400" y1="11429" x2="34400" y2="11429"/>
                        <a14:foregroundMark x1="34400" y1="11429" x2="34400" y2="11429"/>
                        <a14:foregroundMark x1="34400" y1="11429" x2="34400" y2="11429"/>
                        <a14:foregroundMark x1="33600" y1="13810" x2="33600" y2="13810"/>
                        <a14:foregroundMark x1="33600" y1="16190" x2="33200" y2="29048"/>
                        <a14:foregroundMark x1="29200" y1="45238" x2="29200" y2="45238"/>
                        <a14:foregroundMark x1="29200" y1="44286" x2="29200" y2="44286"/>
                        <a14:foregroundMark x1="29200" y1="44286" x2="29200" y2="44286"/>
                        <a14:foregroundMark x1="26400" y1="20000" x2="26400" y2="20000"/>
                        <a14:foregroundMark x1="26400" y1="20000" x2="26400" y2="20000"/>
                        <a14:foregroundMark x1="25600" y1="19524" x2="25600" y2="19524"/>
                        <a14:foregroundMark x1="25200" y1="20476" x2="25200" y2="20476"/>
                        <a14:foregroundMark x1="23600" y1="26190" x2="23600" y2="26190"/>
                        <a14:foregroundMark x1="23600" y1="26190" x2="23600" y2="26190"/>
                        <a14:foregroundMark x1="22400" y1="31429" x2="22400" y2="31429"/>
                        <a14:foregroundMark x1="22400" y1="31905" x2="22400" y2="31905"/>
                        <a14:foregroundMark x1="22400" y1="39048" x2="22400" y2="39048"/>
                        <a14:foregroundMark x1="22400" y1="43810" x2="22400" y2="43810"/>
                        <a14:foregroundMark x1="22400" y1="53810" x2="22400" y2="53810"/>
                        <a14:foregroundMark x1="22400" y1="61905" x2="22400" y2="61905"/>
                        <a14:foregroundMark x1="22400" y1="66190" x2="22400" y2="66190"/>
                        <a14:foregroundMark x1="22400" y1="69524" x2="22400" y2="69524"/>
                        <a14:foregroundMark x1="22800" y1="78571" x2="23200" y2="80476"/>
                        <a14:foregroundMark x1="27200" y1="11905" x2="27200" y2="11905"/>
                        <a14:foregroundMark x1="26800" y1="11429" x2="26800" y2="11429"/>
                        <a14:foregroundMark x1="28000" y1="7143" x2="28000" y2="7143"/>
                        <a14:foregroundMark x1="28400" y1="6667" x2="28400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97" r="18592"/>
          <a:stretch/>
        </p:blipFill>
        <p:spPr>
          <a:xfrm>
            <a:off x="503237" y="1600200"/>
            <a:ext cx="4034971" cy="37704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7191" y="5370647"/>
            <a:ext cx="2549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1637" y="685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জাঙ্ক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ফুড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437" y="231821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98056229"/>
              </p:ext>
            </p:extLst>
          </p:nvPr>
        </p:nvGraphicFramePr>
        <p:xfrm>
          <a:off x="198437" y="304800"/>
          <a:ext cx="9677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35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85DFD49-DEEF-4C97-AD06-DFB5735D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AB059F7-7AAB-4990-B539-F9C1CE65D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2D2411A-285C-4106-8883-4B7B75D6B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1159BD4-14F5-4812-973B-3ABA5399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621FB92-2CA3-409B-A721-CFF3B4D1A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E924A4FD-319F-4800-A1C6-42E9C140E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3A687167-DE6A-45C6-A8A2-BC6BCCDE8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1A791F1B-3CA0-4F34-9436-229DF704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D22190AF-F6FD-489E-B99E-52061EBE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l\Desktop\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143000"/>
            <a:ext cx="4876800" cy="4284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837" y="5562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অতিরিক্ত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জাঙ্কফুড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খাওয়ার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মুটিয়ে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যাওয়া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2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637" y="2743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জাঙ্কফুড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খাওয়ার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ফলে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মোটা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যায়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6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8837" y="533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দলীয়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9828592"/>
              </p:ext>
            </p:extLst>
          </p:nvPr>
        </p:nvGraphicFramePr>
        <p:xfrm>
          <a:off x="579437" y="1676401"/>
          <a:ext cx="89916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স্বাস্থ্যসম্মত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r>
                        <a:rPr lang="en-US" sz="3200" dirty="0" err="1" smtClean="0">
                          <a:latin typeface="  NikhoshBan"/>
                        </a:rPr>
                        <a:t>খাদ্য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স্বাস্থ্যসম্মত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নয়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দুধ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পিজা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কলা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হট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r>
                        <a:rPr lang="en-US" sz="3200" dirty="0" err="1" smtClean="0">
                          <a:latin typeface="  NikhoshBan"/>
                        </a:rPr>
                        <a:t>ডগ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আপেল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বার্গার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ভাত-মাছ-সবজি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কোমল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পাণীয়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পপকর্ণ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ডোনাটি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437" y="2590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পাঠ্য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বইয়ের</a:t>
            </a:r>
            <a:r>
              <a:rPr lang="en-US" sz="4000" dirty="0" smtClean="0">
                <a:latin typeface="NikoshBAN"/>
              </a:rPr>
              <a:t> ৪১ ও ৪২ </a:t>
            </a:r>
            <a:r>
              <a:rPr lang="en-US" sz="4000" dirty="0" err="1" smtClean="0">
                <a:latin typeface="NikoshBAN"/>
              </a:rPr>
              <a:t>নং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পৃষ্ঠা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</a:t>
            </a:r>
            <a:r>
              <a:rPr lang="en-US" sz="4000" dirty="0" smtClean="0">
                <a:latin typeface="NikoshBAN"/>
              </a:rPr>
              <a:t> 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0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437" y="166092"/>
            <a:ext cx="9799638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1637" y="2065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মূল্যায়ন</a:t>
            </a:r>
            <a:endParaRPr lang="en-US" sz="4000" dirty="0">
              <a:latin typeface="NikoshB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837" y="1371600"/>
          <a:ext cx="9448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241"/>
                <a:gridCol w="3581017"/>
                <a:gridCol w="3820542"/>
              </a:tblGrid>
              <a:tr h="7778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/>
                        </a:rPr>
                        <a:t>ক্রমিক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  <a:r>
                        <a:rPr lang="en-US" sz="3200" dirty="0" err="1" smtClean="0">
                          <a:latin typeface="NikoshBAN"/>
                        </a:rPr>
                        <a:t>নং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/>
                        </a:rPr>
                        <a:t>স্বাস্থ্যসম্মত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  <a:r>
                        <a:rPr lang="en-US" sz="3200" dirty="0" err="1" smtClean="0">
                          <a:latin typeface="NikoshBAN"/>
                        </a:rPr>
                        <a:t>খাবার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/>
                        </a:rPr>
                        <a:t>স্বাস্থ্যসম্মত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  <a:r>
                        <a:rPr lang="en-US" sz="3200" dirty="0" err="1" smtClean="0">
                          <a:latin typeface="NikoshBAN"/>
                        </a:rPr>
                        <a:t>খাবার</a:t>
                      </a:r>
                      <a:r>
                        <a:rPr lang="en-US" sz="3200" dirty="0" smtClean="0">
                          <a:latin typeface="NikoshBAN"/>
                        </a:rPr>
                        <a:t> </a:t>
                      </a:r>
                      <a:r>
                        <a:rPr lang="en-US" sz="3200" dirty="0" err="1" smtClean="0">
                          <a:latin typeface="NikoshBAN"/>
                        </a:rPr>
                        <a:t>নয়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১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২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৩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৪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৫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৬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/>
                        </a:rPr>
                        <a:t>৭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03437" y="914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জাঙ্ক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ফুডের</a:t>
            </a:r>
            <a:r>
              <a:rPr lang="en-US" sz="3200" dirty="0" smtClean="0">
                <a:latin typeface="NikoshBAN"/>
              </a:rPr>
              <a:t> ৪ </a:t>
            </a:r>
            <a:r>
              <a:rPr lang="en-US" sz="3200" dirty="0" err="1" smtClean="0">
                <a:latin typeface="NikoshBAN"/>
              </a:rPr>
              <a:t>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উদাহরণ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দাও</a:t>
            </a:r>
            <a:r>
              <a:rPr lang="en-US" sz="3200" dirty="0" smtClean="0">
                <a:latin typeface="NikoshBAN"/>
              </a:rPr>
              <a:t>।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6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0DFF904-6A45-4926-BB2C-F0259BA3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7" y="533400"/>
            <a:ext cx="4343400" cy="621562"/>
          </a:xfrm>
          <a:solidFill>
            <a:srgbClr val="92D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spc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spc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437" y="1524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স্বাস্থ্যসম্মত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এমন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খাবার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খেলে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সকল</a:t>
            </a:r>
            <a:r>
              <a:rPr lang="en-US" sz="3600" dirty="0" smtClean="0">
                <a:latin typeface="NikoshBAN"/>
              </a:rPr>
              <a:t> </a:t>
            </a:r>
          </a:p>
          <a:p>
            <a:pPr algn="ctr"/>
            <a:r>
              <a:rPr lang="en-US" sz="3600" dirty="0" err="1" smtClean="0">
                <a:latin typeface="NikoshBAN"/>
              </a:rPr>
              <a:t>রোগ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নাম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লিখে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আসবে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637" y="26670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/>
              </a:rPr>
              <a:t>       </a:t>
            </a:r>
            <a:r>
              <a:rPr lang="en-US" sz="3200" dirty="0" err="1" smtClean="0">
                <a:latin typeface="NikoshBAN"/>
              </a:rPr>
              <a:t>অমনোযোগিতা</a:t>
            </a:r>
            <a:endParaRPr lang="en-US" sz="3200" dirty="0" smtClean="0">
              <a:latin typeface="NikoshBAN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/>
              </a:rPr>
              <a:t>অস্থিরতা</a:t>
            </a:r>
            <a:r>
              <a:rPr lang="en-US" sz="3200" dirty="0" smtClean="0">
                <a:latin typeface="NikoshB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/>
              </a:rPr>
              <a:t>   </a:t>
            </a:r>
            <a:r>
              <a:rPr lang="en-US" sz="3200" dirty="0" err="1" smtClean="0">
                <a:latin typeface="NikoshBAN"/>
              </a:rPr>
              <a:t>বৃক্কের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রোগ</a:t>
            </a:r>
            <a:r>
              <a:rPr lang="en-US" sz="3200" dirty="0" smtClean="0">
                <a:latin typeface="NikoshB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/>
              </a:rPr>
              <a:t>       </a:t>
            </a:r>
            <a:r>
              <a:rPr lang="en-US" sz="3200" dirty="0" err="1" smtClean="0">
                <a:latin typeface="NikoshBAN"/>
              </a:rPr>
              <a:t>যকুতের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রোগ</a:t>
            </a:r>
            <a:r>
              <a:rPr lang="en-US" sz="3200" dirty="0" smtClean="0">
                <a:latin typeface="NikoshB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NikoshBAN"/>
              </a:rPr>
              <a:t>ক্যান্সার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475037" y="279505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475037" y="340465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475037" y="416665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75037" y="492865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75037" y="5614452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2237" y="1295400"/>
            <a:ext cx="2286000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8188" y="3084513"/>
          <a:ext cx="3592512" cy="685800"/>
        </p:xfrm>
        <a:graphic>
          <a:graphicData uri="http://schemas.openxmlformats.org/presentationml/2006/ole">
            <p:oleObj spid="_x0000_s1026" name="Packager Shell Object" showAsIcon="1" r:id="rId3" imgW="359172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488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4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437" y="1524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0DFF904-6A45-4926-BB2C-F0259BA3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7" y="304800"/>
            <a:ext cx="3124200" cy="621562"/>
          </a:xfrm>
          <a:solidFill>
            <a:srgbClr val="92D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spc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4400" b="1" spc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IN" sz="4400" b="1" spc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5169852"/>
              </p:ext>
            </p:extLst>
          </p:nvPr>
        </p:nvGraphicFramePr>
        <p:xfrm>
          <a:off x="503237" y="1828800"/>
          <a:ext cx="8991600" cy="464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স্বাস্থ্যসম্মত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r>
                        <a:rPr lang="en-US" sz="3200" dirty="0" err="1" smtClean="0">
                          <a:latin typeface="  NikhoshBan"/>
                        </a:rPr>
                        <a:t>খাদ্য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স্বাস্থ্যসম্মত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নয়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দুধ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পিজা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কলা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হট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r>
                        <a:rPr lang="en-US" sz="3200" dirty="0" err="1" smtClean="0">
                          <a:latin typeface="  NikhoshBan"/>
                        </a:rPr>
                        <a:t>ডগ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আপেল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বার্গার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ভাত-মাছ-সবজি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কোমল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r>
                        <a:rPr lang="en-US" sz="3200" baseline="0" dirty="0" err="1" smtClean="0">
                          <a:latin typeface="  NikhoshBan"/>
                        </a:rPr>
                        <a:t>পাণীয়</a:t>
                      </a:r>
                      <a:r>
                        <a:rPr lang="en-US" sz="3200" baseline="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পপকর্ণ</a:t>
                      </a:r>
                      <a:r>
                        <a:rPr lang="en-US" sz="3200" dirty="0" smtClean="0">
                          <a:latin typeface="  NikhoshBan"/>
                        </a:rPr>
                        <a:t> 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  NikhoshBan"/>
                        </a:rPr>
                        <a:t>ডোনাটি</a:t>
                      </a:r>
                      <a:endParaRPr lang="en-US" sz="3200" dirty="0">
                        <a:latin typeface="  Nikh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F0DFF904-6A45-4926-BB2C-F0259BA32694}"/>
              </a:ext>
            </a:extLst>
          </p:cNvPr>
          <p:cNvSpPr txBox="1">
            <a:spLocks/>
          </p:cNvSpPr>
          <p:nvPr/>
        </p:nvSpPr>
        <p:spPr>
          <a:xfrm>
            <a:off x="1189037" y="990600"/>
            <a:ext cx="7239000" cy="6215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5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0DFF904-6A45-4926-BB2C-F0259BA3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37" y="521438"/>
            <a:ext cx="4343400" cy="926362"/>
          </a:xfrm>
          <a:solidFill>
            <a:srgbClr val="92D05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spc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spc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7" y="1607820"/>
            <a:ext cx="7608277" cy="49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75" y="304800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437" y="1905000"/>
            <a:ext cx="92202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আজকের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পাঠে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আমরা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পড়বো</a:t>
            </a:r>
            <a:endParaRPr lang="en-US" sz="6600" dirty="0" smtClean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437" y="4191000"/>
            <a:ext cx="92202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কোন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কোন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খাদ্য</a:t>
            </a:r>
            <a:r>
              <a:rPr lang="en-US" sz="6600" dirty="0" smtClean="0">
                <a:latin typeface="NikoshBAN"/>
              </a:rPr>
              <a:t>  </a:t>
            </a:r>
            <a:r>
              <a:rPr lang="en-US" sz="6600" dirty="0" err="1" smtClean="0">
                <a:latin typeface="NikoshBAN"/>
              </a:rPr>
              <a:t>আমাদের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কম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খাওয়া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উচিত</a:t>
            </a:r>
            <a:r>
              <a:rPr lang="en-US" sz="6600" dirty="0" smtClean="0">
                <a:latin typeface="NikoshBAN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09" y="228600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70237" y="457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শিখনফল</a:t>
            </a:r>
            <a:r>
              <a:rPr lang="en-US" sz="4400" dirty="0" smtClean="0">
                <a:latin typeface="NikoshBAN"/>
              </a:rPr>
              <a:t> </a:t>
            </a:r>
            <a:endParaRPr lang="en-US" sz="4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37" y="1219200"/>
            <a:ext cx="952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৮.৩.১ </a:t>
            </a:r>
            <a:r>
              <a:rPr lang="en-US" sz="3200" dirty="0" err="1" smtClean="0">
                <a:latin typeface="NikoshBAN"/>
              </a:rPr>
              <a:t>কৃত্রিম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রং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খাদ্যের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।</a:t>
            </a:r>
          </a:p>
          <a:p>
            <a:r>
              <a:rPr lang="en-US" sz="3200" dirty="0" smtClean="0">
                <a:latin typeface="NikoshBAN"/>
              </a:rPr>
              <a:t>৮.৩.২ </a:t>
            </a:r>
            <a:r>
              <a:rPr lang="en-US" sz="3200" dirty="0" err="1" smtClean="0">
                <a:latin typeface="NikoshBAN"/>
              </a:rPr>
              <a:t>যেসব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খাদ্যে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রাসায়নিক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দ্রব্য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মেশানো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নাম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          </a:t>
            </a:r>
            <a:r>
              <a:rPr lang="en-US" sz="3200" dirty="0" err="1" smtClean="0">
                <a:latin typeface="NikoshBAN"/>
              </a:rPr>
              <a:t>বলতে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r>
              <a:rPr lang="en-US" sz="3200" dirty="0" smtClean="0">
                <a:latin typeface="NikoshBAN"/>
              </a:rPr>
              <a:t>৮.৩.৩ </a:t>
            </a:r>
            <a:r>
              <a:rPr lang="en-US" sz="3200" dirty="0" err="1" smtClean="0">
                <a:latin typeface="NikoshBAN"/>
              </a:rPr>
              <a:t>খাদ্যে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কৃত্রিম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রং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রাসায়নিক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দ্রব্যের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ব্যবহারের</a:t>
            </a:r>
            <a:r>
              <a:rPr lang="en-US" sz="3200" dirty="0" smtClean="0">
                <a:latin typeface="NikoshBAN"/>
              </a:rPr>
              <a:t>   </a:t>
            </a:r>
          </a:p>
          <a:p>
            <a:r>
              <a:rPr lang="en-US" sz="3200" dirty="0" smtClean="0">
                <a:latin typeface="NikoshBAN"/>
              </a:rPr>
              <a:t>          </a:t>
            </a:r>
            <a:r>
              <a:rPr lang="en-US" sz="3200" dirty="0" err="1" smtClean="0">
                <a:latin typeface="NikoshBAN"/>
              </a:rPr>
              <a:t>ক্ষতিকর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বর্ণনা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r>
              <a:rPr lang="en-US" sz="3200" dirty="0" smtClean="0">
                <a:latin typeface="NikoshBAN"/>
              </a:rPr>
              <a:t>৮.৩.৪ </a:t>
            </a:r>
            <a:r>
              <a:rPr lang="en-US" sz="3200" dirty="0" err="1" smtClean="0">
                <a:latin typeface="NikoshBAN"/>
              </a:rPr>
              <a:t>রাসায়নিক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দব্য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পাকানোর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অপকারিতা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          </a:t>
            </a:r>
            <a:r>
              <a:rPr lang="en-US" sz="3200" dirty="0" err="1" smtClean="0">
                <a:latin typeface="NikoshBAN"/>
              </a:rPr>
              <a:t>বর্ণনা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। </a:t>
            </a:r>
          </a:p>
          <a:p>
            <a:r>
              <a:rPr lang="en-US" sz="3200" dirty="0" smtClean="0">
                <a:latin typeface="NikoshBAN"/>
              </a:rPr>
              <a:t>৮.৪.১ </a:t>
            </a:r>
            <a:r>
              <a:rPr lang="en-US" sz="3200" dirty="0" err="1" smtClean="0">
                <a:latin typeface="NikoshBAN"/>
              </a:rPr>
              <a:t>জাঙ্ক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ফুড</a:t>
            </a:r>
            <a:r>
              <a:rPr lang="en-US" sz="3200" dirty="0" smtClean="0">
                <a:latin typeface="NikoshBAN"/>
              </a:rPr>
              <a:t> (Junk Food)  </a:t>
            </a:r>
            <a:r>
              <a:rPr lang="en-US" sz="3200" dirty="0" err="1" smtClean="0">
                <a:latin typeface="NikoshBAN"/>
              </a:rPr>
              <a:t>দেহের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ক্ষতিকর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         </a:t>
            </a:r>
            <a:r>
              <a:rPr lang="en-US" sz="3200" dirty="0" err="1" smtClean="0">
                <a:latin typeface="NikoshBAN"/>
              </a:rPr>
              <a:t>বলতে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। 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675" y="304800"/>
            <a:ext cx="9829800" cy="63213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304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637" y="2362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NikoshBAN"/>
              </a:rPr>
              <a:t>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পরিমানমতো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পুষ্টি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উপাদান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রয়েছে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বলে</a:t>
            </a:r>
            <a:r>
              <a:rPr lang="en-US" sz="4000" dirty="0" smtClean="0">
                <a:latin typeface="NikoshBAN"/>
              </a:rPr>
              <a:t>। 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037" y="1143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বলতে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বুঝায়</a:t>
            </a:r>
            <a:r>
              <a:rPr lang="en-US" sz="4000" dirty="0" smtClean="0">
                <a:latin typeface="NikoshBAN"/>
              </a:rPr>
              <a:t>? 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6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আপেল খান, সুস্থ থাকুন | 756371 | কালের ..."/>
          <p:cNvPicPr>
            <a:picLocks noChangeAspect="1" noChangeArrowheads="1"/>
          </p:cNvPicPr>
          <p:nvPr/>
        </p:nvPicPr>
        <p:blipFill>
          <a:blip r:embed="rId2"/>
          <a:srcRect l="25000" r="16000"/>
          <a:stretch>
            <a:fillRect/>
          </a:stretch>
        </p:blipFill>
        <p:spPr bwMode="auto">
          <a:xfrm>
            <a:off x="731837" y="1752600"/>
            <a:ext cx="3201977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79637" y="533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637" y="5410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আপেল</a:t>
            </a:r>
            <a:endParaRPr lang="en-US" dirty="0">
              <a:latin typeface="NikoshBAN"/>
            </a:endParaRPr>
          </a:p>
        </p:txBody>
      </p:sp>
      <p:pic>
        <p:nvPicPr>
          <p:cNvPr id="2" name="Picture 2" descr="C:\Users\User\Desktop\pppp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37" y="1752600"/>
            <a:ext cx="4007224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23037" y="5638800"/>
            <a:ext cx="256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কলা</a:t>
            </a:r>
            <a:r>
              <a:rPr lang="en-US" sz="6000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837" y="228600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9568" t="69714" r="63709" b="4507"/>
          <a:stretch>
            <a:fillRect/>
          </a:stretch>
        </p:blipFill>
        <p:spPr bwMode="auto">
          <a:xfrm>
            <a:off x="1493837" y="2133600"/>
            <a:ext cx="1905000" cy="31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84237" y="5486400"/>
            <a:ext cx="256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দুধ</a:t>
            </a:r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9237" y="685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437" y="5766137"/>
            <a:ext cx="256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দই</a:t>
            </a:r>
            <a:endParaRPr lang="en-US" dirty="0">
              <a:latin typeface="NikoshBAN"/>
            </a:endParaRPr>
          </a:p>
        </p:txBody>
      </p:sp>
      <p:pic>
        <p:nvPicPr>
          <p:cNvPr id="7" name="Picture 6" descr="_d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837" y="2057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437" y="242292"/>
            <a:ext cx="9601200" cy="6463308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_rice_in_bowl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037" y="2057400"/>
            <a:ext cx="3429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037" y="5638800"/>
            <a:ext cx="256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ভাত</a:t>
            </a:r>
            <a:endParaRPr lang="en-US" dirty="0">
              <a:latin typeface="NikoshBAN"/>
            </a:endParaRPr>
          </a:p>
        </p:txBody>
      </p:sp>
      <p:pic>
        <p:nvPicPr>
          <p:cNvPr id="6" name="Picture 5" descr="Food-Pictures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237" y="2133600"/>
            <a:ext cx="390525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0637" y="5562600"/>
            <a:ext cx="2560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মাংস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837" y="609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স্বাস্থ্য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সম্মত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খাবার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444</Words>
  <Application>Microsoft Office PowerPoint</Application>
  <PresentationFormat>Custom</PresentationFormat>
  <Paragraphs>504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Trek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বাড়ির কাজ </vt:lpstr>
      <vt:lpstr>বাড়ির পড়া 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148</cp:revision>
  <dcterms:created xsi:type="dcterms:W3CDTF">2020-06-09T00:51:12Z</dcterms:created>
  <dcterms:modified xsi:type="dcterms:W3CDTF">2020-06-12T09:59:31Z</dcterms:modified>
</cp:coreProperties>
</file>