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5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6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DD069-261B-46F9-B204-9B21B9095273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B449BD-A40D-421F-B9E7-964FA4AA8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82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B449BD-A40D-421F-B9E7-964FA4AA87A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83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15A1-C28E-4ECF-88B9-AF4CC1A86AD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CBD5-BFC2-4B30-ADA3-34F4F24B00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ame 6"/>
          <p:cNvSpPr/>
          <p:nvPr userDrawn="1"/>
        </p:nvSpPr>
        <p:spPr>
          <a:xfrm>
            <a:off x="-152400" y="0"/>
            <a:ext cx="9296400" cy="6858000"/>
          </a:xfrm>
          <a:prstGeom prst="frame">
            <a:avLst>
              <a:gd name="adj1" fmla="val 4801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3657600" y="64886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 Black" pitchFamily="34" charset="0"/>
              </a:rPr>
              <a:t>sheuly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15A1-C28E-4ECF-88B9-AF4CC1A86AD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CBD5-BFC2-4B30-ADA3-34F4F24B0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15A1-C28E-4ECF-88B9-AF4CC1A86AD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CBD5-BFC2-4B30-ADA3-34F4F24B0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15A1-C28E-4ECF-88B9-AF4CC1A86AD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CBD5-BFC2-4B30-ADA3-34F4F24B0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15A1-C28E-4ECF-88B9-AF4CC1A86AD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CBD5-BFC2-4B30-ADA3-34F4F24B0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15A1-C28E-4ECF-88B9-AF4CC1A86AD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CBD5-BFC2-4B30-ADA3-34F4F24B0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15A1-C28E-4ECF-88B9-AF4CC1A86AD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CBD5-BFC2-4B30-ADA3-34F4F24B0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15A1-C28E-4ECF-88B9-AF4CC1A86AD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CBD5-BFC2-4B30-ADA3-34F4F24B0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15A1-C28E-4ECF-88B9-AF4CC1A86AD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CBD5-BFC2-4B30-ADA3-34F4F24B0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15A1-C28E-4ECF-88B9-AF4CC1A86AD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CBD5-BFC2-4B30-ADA3-34F4F24B0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315A1-C28E-4ECF-88B9-AF4CC1A86AD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0CBD5-BFC2-4B30-ADA3-34F4F24B00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315A1-C28E-4ECF-88B9-AF4CC1A86AD1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0CBD5-BFC2-4B30-ADA3-34F4F24B00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762000"/>
            <a:ext cx="54102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শুভেচ্ছা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209800"/>
            <a:ext cx="4800600" cy="35408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76401"/>
            <a:ext cx="533400" cy="4685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1219200" y="1600200"/>
            <a:ext cx="6629400" cy="3633539"/>
          </a:xfrm>
          <a:prstGeom prst="rect">
            <a:avLst/>
          </a:prstGeom>
          <a:noFill/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09800"/>
            <a:ext cx="609600" cy="5354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8956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9624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7432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3528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8862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44958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7526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6764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2004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9624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7526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5146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2004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6482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7526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2362200"/>
            <a:ext cx="701298" cy="45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4290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6482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429000"/>
            <a:ext cx="826144" cy="627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648200"/>
            <a:ext cx="685800" cy="627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895600"/>
            <a:ext cx="826144" cy="627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209800"/>
            <a:ext cx="826144" cy="627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22860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5814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114800"/>
            <a:ext cx="826144" cy="627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5720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7526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362200"/>
            <a:ext cx="826144" cy="627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44958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810000"/>
            <a:ext cx="826144" cy="627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743200"/>
            <a:ext cx="826144" cy="627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4038600"/>
            <a:ext cx="826144" cy="6276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9" name="TextBox 5"/>
          <p:cNvSpPr txBox="1"/>
          <p:nvPr/>
        </p:nvSpPr>
        <p:spPr>
          <a:xfrm>
            <a:off x="2971800" y="533400"/>
            <a:ext cx="3448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 কী দেখতে পাচ্ছ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2"/>
          <p:cNvSpPr txBox="1"/>
          <p:nvPr/>
        </p:nvSpPr>
        <p:spPr>
          <a:xfrm>
            <a:off x="228600" y="3048000"/>
            <a:ext cx="838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বৃক্ষ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56"/>
          <p:cNvSpPr txBox="1"/>
          <p:nvPr/>
        </p:nvSpPr>
        <p:spPr>
          <a:xfrm>
            <a:off x="7391400" y="533400"/>
            <a:ext cx="970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শস্য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5400000">
            <a:off x="6896100" y="1333500"/>
            <a:ext cx="1219200" cy="2286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38200" y="3352800"/>
            <a:ext cx="838200" cy="3048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6"/>
          <p:cNvSpPr txBox="1"/>
          <p:nvPr/>
        </p:nvSpPr>
        <p:spPr>
          <a:xfrm>
            <a:off x="2057399" y="5410200"/>
            <a:ext cx="4038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জমিতে বিক্ষিপ্ত বৃক্ষ চাষ ।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1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971800" y="6858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981200"/>
            <a:ext cx="3681514" cy="21565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6"/>
          <p:cNvSpPr txBox="1"/>
          <p:nvPr/>
        </p:nvSpPr>
        <p:spPr>
          <a:xfrm>
            <a:off x="533400" y="47244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ও কৃষি বনায়নের নকশা বর্ণনা করে খাতায় লিখ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767693" y="676701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দেখতে পাচ্ছ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600200"/>
            <a:ext cx="4041322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6"/>
          <p:cNvSpPr txBox="1"/>
          <p:nvPr/>
        </p:nvSpPr>
        <p:spPr>
          <a:xfrm>
            <a:off x="2209800" y="4419600"/>
            <a:ext cx="46971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বসত বাড়িতে কৃষি বনায়ন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590800" y="7620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দেখতে পাচ্ছ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81200"/>
            <a:ext cx="3037058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828800"/>
            <a:ext cx="3124200" cy="2590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8"/>
          <p:cNvSpPr txBox="1"/>
          <p:nvPr/>
        </p:nvSpPr>
        <p:spPr>
          <a:xfrm>
            <a:off x="2057400" y="48768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ফসল, বৃক্ষ ও পশুপালন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590800" y="914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দেখতে পাচ্ছ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828800"/>
            <a:ext cx="4252453" cy="27232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6"/>
          <p:cNvSpPr txBox="1"/>
          <p:nvPr/>
        </p:nvSpPr>
        <p:spPr>
          <a:xfrm>
            <a:off x="2438400" y="4800600"/>
            <a:ext cx="3467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মৎস্য চাষ, ও বৃক্ষ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200400" y="7620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057400"/>
            <a:ext cx="3274747" cy="2362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6"/>
          <p:cNvSpPr txBox="1"/>
          <p:nvPr/>
        </p:nvSpPr>
        <p:spPr>
          <a:xfrm>
            <a:off x="381000" y="47244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এলাকায় কী ধরনের কৃষি বনায়ন করা সম্ভব দলীয় ভাবে তার একটি করে নকশা পোষ্টার পেপারে আঁক এবং উপস্থাপন কর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895600" y="6858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 লক্ষ কর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752600"/>
            <a:ext cx="8077200" cy="411480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743200"/>
            <a:ext cx="1295400" cy="13915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905000"/>
            <a:ext cx="1524000" cy="138180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905000"/>
            <a:ext cx="1295400" cy="12304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276600"/>
            <a:ext cx="1164745" cy="1085682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2286000" y="2590800"/>
            <a:ext cx="914400" cy="762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800600" y="2133600"/>
            <a:ext cx="762000" cy="762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781800" y="3200400"/>
            <a:ext cx="762000" cy="45720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47"/>
          <p:cNvSpPr txBox="1"/>
          <p:nvPr/>
        </p:nvSpPr>
        <p:spPr>
          <a:xfrm>
            <a:off x="609600" y="4267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কাঠাল গাছ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48"/>
          <p:cNvSpPr txBox="1"/>
          <p:nvPr/>
        </p:nvSpPr>
        <p:spPr>
          <a:xfrm>
            <a:off x="3276600" y="3505200"/>
            <a:ext cx="1600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মেহগনি গাছ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49"/>
          <p:cNvSpPr txBox="1"/>
          <p:nvPr/>
        </p:nvSpPr>
        <p:spPr>
          <a:xfrm flipH="1">
            <a:off x="5257800" y="33528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বট গাছ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50"/>
          <p:cNvSpPr txBox="1"/>
          <p:nvPr/>
        </p:nvSpPr>
        <p:spPr>
          <a:xfrm>
            <a:off x="7086600" y="4572000"/>
            <a:ext cx="13795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 গাছ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51"/>
          <p:cNvSpPr txBox="1"/>
          <p:nvPr/>
        </p:nvSpPr>
        <p:spPr>
          <a:xfrm>
            <a:off x="2743200" y="4953000"/>
            <a:ext cx="3657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চিত্রঃ মিশ্র উদ্ভিদ চাষ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457200" y="2286000"/>
            <a:ext cx="82296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কৃষি বনায়ন মডেল বা নকশা তৈরির বিবেচনার বিষয় কী কী ?</a:t>
            </a:r>
          </a:p>
          <a:p>
            <a:pPr algn="ctr">
              <a:lnSpc>
                <a:spcPct val="150000"/>
              </a:lnSpc>
            </a:pP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মিশ্র বৃক্ষ চাষ এক ধরনের কী 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5200" y="10668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276600" y="685800"/>
            <a:ext cx="213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ড়ি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905000"/>
            <a:ext cx="3373306" cy="2133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6"/>
          <p:cNvSpPr txBox="1"/>
          <p:nvPr/>
        </p:nvSpPr>
        <p:spPr>
          <a:xfrm>
            <a:off x="685800" y="44958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এলাকায় কী কী মিশ্র বৃক্ষ চাষ করা যায় পোষ্টার পেপারে তার একটি তালিকা তৈরি করে নিয়ে আসবে 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0" y="762000"/>
            <a:ext cx="19812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981200"/>
            <a:ext cx="4419600" cy="32765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590800"/>
            <a:ext cx="40385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মোছাঃ শিউলী বেগম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 আইসিটি)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আরজিদেবীপুর শিয়ালকোট আলিম মাদ্রাসা 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পার্বতীপুর, দিনাজপুর ।</a:t>
            </a:r>
          </a:p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ইমেইলঃ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sheuli</a:t>
            </a:r>
            <a:r>
              <a:rPr lang="en-US" sz="2800" dirty="0" smtClean="0">
                <a:latin typeface="+mj-lt"/>
                <a:cs typeface="NikoshBAN" panose="02000000000000000000" pitchFamily="2" charset="0"/>
              </a:rPr>
              <a:t>1978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.bd@gmail.com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C:\Users\Public\Pictures\Sample Pictures\IMG_20200108_1801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143000"/>
            <a:ext cx="1282148" cy="1371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2"/>
          <p:cNvSpPr txBox="1"/>
          <p:nvPr/>
        </p:nvSpPr>
        <p:spPr>
          <a:xfrm>
            <a:off x="3581400" y="685800"/>
            <a:ext cx="1923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438400"/>
            <a:ext cx="762000" cy="36481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990600"/>
            <a:ext cx="1752600" cy="1455877"/>
          </a:xfrm>
          <a:prstGeom prst="rect">
            <a:avLst/>
          </a:prstGeom>
        </p:spPr>
      </p:pic>
      <p:sp>
        <p:nvSpPr>
          <p:cNvPr id="7" name="TextBox 7"/>
          <p:cNvSpPr txBox="1"/>
          <p:nvPr/>
        </p:nvSpPr>
        <p:spPr>
          <a:xfrm>
            <a:off x="5486400" y="2667000"/>
            <a:ext cx="2971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শ্রেণী- অষ্টম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কৃষি শিক্ষা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 ষষ্ঠ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পাঠ- ৯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</a:p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667000" y="8382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দেখতে পাচ্ছ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3200400" y="53340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বনায়ন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C:\Users\HP\Desktop\কৃষি বনায়ণ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0687" y="1905001"/>
            <a:ext cx="5003513" cy="30711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3429000" y="914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6"/>
          <p:cNvSpPr txBox="1"/>
          <p:nvPr/>
        </p:nvSpPr>
        <p:spPr>
          <a:xfrm>
            <a:off x="1905000" y="1905000"/>
            <a:ext cx="536633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কৃষি বনায়নের নকশা প্রস্তুত ও বর্ণনা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2895600"/>
            <a:ext cx="3886199" cy="2394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514600" y="914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6"/>
          <p:cNvSpPr txBox="1"/>
          <p:nvPr/>
        </p:nvSpPr>
        <p:spPr>
          <a:xfrm>
            <a:off x="1600200" y="18288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304800" y="2743200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≥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কৃষি বনায়ন  কী বলতে পারবে;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≥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সামাজিক ও কৃষি বনায়নের নকশা প্রস্তুত ও বর্ণনা করতে পারবে;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≥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মিশ্রবৃক্ষ রোপনের প্রয়োজনীয়তা ব্যাখ্যা করতে পারবে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514600" y="914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দেখতে পাচ্ছ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057400"/>
            <a:ext cx="3552839" cy="2743200"/>
          </a:xfrm>
          <a:prstGeom prst="rect">
            <a:avLst/>
          </a:prstGeom>
        </p:spPr>
      </p:pic>
      <p:sp>
        <p:nvSpPr>
          <p:cNvPr id="4" name="TextBox 6"/>
          <p:cNvSpPr txBox="1"/>
          <p:nvPr/>
        </p:nvSpPr>
        <p:spPr>
          <a:xfrm>
            <a:off x="2819400" y="51816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কৃষি বনায়ন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895600" y="914400"/>
            <a:ext cx="2232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057400"/>
            <a:ext cx="2550876" cy="2057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2"/>
          <p:cNvSpPr txBox="1"/>
          <p:nvPr/>
        </p:nvSpPr>
        <p:spPr>
          <a:xfrm>
            <a:off x="2743200" y="45720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কৃষি বনায়ন কী 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600200"/>
            <a:ext cx="6629400" cy="3633539"/>
          </a:xfrm>
          <a:prstGeom prst="rect">
            <a:avLst/>
          </a:prstGeom>
          <a:noFill/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676400"/>
            <a:ext cx="652147" cy="4954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286000"/>
            <a:ext cx="7024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971800"/>
            <a:ext cx="7024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657600"/>
            <a:ext cx="7024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495800"/>
            <a:ext cx="7024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1676400"/>
            <a:ext cx="7024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86000"/>
            <a:ext cx="7024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895600"/>
            <a:ext cx="7024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581400"/>
            <a:ext cx="7024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419600"/>
            <a:ext cx="7024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600200"/>
            <a:ext cx="60959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286000"/>
            <a:ext cx="7024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810000"/>
            <a:ext cx="7024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048000"/>
            <a:ext cx="7024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4572000"/>
            <a:ext cx="7024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6764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0"/>
            <a:ext cx="609600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124200"/>
            <a:ext cx="533400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810000"/>
            <a:ext cx="53339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4572000"/>
            <a:ext cx="609600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676400"/>
            <a:ext cx="625098" cy="5490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3622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0480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37338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44958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6764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2860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0480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6576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3434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6764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4384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1242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7338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4958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8" name="TextBox 57"/>
          <p:cNvSpPr txBox="1"/>
          <p:nvPr/>
        </p:nvSpPr>
        <p:spPr>
          <a:xfrm>
            <a:off x="2895600" y="609600"/>
            <a:ext cx="3452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 কী দেখতে পাচ্ছ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56"/>
          <p:cNvSpPr txBox="1"/>
          <p:nvPr/>
        </p:nvSpPr>
        <p:spPr>
          <a:xfrm>
            <a:off x="609600" y="6858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শস্যের সারি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 rot="16200000" flipH="1">
            <a:off x="1676400" y="1219200"/>
            <a:ext cx="838200" cy="2286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2"/>
          <p:cNvSpPr txBox="1"/>
          <p:nvPr/>
        </p:nvSpPr>
        <p:spPr>
          <a:xfrm>
            <a:off x="6781800" y="533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বৃক্ষের সারি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rot="5400000">
            <a:off x="6667500" y="1333500"/>
            <a:ext cx="914400" cy="762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6"/>
          <p:cNvSpPr txBox="1"/>
          <p:nvPr/>
        </p:nvSpPr>
        <p:spPr>
          <a:xfrm>
            <a:off x="1524000" y="54102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জমিতে সারিবদ্ধ কৃষি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বনায়ন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8" grpId="0"/>
      <p:bldP spid="39" grpId="0"/>
      <p:bldP spid="42" grpId="0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905000"/>
            <a:ext cx="6629400" cy="3633539"/>
          </a:xfrm>
          <a:prstGeom prst="rect">
            <a:avLst/>
          </a:prstGeom>
          <a:noFill/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2766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2766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5146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2004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2766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2766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0386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5146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5908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5146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3528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4384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4384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1910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1148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1148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41148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4114800"/>
            <a:ext cx="701298" cy="6159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812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5908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2004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39624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6482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9050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9050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8288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19050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18288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7526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8006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48006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8006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47244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47244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7244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7244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7244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19050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25146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30480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36576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191000"/>
            <a:ext cx="626269" cy="5336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5" name="TextBox 56"/>
          <p:cNvSpPr txBox="1"/>
          <p:nvPr/>
        </p:nvSpPr>
        <p:spPr>
          <a:xfrm>
            <a:off x="1295400" y="914400"/>
            <a:ext cx="9700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শস্য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TextBox 53"/>
          <p:cNvSpPr txBox="1"/>
          <p:nvPr/>
        </p:nvSpPr>
        <p:spPr>
          <a:xfrm>
            <a:off x="2819400" y="609600"/>
            <a:ext cx="3314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 কী দেখতে পাচ্ছ 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2"/>
          <p:cNvSpPr txBox="1"/>
          <p:nvPr/>
        </p:nvSpPr>
        <p:spPr>
          <a:xfrm>
            <a:off x="6477000" y="6858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বৃক্ষের সারি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rot="16200000" flipH="1">
            <a:off x="1638300" y="1714500"/>
            <a:ext cx="1676400" cy="8382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H="1">
            <a:off x="6896100" y="1409700"/>
            <a:ext cx="1066800" cy="2286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6"/>
          <p:cNvSpPr txBox="1"/>
          <p:nvPr/>
        </p:nvSpPr>
        <p:spPr>
          <a:xfrm>
            <a:off x="1600200" y="5638800"/>
            <a:ext cx="55017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জমিতে প্রান্তসীমায় বৃক্ষ চাষ ।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5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270</Words>
  <Application>Microsoft Office PowerPoint</Application>
  <PresentationFormat>On-screen Show (4:3)</PresentationFormat>
  <Paragraphs>62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20</cp:revision>
  <dcterms:created xsi:type="dcterms:W3CDTF">2020-06-12T03:16:51Z</dcterms:created>
  <dcterms:modified xsi:type="dcterms:W3CDTF">2020-06-12T06:57:30Z</dcterms:modified>
</cp:coreProperties>
</file>