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8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80" r:id="rId18"/>
    <p:sldId id="279" r:id="rId19"/>
    <p:sldId id="287" r:id="rId20"/>
    <p:sldId id="284" r:id="rId21"/>
    <p:sldId id="283" r:id="rId22"/>
    <p:sldId id="285" r:id="rId23"/>
    <p:sldId id="288" r:id="rId24"/>
    <p:sldId id="281" r:id="rId25"/>
    <p:sldId id="274" r:id="rId26"/>
    <p:sldId id="275" r:id="rId27"/>
    <p:sldId id="276" r:id="rId28"/>
    <p:sldId id="277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84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0F5A-98DA-4F6F-9EFD-355F9896A0A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47E6-4009-424B-8186-CB582899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9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0F5A-98DA-4F6F-9EFD-355F9896A0A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47E6-4009-424B-8186-CB582899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10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0F5A-98DA-4F6F-9EFD-355F9896A0A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47E6-4009-424B-8186-CB582899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4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0F5A-98DA-4F6F-9EFD-355F9896A0A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47E6-4009-424B-8186-CB582899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0F5A-98DA-4F6F-9EFD-355F9896A0A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47E6-4009-424B-8186-CB582899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0F5A-98DA-4F6F-9EFD-355F9896A0A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47E6-4009-424B-8186-CB582899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0F5A-98DA-4F6F-9EFD-355F9896A0A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47E6-4009-424B-8186-CB582899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51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0F5A-98DA-4F6F-9EFD-355F9896A0A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47E6-4009-424B-8186-CB582899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0F5A-98DA-4F6F-9EFD-355F9896A0A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47E6-4009-424B-8186-CB582899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0F5A-98DA-4F6F-9EFD-355F9896A0A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47E6-4009-424B-8186-CB582899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8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0F5A-98DA-4F6F-9EFD-355F9896A0A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247E6-4009-424B-8186-CB582899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1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F0F5A-98DA-4F6F-9EFD-355F9896A0A0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247E6-4009-424B-8186-CB5828993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122" y="265830"/>
            <a:ext cx="8453416" cy="609095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383" y="330376"/>
            <a:ext cx="828954" cy="828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3186200"/>
            <a:ext cx="2195981" cy="32405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0363D-1513-4919-8AB6-56E7939E29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89" y="36521"/>
            <a:ext cx="1886910" cy="14706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DDDFA3-664D-4B19-BE77-163A65D9678C}"/>
              </a:ext>
            </a:extLst>
          </p:cNvPr>
          <p:cNvSpPr/>
          <p:nvPr/>
        </p:nvSpPr>
        <p:spPr>
          <a:xfrm>
            <a:off x="2299213" y="852571"/>
            <a:ext cx="8229600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ক্লাসে সবাইকে স্বাগত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799" y="631794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557" y="3287500"/>
            <a:ext cx="2019835" cy="31123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4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239176" y="79601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9950" y="5390111"/>
            <a:ext cx="8810336" cy="7584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 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ভালোভাবে দেখে  একটি অনুচ্ছেদ লেখ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3" y="1319554"/>
            <a:ext cx="6886273" cy="3941638"/>
          </a:xfrm>
          <a:prstGeom prst="rect">
            <a:avLst/>
          </a:prstGeom>
        </p:spPr>
      </p:pic>
      <p:sp>
        <p:nvSpPr>
          <p:cNvPr id="15" name="Rectangle: Diagonal Corners Rounded 5">
            <a:extLst>
              <a:ext uri="{FF2B5EF4-FFF2-40B4-BE49-F238E27FC236}">
                <a16:creationId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4546897" y="360571"/>
            <a:ext cx="3318698" cy="768347"/>
          </a:xfrm>
          <a:prstGeom prst="round2DiagRect">
            <a:avLst>
              <a:gd name="adj1" fmla="val 0"/>
              <a:gd name="adj2" fmla="val 39374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4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479" y="312214"/>
            <a:ext cx="1234552" cy="163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09863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461" y="594610"/>
            <a:ext cx="4114801" cy="5614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48262" y="5646886"/>
            <a:ext cx="6535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প্রধানত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জেলায়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বসবাস করে?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0795" y="5686593"/>
            <a:ext cx="941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সিলেট,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 ও খাগড়াছড়ি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চট্টগ্রাম, বৃহত্তর কুমিল্লা, নোয়াখালি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48262" y="594610"/>
            <a:ext cx="2148590" cy="1295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ত্রিপুরা </a:t>
            </a:r>
            <a:endParaRPr lang="en-GB" sz="4800" b="1" dirty="0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748555" y="3359275"/>
            <a:ext cx="1799387" cy="1713982"/>
          </a:xfrm>
          <a:custGeom>
            <a:avLst/>
            <a:gdLst>
              <a:gd name="connsiteX0" fmla="*/ 1094704 w 1799387"/>
              <a:gd name="connsiteY0" fmla="*/ 1442434 h 1713982"/>
              <a:gd name="connsiteX1" fmla="*/ 1184856 w 1799387"/>
              <a:gd name="connsiteY1" fmla="*/ 1429555 h 1713982"/>
              <a:gd name="connsiteX2" fmla="*/ 1339403 w 1799387"/>
              <a:gd name="connsiteY2" fmla="*/ 1455312 h 1713982"/>
              <a:gd name="connsiteX3" fmla="*/ 1378039 w 1799387"/>
              <a:gd name="connsiteY3" fmla="*/ 1481070 h 1713982"/>
              <a:gd name="connsiteX4" fmla="*/ 1429555 w 1799387"/>
              <a:gd name="connsiteY4" fmla="*/ 1558343 h 1713982"/>
              <a:gd name="connsiteX5" fmla="*/ 1468192 w 1799387"/>
              <a:gd name="connsiteY5" fmla="*/ 1584101 h 1713982"/>
              <a:gd name="connsiteX6" fmla="*/ 1584101 w 1799387"/>
              <a:gd name="connsiteY6" fmla="*/ 1687132 h 1713982"/>
              <a:gd name="connsiteX7" fmla="*/ 1648496 w 1799387"/>
              <a:gd name="connsiteY7" fmla="*/ 1700011 h 1713982"/>
              <a:gd name="connsiteX8" fmla="*/ 1700011 w 1799387"/>
              <a:gd name="connsiteY8" fmla="*/ 1712890 h 1713982"/>
              <a:gd name="connsiteX9" fmla="*/ 1790163 w 1799387"/>
              <a:gd name="connsiteY9" fmla="*/ 1700011 h 1713982"/>
              <a:gd name="connsiteX10" fmla="*/ 1751527 w 1799387"/>
              <a:gd name="connsiteY10" fmla="*/ 1571222 h 1713982"/>
              <a:gd name="connsiteX11" fmla="*/ 1777284 w 1799387"/>
              <a:gd name="connsiteY11" fmla="*/ 1493949 h 1713982"/>
              <a:gd name="connsiteX12" fmla="*/ 1738648 w 1799387"/>
              <a:gd name="connsiteY12" fmla="*/ 1300766 h 1713982"/>
              <a:gd name="connsiteX13" fmla="*/ 1712890 w 1799387"/>
              <a:gd name="connsiteY13" fmla="*/ 1262129 h 1713982"/>
              <a:gd name="connsiteX14" fmla="*/ 1700011 w 1799387"/>
              <a:gd name="connsiteY14" fmla="*/ 1133341 h 1713982"/>
              <a:gd name="connsiteX15" fmla="*/ 1674253 w 1799387"/>
              <a:gd name="connsiteY15" fmla="*/ 1056067 h 1713982"/>
              <a:gd name="connsiteX16" fmla="*/ 1648496 w 1799387"/>
              <a:gd name="connsiteY16" fmla="*/ 940158 h 1713982"/>
              <a:gd name="connsiteX17" fmla="*/ 1635617 w 1799387"/>
              <a:gd name="connsiteY17" fmla="*/ 824248 h 1713982"/>
              <a:gd name="connsiteX18" fmla="*/ 1584101 w 1799387"/>
              <a:gd name="connsiteY18" fmla="*/ 708338 h 1713982"/>
              <a:gd name="connsiteX19" fmla="*/ 1571222 w 1799387"/>
              <a:gd name="connsiteY19" fmla="*/ 656822 h 1713982"/>
              <a:gd name="connsiteX20" fmla="*/ 1558344 w 1799387"/>
              <a:gd name="connsiteY20" fmla="*/ 618186 h 1713982"/>
              <a:gd name="connsiteX21" fmla="*/ 1545465 w 1799387"/>
              <a:gd name="connsiteY21" fmla="*/ 489397 h 1713982"/>
              <a:gd name="connsiteX22" fmla="*/ 1519707 w 1799387"/>
              <a:gd name="connsiteY22" fmla="*/ 193183 h 1713982"/>
              <a:gd name="connsiteX23" fmla="*/ 1481070 w 1799387"/>
              <a:gd name="connsiteY23" fmla="*/ 77273 h 1713982"/>
              <a:gd name="connsiteX24" fmla="*/ 1468192 w 1799387"/>
              <a:gd name="connsiteY24" fmla="*/ 38636 h 1713982"/>
              <a:gd name="connsiteX25" fmla="*/ 1390918 w 1799387"/>
              <a:gd name="connsiteY25" fmla="*/ 0 h 1713982"/>
              <a:gd name="connsiteX26" fmla="*/ 1275008 w 1799387"/>
              <a:gd name="connsiteY26" fmla="*/ 38636 h 1713982"/>
              <a:gd name="connsiteX27" fmla="*/ 1262130 w 1799387"/>
              <a:gd name="connsiteY27" fmla="*/ 77273 h 1713982"/>
              <a:gd name="connsiteX28" fmla="*/ 1223493 w 1799387"/>
              <a:gd name="connsiteY28" fmla="*/ 51515 h 1713982"/>
              <a:gd name="connsiteX29" fmla="*/ 1210614 w 1799387"/>
              <a:gd name="connsiteY29" fmla="*/ 90152 h 1713982"/>
              <a:gd name="connsiteX30" fmla="*/ 1197735 w 1799387"/>
              <a:gd name="connsiteY30" fmla="*/ 270456 h 1713982"/>
              <a:gd name="connsiteX31" fmla="*/ 1159099 w 1799387"/>
              <a:gd name="connsiteY31" fmla="*/ 283335 h 1713982"/>
              <a:gd name="connsiteX32" fmla="*/ 1120462 w 1799387"/>
              <a:gd name="connsiteY32" fmla="*/ 309093 h 1713982"/>
              <a:gd name="connsiteX33" fmla="*/ 1081825 w 1799387"/>
              <a:gd name="connsiteY33" fmla="*/ 463639 h 1713982"/>
              <a:gd name="connsiteX34" fmla="*/ 1068946 w 1799387"/>
              <a:gd name="connsiteY34" fmla="*/ 579549 h 1713982"/>
              <a:gd name="connsiteX35" fmla="*/ 1056068 w 1799387"/>
              <a:gd name="connsiteY35" fmla="*/ 618186 h 1713982"/>
              <a:gd name="connsiteX36" fmla="*/ 1017431 w 1799387"/>
              <a:gd name="connsiteY36" fmla="*/ 643943 h 1713982"/>
              <a:gd name="connsiteX37" fmla="*/ 965915 w 1799387"/>
              <a:gd name="connsiteY37" fmla="*/ 721217 h 1713982"/>
              <a:gd name="connsiteX38" fmla="*/ 888642 w 1799387"/>
              <a:gd name="connsiteY38" fmla="*/ 746974 h 1713982"/>
              <a:gd name="connsiteX39" fmla="*/ 811369 w 1799387"/>
              <a:gd name="connsiteY39" fmla="*/ 682580 h 1713982"/>
              <a:gd name="connsiteX40" fmla="*/ 785611 w 1799387"/>
              <a:gd name="connsiteY40" fmla="*/ 605307 h 1713982"/>
              <a:gd name="connsiteX41" fmla="*/ 772732 w 1799387"/>
              <a:gd name="connsiteY41" fmla="*/ 528034 h 1713982"/>
              <a:gd name="connsiteX42" fmla="*/ 759853 w 1799387"/>
              <a:gd name="connsiteY42" fmla="*/ 489397 h 1713982"/>
              <a:gd name="connsiteX43" fmla="*/ 682580 w 1799387"/>
              <a:gd name="connsiteY43" fmla="*/ 553791 h 1713982"/>
              <a:gd name="connsiteX44" fmla="*/ 618186 w 1799387"/>
              <a:gd name="connsiteY44" fmla="*/ 463639 h 1713982"/>
              <a:gd name="connsiteX45" fmla="*/ 579549 w 1799387"/>
              <a:gd name="connsiteY45" fmla="*/ 373487 h 1713982"/>
              <a:gd name="connsiteX46" fmla="*/ 463639 w 1799387"/>
              <a:gd name="connsiteY46" fmla="*/ 296214 h 1713982"/>
              <a:gd name="connsiteX47" fmla="*/ 360608 w 1799387"/>
              <a:gd name="connsiteY47" fmla="*/ 231820 h 1713982"/>
              <a:gd name="connsiteX48" fmla="*/ 283335 w 1799387"/>
              <a:gd name="connsiteY48" fmla="*/ 206062 h 1713982"/>
              <a:gd name="connsiteX49" fmla="*/ 128789 w 1799387"/>
              <a:gd name="connsiteY49" fmla="*/ 218941 h 1713982"/>
              <a:gd name="connsiteX50" fmla="*/ 64394 w 1799387"/>
              <a:gd name="connsiteY50" fmla="*/ 257577 h 1713982"/>
              <a:gd name="connsiteX51" fmla="*/ 12879 w 1799387"/>
              <a:gd name="connsiteY51" fmla="*/ 270456 h 1713982"/>
              <a:gd name="connsiteX52" fmla="*/ 0 w 1799387"/>
              <a:gd name="connsiteY52" fmla="*/ 309093 h 1713982"/>
              <a:gd name="connsiteX53" fmla="*/ 12879 w 1799387"/>
              <a:gd name="connsiteY53" fmla="*/ 450760 h 1713982"/>
              <a:gd name="connsiteX54" fmla="*/ 25758 w 1799387"/>
              <a:gd name="connsiteY54" fmla="*/ 515155 h 1713982"/>
              <a:gd name="connsiteX55" fmla="*/ 51515 w 1799387"/>
              <a:gd name="connsiteY55" fmla="*/ 592428 h 1713982"/>
              <a:gd name="connsiteX56" fmla="*/ 64394 w 1799387"/>
              <a:gd name="connsiteY56" fmla="*/ 669701 h 1713982"/>
              <a:gd name="connsiteX57" fmla="*/ 128789 w 1799387"/>
              <a:gd name="connsiteY57" fmla="*/ 785611 h 1713982"/>
              <a:gd name="connsiteX58" fmla="*/ 218941 w 1799387"/>
              <a:gd name="connsiteY58" fmla="*/ 798490 h 1713982"/>
              <a:gd name="connsiteX59" fmla="*/ 296214 w 1799387"/>
              <a:gd name="connsiteY59" fmla="*/ 824248 h 1713982"/>
              <a:gd name="connsiteX60" fmla="*/ 334851 w 1799387"/>
              <a:gd name="connsiteY60" fmla="*/ 837127 h 1713982"/>
              <a:gd name="connsiteX61" fmla="*/ 412124 w 1799387"/>
              <a:gd name="connsiteY61" fmla="*/ 875763 h 1713982"/>
              <a:gd name="connsiteX62" fmla="*/ 515155 w 1799387"/>
              <a:gd name="connsiteY62" fmla="*/ 901521 h 1713982"/>
              <a:gd name="connsiteX63" fmla="*/ 695459 w 1799387"/>
              <a:gd name="connsiteY63" fmla="*/ 927279 h 1713982"/>
              <a:gd name="connsiteX64" fmla="*/ 734096 w 1799387"/>
              <a:gd name="connsiteY64" fmla="*/ 940158 h 1713982"/>
              <a:gd name="connsiteX65" fmla="*/ 798490 w 1799387"/>
              <a:gd name="connsiteY65" fmla="*/ 953036 h 1713982"/>
              <a:gd name="connsiteX66" fmla="*/ 875763 w 1799387"/>
              <a:gd name="connsiteY66" fmla="*/ 1017431 h 1713982"/>
              <a:gd name="connsiteX67" fmla="*/ 953037 w 1799387"/>
              <a:gd name="connsiteY67" fmla="*/ 1068946 h 1713982"/>
              <a:gd name="connsiteX68" fmla="*/ 978794 w 1799387"/>
              <a:gd name="connsiteY68" fmla="*/ 1107583 h 1713982"/>
              <a:gd name="connsiteX69" fmla="*/ 1004552 w 1799387"/>
              <a:gd name="connsiteY69" fmla="*/ 1184856 h 1713982"/>
              <a:gd name="connsiteX70" fmla="*/ 1043189 w 1799387"/>
              <a:gd name="connsiteY70" fmla="*/ 1339403 h 1713982"/>
              <a:gd name="connsiteX71" fmla="*/ 1068946 w 1799387"/>
              <a:gd name="connsiteY71" fmla="*/ 1429555 h 1713982"/>
              <a:gd name="connsiteX72" fmla="*/ 1094704 w 1799387"/>
              <a:gd name="connsiteY72" fmla="*/ 1442434 h 171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799387" h="1713982">
                <a:moveTo>
                  <a:pt x="1094704" y="1442434"/>
                </a:moveTo>
                <a:cubicBezTo>
                  <a:pt x="1114022" y="1442434"/>
                  <a:pt x="1154500" y="1429555"/>
                  <a:pt x="1184856" y="1429555"/>
                </a:cubicBezTo>
                <a:cubicBezTo>
                  <a:pt x="1216798" y="1429555"/>
                  <a:pt x="1302844" y="1448001"/>
                  <a:pt x="1339403" y="1455312"/>
                </a:cubicBezTo>
                <a:cubicBezTo>
                  <a:pt x="1352282" y="1463898"/>
                  <a:pt x="1367846" y="1469421"/>
                  <a:pt x="1378039" y="1481070"/>
                </a:cubicBezTo>
                <a:cubicBezTo>
                  <a:pt x="1398424" y="1504368"/>
                  <a:pt x="1403797" y="1541171"/>
                  <a:pt x="1429555" y="1558343"/>
                </a:cubicBezTo>
                <a:cubicBezTo>
                  <a:pt x="1442434" y="1566929"/>
                  <a:pt x="1456623" y="1573818"/>
                  <a:pt x="1468192" y="1584101"/>
                </a:cubicBezTo>
                <a:cubicBezTo>
                  <a:pt x="1483389" y="1597609"/>
                  <a:pt x="1546184" y="1672913"/>
                  <a:pt x="1584101" y="1687132"/>
                </a:cubicBezTo>
                <a:cubicBezTo>
                  <a:pt x="1604597" y="1694818"/>
                  <a:pt x="1627127" y="1695262"/>
                  <a:pt x="1648496" y="1700011"/>
                </a:cubicBezTo>
                <a:cubicBezTo>
                  <a:pt x="1665775" y="1703851"/>
                  <a:pt x="1682839" y="1708597"/>
                  <a:pt x="1700011" y="1712890"/>
                </a:cubicBezTo>
                <a:cubicBezTo>
                  <a:pt x="1730062" y="1708597"/>
                  <a:pt x="1771950" y="1724296"/>
                  <a:pt x="1790163" y="1700011"/>
                </a:cubicBezTo>
                <a:cubicBezTo>
                  <a:pt x="1819411" y="1661013"/>
                  <a:pt x="1771525" y="1601220"/>
                  <a:pt x="1751527" y="1571222"/>
                </a:cubicBezTo>
                <a:cubicBezTo>
                  <a:pt x="1760113" y="1545464"/>
                  <a:pt x="1780282" y="1520934"/>
                  <a:pt x="1777284" y="1493949"/>
                </a:cubicBezTo>
                <a:cubicBezTo>
                  <a:pt x="1772303" y="1449116"/>
                  <a:pt x="1769090" y="1346429"/>
                  <a:pt x="1738648" y="1300766"/>
                </a:cubicBezTo>
                <a:lnTo>
                  <a:pt x="1712890" y="1262129"/>
                </a:lnTo>
                <a:cubicBezTo>
                  <a:pt x="1708597" y="1219200"/>
                  <a:pt x="1707962" y="1175745"/>
                  <a:pt x="1700011" y="1133341"/>
                </a:cubicBezTo>
                <a:cubicBezTo>
                  <a:pt x="1695007" y="1106655"/>
                  <a:pt x="1680838" y="1082408"/>
                  <a:pt x="1674253" y="1056067"/>
                </a:cubicBezTo>
                <a:cubicBezTo>
                  <a:pt x="1664881" y="1018577"/>
                  <a:pt x="1653945" y="978300"/>
                  <a:pt x="1648496" y="940158"/>
                </a:cubicBezTo>
                <a:cubicBezTo>
                  <a:pt x="1642998" y="901674"/>
                  <a:pt x="1643241" y="862368"/>
                  <a:pt x="1635617" y="824248"/>
                </a:cubicBezTo>
                <a:cubicBezTo>
                  <a:pt x="1622480" y="758563"/>
                  <a:pt x="1614935" y="754588"/>
                  <a:pt x="1584101" y="708338"/>
                </a:cubicBezTo>
                <a:cubicBezTo>
                  <a:pt x="1579808" y="691166"/>
                  <a:pt x="1576085" y="673841"/>
                  <a:pt x="1571222" y="656822"/>
                </a:cubicBezTo>
                <a:cubicBezTo>
                  <a:pt x="1567493" y="643769"/>
                  <a:pt x="1560408" y="631603"/>
                  <a:pt x="1558344" y="618186"/>
                </a:cubicBezTo>
                <a:cubicBezTo>
                  <a:pt x="1551784" y="575544"/>
                  <a:pt x="1549371" y="532364"/>
                  <a:pt x="1545465" y="489397"/>
                </a:cubicBezTo>
                <a:cubicBezTo>
                  <a:pt x="1536492" y="390693"/>
                  <a:pt x="1551049" y="287207"/>
                  <a:pt x="1519707" y="193183"/>
                </a:cubicBezTo>
                <a:lnTo>
                  <a:pt x="1481070" y="77273"/>
                </a:lnTo>
                <a:cubicBezTo>
                  <a:pt x="1476777" y="64394"/>
                  <a:pt x="1479488" y="46166"/>
                  <a:pt x="1468192" y="38636"/>
                </a:cubicBezTo>
                <a:cubicBezTo>
                  <a:pt x="1418259" y="5349"/>
                  <a:pt x="1444239" y="17774"/>
                  <a:pt x="1390918" y="0"/>
                </a:cubicBezTo>
                <a:cubicBezTo>
                  <a:pt x="1353216" y="6284"/>
                  <a:pt x="1302867" y="3812"/>
                  <a:pt x="1275008" y="38636"/>
                </a:cubicBezTo>
                <a:cubicBezTo>
                  <a:pt x="1266527" y="49237"/>
                  <a:pt x="1266423" y="64394"/>
                  <a:pt x="1262130" y="77273"/>
                </a:cubicBezTo>
                <a:cubicBezTo>
                  <a:pt x="1249251" y="68687"/>
                  <a:pt x="1238509" y="47761"/>
                  <a:pt x="1223493" y="51515"/>
                </a:cubicBezTo>
                <a:cubicBezTo>
                  <a:pt x="1210323" y="54808"/>
                  <a:pt x="1212200" y="76669"/>
                  <a:pt x="1210614" y="90152"/>
                </a:cubicBezTo>
                <a:cubicBezTo>
                  <a:pt x="1203574" y="149994"/>
                  <a:pt x="1213260" y="212236"/>
                  <a:pt x="1197735" y="270456"/>
                </a:cubicBezTo>
                <a:cubicBezTo>
                  <a:pt x="1194237" y="283573"/>
                  <a:pt x="1171241" y="277264"/>
                  <a:pt x="1159099" y="283335"/>
                </a:cubicBezTo>
                <a:cubicBezTo>
                  <a:pt x="1145255" y="290257"/>
                  <a:pt x="1133341" y="300507"/>
                  <a:pt x="1120462" y="309093"/>
                </a:cubicBezTo>
                <a:cubicBezTo>
                  <a:pt x="1092457" y="393107"/>
                  <a:pt x="1093387" y="376927"/>
                  <a:pt x="1081825" y="463639"/>
                </a:cubicBezTo>
                <a:cubicBezTo>
                  <a:pt x="1076687" y="502172"/>
                  <a:pt x="1075337" y="541203"/>
                  <a:pt x="1068946" y="579549"/>
                </a:cubicBezTo>
                <a:cubicBezTo>
                  <a:pt x="1066714" y="592940"/>
                  <a:pt x="1064549" y="607585"/>
                  <a:pt x="1056068" y="618186"/>
                </a:cubicBezTo>
                <a:cubicBezTo>
                  <a:pt x="1046399" y="630273"/>
                  <a:pt x="1030310" y="635357"/>
                  <a:pt x="1017431" y="643943"/>
                </a:cubicBezTo>
                <a:cubicBezTo>
                  <a:pt x="1000259" y="669701"/>
                  <a:pt x="995284" y="711428"/>
                  <a:pt x="965915" y="721217"/>
                </a:cubicBezTo>
                <a:lnTo>
                  <a:pt x="888642" y="746974"/>
                </a:lnTo>
                <a:cubicBezTo>
                  <a:pt x="864593" y="730942"/>
                  <a:pt x="825952" y="708830"/>
                  <a:pt x="811369" y="682580"/>
                </a:cubicBezTo>
                <a:cubicBezTo>
                  <a:pt x="798183" y="658846"/>
                  <a:pt x="785611" y="605307"/>
                  <a:pt x="785611" y="605307"/>
                </a:cubicBezTo>
                <a:cubicBezTo>
                  <a:pt x="781318" y="579549"/>
                  <a:pt x="778397" y="553525"/>
                  <a:pt x="772732" y="528034"/>
                </a:cubicBezTo>
                <a:cubicBezTo>
                  <a:pt x="769787" y="514782"/>
                  <a:pt x="773023" y="492690"/>
                  <a:pt x="759853" y="489397"/>
                </a:cubicBezTo>
                <a:cubicBezTo>
                  <a:pt x="745511" y="485811"/>
                  <a:pt x="685744" y="550628"/>
                  <a:pt x="682580" y="553791"/>
                </a:cubicBezTo>
                <a:cubicBezTo>
                  <a:pt x="678182" y="547927"/>
                  <a:pt x="624463" y="478286"/>
                  <a:pt x="618186" y="463639"/>
                </a:cubicBezTo>
                <a:cubicBezTo>
                  <a:pt x="599979" y="421157"/>
                  <a:pt x="616501" y="405820"/>
                  <a:pt x="579549" y="373487"/>
                </a:cubicBezTo>
                <a:cubicBezTo>
                  <a:pt x="553788" y="350946"/>
                  <a:pt x="495838" y="320364"/>
                  <a:pt x="463639" y="296214"/>
                </a:cubicBezTo>
                <a:cubicBezTo>
                  <a:pt x="419349" y="262996"/>
                  <a:pt x="411123" y="252026"/>
                  <a:pt x="360608" y="231820"/>
                </a:cubicBezTo>
                <a:cubicBezTo>
                  <a:pt x="335399" y="221736"/>
                  <a:pt x="283335" y="206062"/>
                  <a:pt x="283335" y="206062"/>
                </a:cubicBezTo>
                <a:cubicBezTo>
                  <a:pt x="231820" y="210355"/>
                  <a:pt x="177471" y="201555"/>
                  <a:pt x="128789" y="218941"/>
                </a:cubicBezTo>
                <a:cubicBezTo>
                  <a:pt x="21229" y="257355"/>
                  <a:pt x="174795" y="294377"/>
                  <a:pt x="64394" y="257577"/>
                </a:cubicBezTo>
                <a:cubicBezTo>
                  <a:pt x="47222" y="261870"/>
                  <a:pt x="26700" y="259399"/>
                  <a:pt x="12879" y="270456"/>
                </a:cubicBezTo>
                <a:cubicBezTo>
                  <a:pt x="2278" y="278937"/>
                  <a:pt x="0" y="295517"/>
                  <a:pt x="0" y="309093"/>
                </a:cubicBezTo>
                <a:cubicBezTo>
                  <a:pt x="0" y="356510"/>
                  <a:pt x="6998" y="403709"/>
                  <a:pt x="12879" y="450760"/>
                </a:cubicBezTo>
                <a:cubicBezTo>
                  <a:pt x="15594" y="472481"/>
                  <a:pt x="19998" y="494036"/>
                  <a:pt x="25758" y="515155"/>
                </a:cubicBezTo>
                <a:cubicBezTo>
                  <a:pt x="32902" y="541349"/>
                  <a:pt x="47051" y="565647"/>
                  <a:pt x="51515" y="592428"/>
                </a:cubicBezTo>
                <a:cubicBezTo>
                  <a:pt x="55808" y="618186"/>
                  <a:pt x="58061" y="644368"/>
                  <a:pt x="64394" y="669701"/>
                </a:cubicBezTo>
                <a:cubicBezTo>
                  <a:pt x="72787" y="703274"/>
                  <a:pt x="86466" y="768682"/>
                  <a:pt x="128789" y="785611"/>
                </a:cubicBezTo>
                <a:cubicBezTo>
                  <a:pt x="156974" y="796885"/>
                  <a:pt x="188890" y="794197"/>
                  <a:pt x="218941" y="798490"/>
                </a:cubicBezTo>
                <a:lnTo>
                  <a:pt x="296214" y="824248"/>
                </a:lnTo>
                <a:cubicBezTo>
                  <a:pt x="309093" y="828541"/>
                  <a:pt x="323555" y="829597"/>
                  <a:pt x="334851" y="837127"/>
                </a:cubicBezTo>
                <a:cubicBezTo>
                  <a:pt x="375430" y="864179"/>
                  <a:pt x="367006" y="863458"/>
                  <a:pt x="412124" y="875763"/>
                </a:cubicBezTo>
                <a:cubicBezTo>
                  <a:pt x="446277" y="885078"/>
                  <a:pt x="480028" y="897130"/>
                  <a:pt x="515155" y="901521"/>
                </a:cubicBezTo>
                <a:cubicBezTo>
                  <a:pt x="559715" y="907091"/>
                  <a:pt x="647710" y="916668"/>
                  <a:pt x="695459" y="927279"/>
                </a:cubicBezTo>
                <a:cubicBezTo>
                  <a:pt x="708711" y="930224"/>
                  <a:pt x="720926" y="936866"/>
                  <a:pt x="734096" y="940158"/>
                </a:cubicBezTo>
                <a:cubicBezTo>
                  <a:pt x="755332" y="945467"/>
                  <a:pt x="777025" y="948743"/>
                  <a:pt x="798490" y="953036"/>
                </a:cubicBezTo>
                <a:cubicBezTo>
                  <a:pt x="936566" y="1045087"/>
                  <a:pt x="727006" y="901732"/>
                  <a:pt x="875763" y="1017431"/>
                </a:cubicBezTo>
                <a:cubicBezTo>
                  <a:pt x="900199" y="1036437"/>
                  <a:pt x="953037" y="1068946"/>
                  <a:pt x="953037" y="1068946"/>
                </a:cubicBezTo>
                <a:cubicBezTo>
                  <a:pt x="961623" y="1081825"/>
                  <a:pt x="972508" y="1093439"/>
                  <a:pt x="978794" y="1107583"/>
                </a:cubicBezTo>
                <a:cubicBezTo>
                  <a:pt x="989821" y="1132394"/>
                  <a:pt x="997967" y="1158516"/>
                  <a:pt x="1004552" y="1184856"/>
                </a:cubicBezTo>
                <a:lnTo>
                  <a:pt x="1043189" y="1339403"/>
                </a:lnTo>
                <a:cubicBezTo>
                  <a:pt x="1043300" y="1339846"/>
                  <a:pt x="1062789" y="1423398"/>
                  <a:pt x="1068946" y="1429555"/>
                </a:cubicBezTo>
                <a:cubicBezTo>
                  <a:pt x="1083182" y="1443792"/>
                  <a:pt x="1075386" y="1442434"/>
                  <a:pt x="1094704" y="1442434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9778865" y="2006993"/>
            <a:ext cx="643943" cy="734096"/>
          </a:xfrm>
          <a:custGeom>
            <a:avLst/>
            <a:gdLst>
              <a:gd name="connsiteX0" fmla="*/ 643943 w 643943"/>
              <a:gd name="connsiteY0" fmla="*/ 231820 h 734096"/>
              <a:gd name="connsiteX1" fmla="*/ 618186 w 643943"/>
              <a:gd name="connsiteY1" fmla="*/ 167425 h 734096"/>
              <a:gd name="connsiteX2" fmla="*/ 592428 w 643943"/>
              <a:gd name="connsiteY2" fmla="*/ 128789 h 734096"/>
              <a:gd name="connsiteX3" fmla="*/ 553791 w 643943"/>
              <a:gd name="connsiteY3" fmla="*/ 115910 h 734096"/>
              <a:gd name="connsiteX4" fmla="*/ 450760 w 643943"/>
              <a:gd name="connsiteY4" fmla="*/ 103031 h 734096"/>
              <a:gd name="connsiteX5" fmla="*/ 360608 w 643943"/>
              <a:gd name="connsiteY5" fmla="*/ 64394 h 734096"/>
              <a:gd name="connsiteX6" fmla="*/ 321972 w 643943"/>
              <a:gd name="connsiteY6" fmla="*/ 38637 h 734096"/>
              <a:gd name="connsiteX7" fmla="*/ 270456 w 643943"/>
              <a:gd name="connsiteY7" fmla="*/ 25758 h 734096"/>
              <a:gd name="connsiteX8" fmla="*/ 180304 w 643943"/>
              <a:gd name="connsiteY8" fmla="*/ 0 h 734096"/>
              <a:gd name="connsiteX9" fmla="*/ 90152 w 643943"/>
              <a:gd name="connsiteY9" fmla="*/ 12879 h 734096"/>
              <a:gd name="connsiteX10" fmla="*/ 51515 w 643943"/>
              <a:gd name="connsiteY10" fmla="*/ 25758 h 734096"/>
              <a:gd name="connsiteX11" fmla="*/ 0 w 643943"/>
              <a:gd name="connsiteY11" fmla="*/ 103031 h 734096"/>
              <a:gd name="connsiteX12" fmla="*/ 12879 w 643943"/>
              <a:gd name="connsiteY12" fmla="*/ 231820 h 734096"/>
              <a:gd name="connsiteX13" fmla="*/ 38636 w 643943"/>
              <a:gd name="connsiteY13" fmla="*/ 270456 h 734096"/>
              <a:gd name="connsiteX14" fmla="*/ 90152 w 643943"/>
              <a:gd name="connsiteY14" fmla="*/ 386366 h 734096"/>
              <a:gd name="connsiteX15" fmla="*/ 128789 w 643943"/>
              <a:gd name="connsiteY15" fmla="*/ 463640 h 734096"/>
              <a:gd name="connsiteX16" fmla="*/ 167425 w 643943"/>
              <a:gd name="connsiteY16" fmla="*/ 592428 h 734096"/>
              <a:gd name="connsiteX17" fmla="*/ 206062 w 643943"/>
              <a:gd name="connsiteY17" fmla="*/ 695459 h 734096"/>
              <a:gd name="connsiteX18" fmla="*/ 218941 w 643943"/>
              <a:gd name="connsiteY18" fmla="*/ 734096 h 734096"/>
              <a:gd name="connsiteX19" fmla="*/ 257577 w 643943"/>
              <a:gd name="connsiteY19" fmla="*/ 721217 h 734096"/>
              <a:gd name="connsiteX20" fmla="*/ 296214 w 643943"/>
              <a:gd name="connsiteY20" fmla="*/ 643944 h 734096"/>
              <a:gd name="connsiteX21" fmla="*/ 321972 w 643943"/>
              <a:gd name="connsiteY21" fmla="*/ 605307 h 734096"/>
              <a:gd name="connsiteX22" fmla="*/ 360608 w 643943"/>
              <a:gd name="connsiteY22" fmla="*/ 528034 h 734096"/>
              <a:gd name="connsiteX23" fmla="*/ 399245 w 643943"/>
              <a:gd name="connsiteY23" fmla="*/ 502276 h 734096"/>
              <a:gd name="connsiteX24" fmla="*/ 399245 w 643943"/>
              <a:gd name="connsiteY24" fmla="*/ 360609 h 734096"/>
              <a:gd name="connsiteX25" fmla="*/ 412124 w 643943"/>
              <a:gd name="connsiteY25" fmla="*/ 257578 h 734096"/>
              <a:gd name="connsiteX26" fmla="*/ 618186 w 643943"/>
              <a:gd name="connsiteY26" fmla="*/ 244699 h 734096"/>
              <a:gd name="connsiteX27" fmla="*/ 631065 w 643943"/>
              <a:gd name="connsiteY27" fmla="*/ 206062 h 734096"/>
              <a:gd name="connsiteX28" fmla="*/ 592428 w 643943"/>
              <a:gd name="connsiteY28" fmla="*/ 193183 h 734096"/>
              <a:gd name="connsiteX29" fmla="*/ 540912 w 643943"/>
              <a:gd name="connsiteY29" fmla="*/ 180304 h 734096"/>
              <a:gd name="connsiteX30" fmla="*/ 425003 w 643943"/>
              <a:gd name="connsiteY30" fmla="*/ 115910 h 734096"/>
              <a:gd name="connsiteX31" fmla="*/ 412124 w 643943"/>
              <a:gd name="connsiteY31" fmla="*/ 51516 h 7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43943" h="734096">
                <a:moveTo>
                  <a:pt x="643943" y="231820"/>
                </a:moveTo>
                <a:cubicBezTo>
                  <a:pt x="635357" y="210355"/>
                  <a:pt x="628525" y="188103"/>
                  <a:pt x="618186" y="167425"/>
                </a:cubicBezTo>
                <a:cubicBezTo>
                  <a:pt x="611264" y="153581"/>
                  <a:pt x="604515" y="138458"/>
                  <a:pt x="592428" y="128789"/>
                </a:cubicBezTo>
                <a:cubicBezTo>
                  <a:pt x="581827" y="120308"/>
                  <a:pt x="567148" y="118339"/>
                  <a:pt x="553791" y="115910"/>
                </a:cubicBezTo>
                <a:cubicBezTo>
                  <a:pt x="519738" y="109719"/>
                  <a:pt x="485104" y="107324"/>
                  <a:pt x="450760" y="103031"/>
                </a:cubicBezTo>
                <a:cubicBezTo>
                  <a:pt x="407414" y="88582"/>
                  <a:pt x="405169" y="89857"/>
                  <a:pt x="360608" y="64394"/>
                </a:cubicBezTo>
                <a:cubicBezTo>
                  <a:pt x="347169" y="56715"/>
                  <a:pt x="336199" y="44734"/>
                  <a:pt x="321972" y="38637"/>
                </a:cubicBezTo>
                <a:cubicBezTo>
                  <a:pt x="305703" y="31665"/>
                  <a:pt x="287475" y="30621"/>
                  <a:pt x="270456" y="25758"/>
                </a:cubicBezTo>
                <a:cubicBezTo>
                  <a:pt x="141122" y="-11195"/>
                  <a:pt x="341354" y="40262"/>
                  <a:pt x="180304" y="0"/>
                </a:cubicBezTo>
                <a:cubicBezTo>
                  <a:pt x="150253" y="4293"/>
                  <a:pt x="119918" y="6926"/>
                  <a:pt x="90152" y="12879"/>
                </a:cubicBezTo>
                <a:cubicBezTo>
                  <a:pt x="76840" y="15541"/>
                  <a:pt x="61114" y="16159"/>
                  <a:pt x="51515" y="25758"/>
                </a:cubicBezTo>
                <a:cubicBezTo>
                  <a:pt x="29625" y="47648"/>
                  <a:pt x="0" y="103031"/>
                  <a:pt x="0" y="103031"/>
                </a:cubicBezTo>
                <a:cubicBezTo>
                  <a:pt x="4293" y="145961"/>
                  <a:pt x="3178" y="189781"/>
                  <a:pt x="12879" y="231820"/>
                </a:cubicBezTo>
                <a:cubicBezTo>
                  <a:pt x="16359" y="246902"/>
                  <a:pt x="32350" y="256312"/>
                  <a:pt x="38636" y="270456"/>
                </a:cubicBezTo>
                <a:cubicBezTo>
                  <a:pt x="99938" y="408387"/>
                  <a:pt x="31861" y="298931"/>
                  <a:pt x="90152" y="386366"/>
                </a:cubicBezTo>
                <a:cubicBezTo>
                  <a:pt x="137124" y="527281"/>
                  <a:pt x="62210" y="313836"/>
                  <a:pt x="128789" y="463640"/>
                </a:cubicBezTo>
                <a:cubicBezTo>
                  <a:pt x="153271" y="518725"/>
                  <a:pt x="152441" y="539985"/>
                  <a:pt x="167425" y="592428"/>
                </a:cubicBezTo>
                <a:cubicBezTo>
                  <a:pt x="179119" y="633357"/>
                  <a:pt x="189729" y="651905"/>
                  <a:pt x="206062" y="695459"/>
                </a:cubicBezTo>
                <a:cubicBezTo>
                  <a:pt x="210829" y="708170"/>
                  <a:pt x="214648" y="721217"/>
                  <a:pt x="218941" y="734096"/>
                </a:cubicBezTo>
                <a:cubicBezTo>
                  <a:pt x="231820" y="729803"/>
                  <a:pt x="246977" y="729698"/>
                  <a:pt x="257577" y="721217"/>
                </a:cubicBezTo>
                <a:cubicBezTo>
                  <a:pt x="288335" y="696610"/>
                  <a:pt x="280660" y="675053"/>
                  <a:pt x="296214" y="643944"/>
                </a:cubicBezTo>
                <a:cubicBezTo>
                  <a:pt x="303136" y="630100"/>
                  <a:pt x="315050" y="619151"/>
                  <a:pt x="321972" y="605307"/>
                </a:cubicBezTo>
                <a:cubicBezTo>
                  <a:pt x="342920" y="563411"/>
                  <a:pt x="323701" y="564941"/>
                  <a:pt x="360608" y="528034"/>
                </a:cubicBezTo>
                <a:cubicBezTo>
                  <a:pt x="371553" y="517089"/>
                  <a:pt x="386366" y="510862"/>
                  <a:pt x="399245" y="502276"/>
                </a:cubicBezTo>
                <a:cubicBezTo>
                  <a:pt x="431058" y="343213"/>
                  <a:pt x="399245" y="541861"/>
                  <a:pt x="399245" y="360609"/>
                </a:cubicBezTo>
                <a:cubicBezTo>
                  <a:pt x="399245" y="325998"/>
                  <a:pt x="381535" y="273772"/>
                  <a:pt x="412124" y="257578"/>
                </a:cubicBezTo>
                <a:cubicBezTo>
                  <a:pt x="472947" y="225377"/>
                  <a:pt x="549499" y="248992"/>
                  <a:pt x="618186" y="244699"/>
                </a:cubicBezTo>
                <a:cubicBezTo>
                  <a:pt x="622479" y="231820"/>
                  <a:pt x="637136" y="218204"/>
                  <a:pt x="631065" y="206062"/>
                </a:cubicBezTo>
                <a:cubicBezTo>
                  <a:pt x="624994" y="193920"/>
                  <a:pt x="605481" y="196913"/>
                  <a:pt x="592428" y="193183"/>
                </a:cubicBezTo>
                <a:cubicBezTo>
                  <a:pt x="575409" y="188320"/>
                  <a:pt x="558084" y="184597"/>
                  <a:pt x="540912" y="180304"/>
                </a:cubicBezTo>
                <a:cubicBezTo>
                  <a:pt x="452344" y="121259"/>
                  <a:pt x="493007" y="138579"/>
                  <a:pt x="425003" y="115910"/>
                </a:cubicBezTo>
                <a:cubicBezTo>
                  <a:pt x="409409" y="69128"/>
                  <a:pt x="412124" y="90849"/>
                  <a:pt x="412124" y="51516"/>
                </a:cubicBezTo>
              </a:path>
            </a:pathLst>
          </a:cu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7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88972" y="5594202"/>
            <a:ext cx="3809056" cy="646331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কোন ধর্মা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01" y="1621594"/>
            <a:ext cx="5862799" cy="3901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983698" y="421265"/>
            <a:ext cx="8679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সনাতন হিন্দু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লম্বী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তবে প্রাচীন লোকজ ধর্মের নানা দেব-দেবীর পূজা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অর্চনা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করে থাকে।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8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29359" y="344774"/>
            <a:ext cx="8715531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7406" y="5842766"/>
            <a:ext cx="502822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81" y="1809976"/>
            <a:ext cx="5832471" cy="388124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14" y="1697916"/>
            <a:ext cx="279400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9229" y="359764"/>
            <a:ext cx="1134809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ত্রিপুরারা কৃষিজীবি। তারা জুম চাষ করে। জুম চাষকে তাদের ভাষায় ‘হোগ’ বলা হয়।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8681" y="5649361"/>
            <a:ext cx="343467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85" y="1184382"/>
            <a:ext cx="7625836" cy="436495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32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73524" y="332415"/>
            <a:ext cx="9379472" cy="95410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সংগীত ও নৃত্য খুবই সমৃদ্ধ।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নৃত্যও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1801" y="5258518"/>
            <a:ext cx="43434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ত্রিপুরাদের সংস্কৃতি কেমন?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24" y="2042410"/>
            <a:ext cx="5555729" cy="27731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6" y="2042410"/>
            <a:ext cx="5082705" cy="2846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7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91032" y="624008"/>
            <a:ext cx="600493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ত্রিপুর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বৈসুখ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8497" y="5490864"/>
            <a:ext cx="495466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ত্রিপুর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1" y="1731210"/>
            <a:ext cx="5970661" cy="32941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309" y="1731210"/>
            <a:ext cx="4453836" cy="32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4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04341" y="5503791"/>
            <a:ext cx="10403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3600" b="1" dirty="0">
                <a:latin typeface="NikoshBAN" pitchFamily="2" charset="0"/>
                <a:cs typeface="NikoshBAN" pitchFamily="2" charset="0"/>
              </a:rPr>
              <a:t>ত্রিপুরা জাতিসত্তার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স্কৃ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তি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সম্পর্কে দশটি বাক্য দলে আলোচনা করে লেখ।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06" y="1354209"/>
            <a:ext cx="7479189" cy="414958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Diagonal Corners Rounded 5">
            <a:extLst>
              <a:ext uri="{FF2B5EF4-FFF2-40B4-BE49-F238E27FC236}">
                <a16:creationId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4546897" y="360571"/>
            <a:ext cx="3318698" cy="768347"/>
          </a:xfrm>
          <a:prstGeom prst="round2DiagRect">
            <a:avLst>
              <a:gd name="adj1" fmla="val 0"/>
              <a:gd name="adj2" fmla="val 39374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5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08C0890-3F39-4EF5-A667-B49CBE49AAC3}"/>
              </a:ext>
            </a:extLst>
          </p:cNvPr>
          <p:cNvGrpSpPr/>
          <p:nvPr/>
        </p:nvGrpSpPr>
        <p:grpSpPr>
          <a:xfrm>
            <a:off x="2523695" y="1137828"/>
            <a:ext cx="3562350" cy="5002556"/>
            <a:chOff x="552450" y="1226794"/>
            <a:chExt cx="3562350" cy="5002556"/>
          </a:xfrm>
        </p:grpSpPr>
        <p:pic>
          <p:nvPicPr>
            <p:cNvPr id="9" name="Picture 8" descr="Bangladesh Map.jpg">
              <a:extLst>
                <a:ext uri="{FF2B5EF4-FFF2-40B4-BE49-F238E27FC236}">
                  <a16:creationId xmlns:a16="http://schemas.microsoft.com/office/drawing/2014/main" id="{9E3BFE7F-DB44-4607-8A0C-41F5FF79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52450" y="1226794"/>
              <a:ext cx="3562350" cy="50025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 descr="Bangladesh Map.jpg">
              <a:extLst>
                <a:ext uri="{FF2B5EF4-FFF2-40B4-BE49-F238E27FC236}">
                  <a16:creationId xmlns:a16="http://schemas.microsoft.com/office/drawing/2014/main" id="{FBD9B69D-EC6D-47C7-8CA3-CE957B1B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09600" y="5791200"/>
              <a:ext cx="2895600" cy="381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A12DA66-CBFF-4EFB-94C8-B144AD1C828D}"/>
              </a:ext>
            </a:extLst>
          </p:cNvPr>
          <p:cNvSpPr/>
          <p:nvPr/>
        </p:nvSpPr>
        <p:spPr>
          <a:xfrm>
            <a:off x="546029" y="431096"/>
            <a:ext cx="11431112" cy="7078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40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0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40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>
                <a:ln w="11430"/>
                <a:effectLst/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4000" b="1" spc="50" dirty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effectLst/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spc="50" dirty="0" smtClean="0">
                <a:ln w="11430"/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/>
              <a:effectLst/>
              <a:latin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5879A0-6CB3-4412-A80F-868850F88E7E}"/>
              </a:ext>
            </a:extLst>
          </p:cNvPr>
          <p:cNvSpPr/>
          <p:nvPr/>
        </p:nvSpPr>
        <p:spPr>
          <a:xfrm>
            <a:off x="7900114" y="2065217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দিনাজপুর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BCCA2-4A53-489B-B310-89C38DE163E2}"/>
              </a:ext>
            </a:extLst>
          </p:cNvPr>
          <p:cNvSpPr/>
          <p:nvPr/>
        </p:nvSpPr>
        <p:spPr>
          <a:xfrm>
            <a:off x="7914182" y="2618545"/>
            <a:ext cx="21675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5DDC94-09A4-4A7A-802A-6DA0B2740AF0}"/>
              </a:ext>
            </a:extLst>
          </p:cNvPr>
          <p:cNvSpPr/>
          <p:nvPr/>
        </p:nvSpPr>
        <p:spPr>
          <a:xfrm>
            <a:off x="7914182" y="3225410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চাঁপাইনবাবগঞ্জ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952E300-5F94-4BBD-915B-B2E910D3D441}"/>
              </a:ext>
            </a:extLst>
          </p:cNvPr>
          <p:cNvSpPr/>
          <p:nvPr/>
        </p:nvSpPr>
        <p:spPr>
          <a:xfrm>
            <a:off x="7601174" y="2285609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2F3C36-7B24-425C-8666-061A4CC09929}"/>
              </a:ext>
            </a:extLst>
          </p:cNvPr>
          <p:cNvSpPr/>
          <p:nvPr/>
        </p:nvSpPr>
        <p:spPr>
          <a:xfrm>
            <a:off x="7900114" y="3857673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নাটোর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87170B-1365-4114-B3E3-3F7744758BB2}"/>
              </a:ext>
            </a:extLst>
          </p:cNvPr>
          <p:cNvSpPr/>
          <p:nvPr/>
        </p:nvSpPr>
        <p:spPr>
          <a:xfrm>
            <a:off x="7934110" y="4492674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রংপুর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4F54E2-9E49-433D-BC94-65FE16539278}"/>
              </a:ext>
            </a:extLst>
          </p:cNvPr>
          <p:cNvSpPr/>
          <p:nvPr/>
        </p:nvSpPr>
        <p:spPr>
          <a:xfrm>
            <a:off x="7948178" y="5082733"/>
            <a:ext cx="2562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endParaRPr lang="en-US" sz="3600" b="1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2F0A0F-2550-40CA-BEF1-6A75933F62F0}"/>
              </a:ext>
            </a:extLst>
          </p:cNvPr>
          <p:cNvSpPr/>
          <p:nvPr/>
        </p:nvSpPr>
        <p:spPr>
          <a:xfrm>
            <a:off x="7615242" y="2847145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505059B-C074-4027-BCAD-3930922C95E0}"/>
              </a:ext>
            </a:extLst>
          </p:cNvPr>
          <p:cNvSpPr/>
          <p:nvPr/>
        </p:nvSpPr>
        <p:spPr>
          <a:xfrm>
            <a:off x="7595314" y="3462605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E51211-16D5-4137-9053-A8FDCAC1D60D}"/>
              </a:ext>
            </a:extLst>
          </p:cNvPr>
          <p:cNvSpPr/>
          <p:nvPr/>
        </p:nvSpPr>
        <p:spPr>
          <a:xfrm>
            <a:off x="7603522" y="4063997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EAFDE6E-961B-4AF0-9FAA-D9CBB3805254}"/>
              </a:ext>
            </a:extLst>
          </p:cNvPr>
          <p:cNvSpPr/>
          <p:nvPr/>
        </p:nvSpPr>
        <p:spPr>
          <a:xfrm>
            <a:off x="7611730" y="4721661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325B035-5FB9-4F91-BE33-B8048C75E0F4}"/>
              </a:ext>
            </a:extLst>
          </p:cNvPr>
          <p:cNvSpPr/>
          <p:nvPr/>
        </p:nvSpPr>
        <p:spPr>
          <a:xfrm>
            <a:off x="7629310" y="5311333"/>
            <a:ext cx="166468" cy="166468"/>
          </a:xfrm>
          <a:prstGeom prst="ellipse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C5B1FF53-C777-459A-B42F-1D08D592A5C2}"/>
              </a:ext>
            </a:extLst>
          </p:cNvPr>
          <p:cNvSpPr/>
          <p:nvPr/>
        </p:nvSpPr>
        <p:spPr>
          <a:xfrm>
            <a:off x="2813985" y="1614902"/>
            <a:ext cx="668124" cy="720355"/>
          </a:xfrm>
          <a:custGeom>
            <a:avLst/>
            <a:gdLst>
              <a:gd name="connsiteX0" fmla="*/ 180644 w 668124"/>
              <a:gd name="connsiteY0" fmla="*/ 2658 h 720355"/>
              <a:gd name="connsiteX1" fmla="*/ 177986 w 668124"/>
              <a:gd name="connsiteY1" fmla="*/ 10632 h 720355"/>
              <a:gd name="connsiteX2" fmla="*/ 185960 w 668124"/>
              <a:gd name="connsiteY2" fmla="*/ 29239 h 720355"/>
              <a:gd name="connsiteX3" fmla="*/ 196593 w 668124"/>
              <a:gd name="connsiteY3" fmla="*/ 34555 h 720355"/>
              <a:gd name="connsiteX4" fmla="*/ 201909 w 668124"/>
              <a:gd name="connsiteY4" fmla="*/ 39872 h 720355"/>
              <a:gd name="connsiteX5" fmla="*/ 207225 w 668124"/>
              <a:gd name="connsiteY5" fmla="*/ 47846 h 720355"/>
              <a:gd name="connsiteX6" fmla="*/ 215200 w 668124"/>
              <a:gd name="connsiteY6" fmla="*/ 50504 h 720355"/>
              <a:gd name="connsiteX7" fmla="*/ 223174 w 668124"/>
              <a:gd name="connsiteY7" fmla="*/ 55820 h 720355"/>
              <a:gd name="connsiteX8" fmla="*/ 228490 w 668124"/>
              <a:gd name="connsiteY8" fmla="*/ 63795 h 720355"/>
              <a:gd name="connsiteX9" fmla="*/ 244439 w 668124"/>
              <a:gd name="connsiteY9" fmla="*/ 69111 h 720355"/>
              <a:gd name="connsiteX10" fmla="*/ 271020 w 668124"/>
              <a:gd name="connsiteY10" fmla="*/ 74427 h 720355"/>
              <a:gd name="connsiteX11" fmla="*/ 271020 w 668124"/>
              <a:gd name="connsiteY11" fmla="*/ 114299 h 720355"/>
              <a:gd name="connsiteX12" fmla="*/ 284311 w 668124"/>
              <a:gd name="connsiteY12" fmla="*/ 119616 h 720355"/>
              <a:gd name="connsiteX13" fmla="*/ 302918 w 668124"/>
              <a:gd name="connsiteY13" fmla="*/ 127590 h 720355"/>
              <a:gd name="connsiteX14" fmla="*/ 308234 w 668124"/>
              <a:gd name="connsiteY14" fmla="*/ 135565 h 720355"/>
              <a:gd name="connsiteX15" fmla="*/ 310893 w 668124"/>
              <a:gd name="connsiteY15" fmla="*/ 146197 h 720355"/>
              <a:gd name="connsiteX16" fmla="*/ 313551 w 668124"/>
              <a:gd name="connsiteY16" fmla="*/ 154172 h 720355"/>
              <a:gd name="connsiteX17" fmla="*/ 316209 w 668124"/>
              <a:gd name="connsiteY17" fmla="*/ 164804 h 720355"/>
              <a:gd name="connsiteX18" fmla="*/ 321525 w 668124"/>
              <a:gd name="connsiteY18" fmla="*/ 178095 h 720355"/>
              <a:gd name="connsiteX19" fmla="*/ 326841 w 668124"/>
              <a:gd name="connsiteY19" fmla="*/ 194044 h 720355"/>
              <a:gd name="connsiteX20" fmla="*/ 329500 w 668124"/>
              <a:gd name="connsiteY20" fmla="*/ 202018 h 720355"/>
              <a:gd name="connsiteX21" fmla="*/ 334816 w 668124"/>
              <a:gd name="connsiteY21" fmla="*/ 209992 h 720355"/>
              <a:gd name="connsiteX22" fmla="*/ 342790 w 668124"/>
              <a:gd name="connsiteY22" fmla="*/ 228599 h 720355"/>
              <a:gd name="connsiteX23" fmla="*/ 348107 w 668124"/>
              <a:gd name="connsiteY23" fmla="*/ 233916 h 720355"/>
              <a:gd name="connsiteX24" fmla="*/ 350765 w 668124"/>
              <a:gd name="connsiteY24" fmla="*/ 241890 h 720355"/>
              <a:gd name="connsiteX25" fmla="*/ 358739 w 668124"/>
              <a:gd name="connsiteY25" fmla="*/ 247206 h 720355"/>
              <a:gd name="connsiteX26" fmla="*/ 372030 w 668124"/>
              <a:gd name="connsiteY26" fmla="*/ 255181 h 720355"/>
              <a:gd name="connsiteX27" fmla="*/ 380004 w 668124"/>
              <a:gd name="connsiteY27" fmla="*/ 263155 h 720355"/>
              <a:gd name="connsiteX28" fmla="*/ 385320 w 668124"/>
              <a:gd name="connsiteY28" fmla="*/ 281762 h 720355"/>
              <a:gd name="connsiteX29" fmla="*/ 390637 w 668124"/>
              <a:gd name="connsiteY29" fmla="*/ 289737 h 720355"/>
              <a:gd name="connsiteX30" fmla="*/ 395953 w 668124"/>
              <a:gd name="connsiteY30" fmla="*/ 300369 h 720355"/>
              <a:gd name="connsiteX31" fmla="*/ 411902 w 668124"/>
              <a:gd name="connsiteY31" fmla="*/ 308344 h 720355"/>
              <a:gd name="connsiteX32" fmla="*/ 419876 w 668124"/>
              <a:gd name="connsiteY32" fmla="*/ 342899 h 720355"/>
              <a:gd name="connsiteX33" fmla="*/ 425193 w 668124"/>
              <a:gd name="connsiteY33" fmla="*/ 350874 h 720355"/>
              <a:gd name="connsiteX34" fmla="*/ 433167 w 668124"/>
              <a:gd name="connsiteY34" fmla="*/ 356190 h 720355"/>
              <a:gd name="connsiteX35" fmla="*/ 438483 w 668124"/>
              <a:gd name="connsiteY35" fmla="*/ 364165 h 720355"/>
              <a:gd name="connsiteX36" fmla="*/ 441141 w 668124"/>
              <a:gd name="connsiteY36" fmla="*/ 372139 h 720355"/>
              <a:gd name="connsiteX37" fmla="*/ 446458 w 668124"/>
              <a:gd name="connsiteY37" fmla="*/ 377455 h 720355"/>
              <a:gd name="connsiteX38" fmla="*/ 457090 w 668124"/>
              <a:gd name="connsiteY38" fmla="*/ 404037 h 720355"/>
              <a:gd name="connsiteX39" fmla="*/ 465065 w 668124"/>
              <a:gd name="connsiteY39" fmla="*/ 406695 h 720355"/>
              <a:gd name="connsiteX40" fmla="*/ 470381 w 668124"/>
              <a:gd name="connsiteY40" fmla="*/ 417327 h 720355"/>
              <a:gd name="connsiteX41" fmla="*/ 491646 w 668124"/>
              <a:gd name="connsiteY41" fmla="*/ 422644 h 720355"/>
              <a:gd name="connsiteX42" fmla="*/ 499620 w 668124"/>
              <a:gd name="connsiteY42" fmla="*/ 425302 h 720355"/>
              <a:gd name="connsiteX43" fmla="*/ 512911 w 668124"/>
              <a:gd name="connsiteY43" fmla="*/ 438592 h 720355"/>
              <a:gd name="connsiteX44" fmla="*/ 518227 w 668124"/>
              <a:gd name="connsiteY44" fmla="*/ 443909 h 720355"/>
              <a:gd name="connsiteX45" fmla="*/ 523544 w 668124"/>
              <a:gd name="connsiteY45" fmla="*/ 449225 h 720355"/>
              <a:gd name="connsiteX46" fmla="*/ 528860 w 668124"/>
              <a:gd name="connsiteY46" fmla="*/ 465174 h 720355"/>
              <a:gd name="connsiteX47" fmla="*/ 531518 w 668124"/>
              <a:gd name="connsiteY47" fmla="*/ 473148 h 720355"/>
              <a:gd name="connsiteX48" fmla="*/ 536834 w 668124"/>
              <a:gd name="connsiteY48" fmla="*/ 478465 h 720355"/>
              <a:gd name="connsiteX49" fmla="*/ 542151 w 668124"/>
              <a:gd name="connsiteY49" fmla="*/ 505046 h 720355"/>
              <a:gd name="connsiteX50" fmla="*/ 547467 w 668124"/>
              <a:gd name="connsiteY50" fmla="*/ 526311 h 720355"/>
              <a:gd name="connsiteX51" fmla="*/ 550125 w 668124"/>
              <a:gd name="connsiteY51" fmla="*/ 534285 h 720355"/>
              <a:gd name="connsiteX52" fmla="*/ 555441 w 668124"/>
              <a:gd name="connsiteY52" fmla="*/ 539602 h 720355"/>
              <a:gd name="connsiteX53" fmla="*/ 560758 w 668124"/>
              <a:gd name="connsiteY53" fmla="*/ 555551 h 720355"/>
              <a:gd name="connsiteX54" fmla="*/ 568732 w 668124"/>
              <a:gd name="connsiteY54" fmla="*/ 571499 h 720355"/>
              <a:gd name="connsiteX55" fmla="*/ 592655 w 668124"/>
              <a:gd name="connsiteY55" fmla="*/ 576816 h 720355"/>
              <a:gd name="connsiteX56" fmla="*/ 608604 w 668124"/>
              <a:gd name="connsiteY56" fmla="*/ 587448 h 720355"/>
              <a:gd name="connsiteX57" fmla="*/ 619237 w 668124"/>
              <a:gd name="connsiteY57" fmla="*/ 598081 h 720355"/>
              <a:gd name="connsiteX58" fmla="*/ 624553 w 668124"/>
              <a:gd name="connsiteY58" fmla="*/ 627320 h 720355"/>
              <a:gd name="connsiteX59" fmla="*/ 627211 w 668124"/>
              <a:gd name="connsiteY59" fmla="*/ 637953 h 720355"/>
              <a:gd name="connsiteX60" fmla="*/ 635186 w 668124"/>
              <a:gd name="connsiteY60" fmla="*/ 640611 h 720355"/>
              <a:gd name="connsiteX61" fmla="*/ 640502 w 668124"/>
              <a:gd name="connsiteY61" fmla="*/ 648585 h 720355"/>
              <a:gd name="connsiteX62" fmla="*/ 656451 w 668124"/>
              <a:gd name="connsiteY62" fmla="*/ 653902 h 720355"/>
              <a:gd name="connsiteX63" fmla="*/ 656451 w 668124"/>
              <a:gd name="connsiteY63" fmla="*/ 672509 h 720355"/>
              <a:gd name="connsiteX64" fmla="*/ 664425 w 668124"/>
              <a:gd name="connsiteY64" fmla="*/ 701748 h 720355"/>
              <a:gd name="connsiteX65" fmla="*/ 667083 w 668124"/>
              <a:gd name="connsiteY65" fmla="*/ 709723 h 720355"/>
              <a:gd name="connsiteX66" fmla="*/ 645818 w 668124"/>
              <a:gd name="connsiteY66" fmla="*/ 720355 h 720355"/>
              <a:gd name="connsiteX67" fmla="*/ 629869 w 668124"/>
              <a:gd name="connsiteY67" fmla="*/ 717697 h 720355"/>
              <a:gd name="connsiteX68" fmla="*/ 611262 w 668124"/>
              <a:gd name="connsiteY68" fmla="*/ 715039 h 720355"/>
              <a:gd name="connsiteX69" fmla="*/ 600630 w 668124"/>
              <a:gd name="connsiteY69" fmla="*/ 709723 h 720355"/>
              <a:gd name="connsiteX70" fmla="*/ 592655 w 668124"/>
              <a:gd name="connsiteY70" fmla="*/ 707065 h 720355"/>
              <a:gd name="connsiteX71" fmla="*/ 587339 w 668124"/>
              <a:gd name="connsiteY71" fmla="*/ 701748 h 720355"/>
              <a:gd name="connsiteX72" fmla="*/ 574048 w 668124"/>
              <a:gd name="connsiteY72" fmla="*/ 699090 h 720355"/>
              <a:gd name="connsiteX73" fmla="*/ 550125 w 668124"/>
              <a:gd name="connsiteY73" fmla="*/ 693774 h 720355"/>
              <a:gd name="connsiteX74" fmla="*/ 534176 w 668124"/>
              <a:gd name="connsiteY74" fmla="*/ 683141 h 720355"/>
              <a:gd name="connsiteX75" fmla="*/ 512911 w 668124"/>
              <a:gd name="connsiteY75" fmla="*/ 675167 h 720355"/>
              <a:gd name="connsiteX76" fmla="*/ 504937 w 668124"/>
              <a:gd name="connsiteY76" fmla="*/ 672509 h 720355"/>
              <a:gd name="connsiteX77" fmla="*/ 465065 w 668124"/>
              <a:gd name="connsiteY77" fmla="*/ 669851 h 720355"/>
              <a:gd name="connsiteX78" fmla="*/ 459748 w 668124"/>
              <a:gd name="connsiteY78" fmla="*/ 664534 h 720355"/>
              <a:gd name="connsiteX79" fmla="*/ 451774 w 668124"/>
              <a:gd name="connsiteY79" fmla="*/ 661876 h 720355"/>
              <a:gd name="connsiteX80" fmla="*/ 449116 w 668124"/>
              <a:gd name="connsiteY80" fmla="*/ 653902 h 720355"/>
              <a:gd name="connsiteX81" fmla="*/ 438483 w 668124"/>
              <a:gd name="connsiteY81" fmla="*/ 643269 h 720355"/>
              <a:gd name="connsiteX82" fmla="*/ 419876 w 668124"/>
              <a:gd name="connsiteY82" fmla="*/ 629979 h 720355"/>
              <a:gd name="connsiteX83" fmla="*/ 414560 w 668124"/>
              <a:gd name="connsiteY83" fmla="*/ 622004 h 720355"/>
              <a:gd name="connsiteX84" fmla="*/ 390637 w 668124"/>
              <a:gd name="connsiteY84" fmla="*/ 619346 h 720355"/>
              <a:gd name="connsiteX85" fmla="*/ 380004 w 668124"/>
              <a:gd name="connsiteY85" fmla="*/ 616688 h 720355"/>
              <a:gd name="connsiteX86" fmla="*/ 372030 w 668124"/>
              <a:gd name="connsiteY86" fmla="*/ 611372 h 720355"/>
              <a:gd name="connsiteX87" fmla="*/ 364055 w 668124"/>
              <a:gd name="connsiteY87" fmla="*/ 608713 h 720355"/>
              <a:gd name="connsiteX88" fmla="*/ 361397 w 668124"/>
              <a:gd name="connsiteY88" fmla="*/ 600739 h 720355"/>
              <a:gd name="connsiteX89" fmla="*/ 353423 w 668124"/>
              <a:gd name="connsiteY89" fmla="*/ 598081 h 720355"/>
              <a:gd name="connsiteX90" fmla="*/ 342790 w 668124"/>
              <a:gd name="connsiteY90" fmla="*/ 592765 h 720355"/>
              <a:gd name="connsiteX91" fmla="*/ 337474 w 668124"/>
              <a:gd name="connsiteY91" fmla="*/ 587448 h 720355"/>
              <a:gd name="connsiteX92" fmla="*/ 329500 w 668124"/>
              <a:gd name="connsiteY92" fmla="*/ 584790 h 720355"/>
              <a:gd name="connsiteX93" fmla="*/ 324183 w 668124"/>
              <a:gd name="connsiteY93" fmla="*/ 576816 h 720355"/>
              <a:gd name="connsiteX94" fmla="*/ 321525 w 668124"/>
              <a:gd name="connsiteY94" fmla="*/ 568841 h 720355"/>
              <a:gd name="connsiteX95" fmla="*/ 316209 w 668124"/>
              <a:gd name="connsiteY95" fmla="*/ 547576 h 720355"/>
              <a:gd name="connsiteX96" fmla="*/ 321525 w 668124"/>
              <a:gd name="connsiteY96" fmla="*/ 531627 h 720355"/>
              <a:gd name="connsiteX97" fmla="*/ 324183 w 668124"/>
              <a:gd name="connsiteY97" fmla="*/ 523653 h 720355"/>
              <a:gd name="connsiteX98" fmla="*/ 321525 w 668124"/>
              <a:gd name="connsiteY98" fmla="*/ 475806 h 720355"/>
              <a:gd name="connsiteX99" fmla="*/ 313551 w 668124"/>
              <a:gd name="connsiteY99" fmla="*/ 470490 h 720355"/>
              <a:gd name="connsiteX100" fmla="*/ 294944 w 668124"/>
              <a:gd name="connsiteY100" fmla="*/ 465174 h 720355"/>
              <a:gd name="connsiteX101" fmla="*/ 286969 w 668124"/>
              <a:gd name="connsiteY101" fmla="*/ 459858 h 720355"/>
              <a:gd name="connsiteX102" fmla="*/ 273679 w 668124"/>
              <a:gd name="connsiteY102" fmla="*/ 470490 h 720355"/>
              <a:gd name="connsiteX103" fmla="*/ 271020 w 668124"/>
              <a:gd name="connsiteY103" fmla="*/ 481123 h 720355"/>
              <a:gd name="connsiteX104" fmla="*/ 255072 w 668124"/>
              <a:gd name="connsiteY104" fmla="*/ 486439 h 720355"/>
              <a:gd name="connsiteX105" fmla="*/ 244439 w 668124"/>
              <a:gd name="connsiteY105" fmla="*/ 483781 h 720355"/>
              <a:gd name="connsiteX106" fmla="*/ 241781 w 668124"/>
              <a:gd name="connsiteY106" fmla="*/ 475806 h 720355"/>
              <a:gd name="connsiteX107" fmla="*/ 231148 w 668124"/>
              <a:gd name="connsiteY107" fmla="*/ 486439 h 720355"/>
              <a:gd name="connsiteX108" fmla="*/ 223174 w 668124"/>
              <a:gd name="connsiteY108" fmla="*/ 491755 h 720355"/>
              <a:gd name="connsiteX109" fmla="*/ 196593 w 668124"/>
              <a:gd name="connsiteY109" fmla="*/ 489097 h 720355"/>
              <a:gd name="connsiteX110" fmla="*/ 172669 w 668124"/>
              <a:gd name="connsiteY110" fmla="*/ 470490 h 720355"/>
              <a:gd name="connsiteX111" fmla="*/ 162037 w 668124"/>
              <a:gd name="connsiteY111" fmla="*/ 462516 h 720355"/>
              <a:gd name="connsiteX112" fmla="*/ 138113 w 668124"/>
              <a:gd name="connsiteY112" fmla="*/ 457199 h 720355"/>
              <a:gd name="connsiteX113" fmla="*/ 119507 w 668124"/>
              <a:gd name="connsiteY113" fmla="*/ 449225 h 720355"/>
              <a:gd name="connsiteX114" fmla="*/ 103558 w 668124"/>
              <a:gd name="connsiteY114" fmla="*/ 443909 h 720355"/>
              <a:gd name="connsiteX115" fmla="*/ 92925 w 668124"/>
              <a:gd name="connsiteY115" fmla="*/ 433276 h 720355"/>
              <a:gd name="connsiteX116" fmla="*/ 84951 w 668124"/>
              <a:gd name="connsiteY116" fmla="*/ 430618 h 720355"/>
              <a:gd name="connsiteX117" fmla="*/ 71660 w 668124"/>
              <a:gd name="connsiteY117" fmla="*/ 417327 h 720355"/>
              <a:gd name="connsiteX118" fmla="*/ 69002 w 668124"/>
              <a:gd name="connsiteY118" fmla="*/ 409353 h 720355"/>
              <a:gd name="connsiteX119" fmla="*/ 61027 w 668124"/>
              <a:gd name="connsiteY119" fmla="*/ 406695 h 720355"/>
              <a:gd name="connsiteX120" fmla="*/ 58369 w 668124"/>
              <a:gd name="connsiteY120" fmla="*/ 396062 h 720355"/>
              <a:gd name="connsiteX121" fmla="*/ 47737 w 668124"/>
              <a:gd name="connsiteY121" fmla="*/ 388088 h 720355"/>
              <a:gd name="connsiteX122" fmla="*/ 39762 w 668124"/>
              <a:gd name="connsiteY122" fmla="*/ 364165 h 720355"/>
              <a:gd name="connsiteX123" fmla="*/ 34446 w 668124"/>
              <a:gd name="connsiteY123" fmla="*/ 348216 h 720355"/>
              <a:gd name="connsiteX124" fmla="*/ 29130 w 668124"/>
              <a:gd name="connsiteY124" fmla="*/ 337583 h 720355"/>
              <a:gd name="connsiteX125" fmla="*/ 26472 w 668124"/>
              <a:gd name="connsiteY125" fmla="*/ 326951 h 720355"/>
              <a:gd name="connsiteX126" fmla="*/ 23813 w 668124"/>
              <a:gd name="connsiteY126" fmla="*/ 318976 h 720355"/>
              <a:gd name="connsiteX127" fmla="*/ 15839 w 668124"/>
              <a:gd name="connsiteY127" fmla="*/ 284420 h 720355"/>
              <a:gd name="connsiteX128" fmla="*/ 7865 w 668124"/>
              <a:gd name="connsiteY128" fmla="*/ 263155 h 720355"/>
              <a:gd name="connsiteX129" fmla="*/ 5207 w 668124"/>
              <a:gd name="connsiteY129" fmla="*/ 252523 h 720355"/>
              <a:gd name="connsiteX130" fmla="*/ 5207 w 668124"/>
              <a:gd name="connsiteY130" fmla="*/ 212651 h 720355"/>
              <a:gd name="connsiteX131" fmla="*/ 7865 w 668124"/>
              <a:gd name="connsiteY131" fmla="*/ 204676 h 720355"/>
              <a:gd name="connsiteX132" fmla="*/ 15839 w 668124"/>
              <a:gd name="connsiteY132" fmla="*/ 202018 h 720355"/>
              <a:gd name="connsiteX133" fmla="*/ 18497 w 668124"/>
              <a:gd name="connsiteY133" fmla="*/ 194044 h 720355"/>
              <a:gd name="connsiteX134" fmla="*/ 31788 w 668124"/>
              <a:gd name="connsiteY134" fmla="*/ 183411 h 720355"/>
              <a:gd name="connsiteX135" fmla="*/ 34446 w 668124"/>
              <a:gd name="connsiteY135" fmla="*/ 175437 h 720355"/>
              <a:gd name="connsiteX136" fmla="*/ 50395 w 668124"/>
              <a:gd name="connsiteY136" fmla="*/ 170120 h 720355"/>
              <a:gd name="connsiteX137" fmla="*/ 69002 w 668124"/>
              <a:gd name="connsiteY137" fmla="*/ 164804 h 720355"/>
              <a:gd name="connsiteX138" fmla="*/ 76976 w 668124"/>
              <a:gd name="connsiteY138" fmla="*/ 159488 h 720355"/>
              <a:gd name="connsiteX139" fmla="*/ 87609 w 668124"/>
              <a:gd name="connsiteY139" fmla="*/ 148855 h 720355"/>
              <a:gd name="connsiteX140" fmla="*/ 92925 w 668124"/>
              <a:gd name="connsiteY140" fmla="*/ 127590 h 720355"/>
              <a:gd name="connsiteX141" fmla="*/ 98241 w 668124"/>
              <a:gd name="connsiteY141" fmla="*/ 111641 h 720355"/>
              <a:gd name="connsiteX142" fmla="*/ 100900 w 668124"/>
              <a:gd name="connsiteY142" fmla="*/ 103667 h 720355"/>
              <a:gd name="connsiteX143" fmla="*/ 111532 w 668124"/>
              <a:gd name="connsiteY143" fmla="*/ 85060 h 720355"/>
              <a:gd name="connsiteX144" fmla="*/ 124823 w 668124"/>
              <a:gd name="connsiteY144" fmla="*/ 61137 h 720355"/>
              <a:gd name="connsiteX145" fmla="*/ 127481 w 668124"/>
              <a:gd name="connsiteY145" fmla="*/ 50504 h 720355"/>
              <a:gd name="connsiteX146" fmla="*/ 143430 w 668124"/>
              <a:gd name="connsiteY146" fmla="*/ 45188 h 720355"/>
              <a:gd name="connsiteX147" fmla="*/ 151404 w 668124"/>
              <a:gd name="connsiteY147" fmla="*/ 39872 h 720355"/>
              <a:gd name="connsiteX148" fmla="*/ 164695 w 668124"/>
              <a:gd name="connsiteY148" fmla="*/ 29239 h 720355"/>
              <a:gd name="connsiteX149" fmla="*/ 172669 w 668124"/>
              <a:gd name="connsiteY149" fmla="*/ 26581 h 720355"/>
              <a:gd name="connsiteX150" fmla="*/ 180644 w 668124"/>
              <a:gd name="connsiteY150" fmla="*/ 2658 h 720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68124" h="720355">
                <a:moveTo>
                  <a:pt x="180644" y="2658"/>
                </a:moveTo>
                <a:cubicBezTo>
                  <a:pt x="181530" y="0"/>
                  <a:pt x="177986" y="7830"/>
                  <a:pt x="177986" y="10632"/>
                </a:cubicBezTo>
                <a:cubicBezTo>
                  <a:pt x="177986" y="15905"/>
                  <a:pt x="181619" y="25622"/>
                  <a:pt x="185960" y="29239"/>
                </a:cubicBezTo>
                <a:cubicBezTo>
                  <a:pt x="189004" y="31776"/>
                  <a:pt x="193049" y="32783"/>
                  <a:pt x="196593" y="34555"/>
                </a:cubicBezTo>
                <a:cubicBezTo>
                  <a:pt x="198365" y="36327"/>
                  <a:pt x="200343" y="37915"/>
                  <a:pt x="201909" y="39872"/>
                </a:cubicBezTo>
                <a:cubicBezTo>
                  <a:pt x="203905" y="42367"/>
                  <a:pt x="204730" y="45850"/>
                  <a:pt x="207225" y="47846"/>
                </a:cubicBezTo>
                <a:cubicBezTo>
                  <a:pt x="209413" y="49596"/>
                  <a:pt x="212542" y="49618"/>
                  <a:pt x="215200" y="50504"/>
                </a:cubicBezTo>
                <a:cubicBezTo>
                  <a:pt x="217858" y="52276"/>
                  <a:pt x="220915" y="53561"/>
                  <a:pt x="223174" y="55820"/>
                </a:cubicBezTo>
                <a:cubicBezTo>
                  <a:pt x="225433" y="58079"/>
                  <a:pt x="225781" y="62102"/>
                  <a:pt x="228490" y="63795"/>
                </a:cubicBezTo>
                <a:cubicBezTo>
                  <a:pt x="233242" y="66765"/>
                  <a:pt x="239002" y="67752"/>
                  <a:pt x="244439" y="69111"/>
                </a:cubicBezTo>
                <a:cubicBezTo>
                  <a:pt x="260300" y="73076"/>
                  <a:pt x="251468" y="71168"/>
                  <a:pt x="271020" y="74427"/>
                </a:cubicBezTo>
                <a:cubicBezTo>
                  <a:pt x="265991" y="89514"/>
                  <a:pt x="260304" y="97459"/>
                  <a:pt x="271020" y="114299"/>
                </a:cubicBezTo>
                <a:cubicBezTo>
                  <a:pt x="273582" y="118325"/>
                  <a:pt x="279843" y="117941"/>
                  <a:pt x="284311" y="119616"/>
                </a:cubicBezTo>
                <a:cubicBezTo>
                  <a:pt x="299962" y="125485"/>
                  <a:pt x="284241" y="118252"/>
                  <a:pt x="302918" y="127590"/>
                </a:cubicBezTo>
                <a:cubicBezTo>
                  <a:pt x="304690" y="130248"/>
                  <a:pt x="306975" y="132629"/>
                  <a:pt x="308234" y="135565"/>
                </a:cubicBezTo>
                <a:cubicBezTo>
                  <a:pt x="309673" y="138923"/>
                  <a:pt x="309889" y="142684"/>
                  <a:pt x="310893" y="146197"/>
                </a:cubicBezTo>
                <a:cubicBezTo>
                  <a:pt x="311663" y="148891"/>
                  <a:pt x="312781" y="151478"/>
                  <a:pt x="313551" y="154172"/>
                </a:cubicBezTo>
                <a:cubicBezTo>
                  <a:pt x="314555" y="157685"/>
                  <a:pt x="315054" y="161338"/>
                  <a:pt x="316209" y="164804"/>
                </a:cubicBezTo>
                <a:cubicBezTo>
                  <a:pt x="317718" y="169331"/>
                  <a:pt x="319894" y="173611"/>
                  <a:pt x="321525" y="178095"/>
                </a:cubicBezTo>
                <a:cubicBezTo>
                  <a:pt x="323440" y="183362"/>
                  <a:pt x="325069" y="188728"/>
                  <a:pt x="326841" y="194044"/>
                </a:cubicBezTo>
                <a:cubicBezTo>
                  <a:pt x="327727" y="196702"/>
                  <a:pt x="327946" y="199687"/>
                  <a:pt x="329500" y="202018"/>
                </a:cubicBezTo>
                <a:lnTo>
                  <a:pt x="334816" y="209992"/>
                </a:lnTo>
                <a:cubicBezTo>
                  <a:pt x="337179" y="217081"/>
                  <a:pt x="338410" y="222029"/>
                  <a:pt x="342790" y="228599"/>
                </a:cubicBezTo>
                <a:cubicBezTo>
                  <a:pt x="344180" y="230684"/>
                  <a:pt x="346335" y="232144"/>
                  <a:pt x="348107" y="233916"/>
                </a:cubicBezTo>
                <a:cubicBezTo>
                  <a:pt x="348993" y="236574"/>
                  <a:pt x="349015" y="239702"/>
                  <a:pt x="350765" y="241890"/>
                </a:cubicBezTo>
                <a:cubicBezTo>
                  <a:pt x="352761" y="244384"/>
                  <a:pt x="356245" y="245210"/>
                  <a:pt x="358739" y="247206"/>
                </a:cubicBezTo>
                <a:cubicBezTo>
                  <a:pt x="369165" y="255547"/>
                  <a:pt x="358180" y="250565"/>
                  <a:pt x="372030" y="255181"/>
                </a:cubicBezTo>
                <a:cubicBezTo>
                  <a:pt x="374688" y="257839"/>
                  <a:pt x="377919" y="260027"/>
                  <a:pt x="380004" y="263155"/>
                </a:cubicBezTo>
                <a:cubicBezTo>
                  <a:pt x="382072" y="266258"/>
                  <a:pt x="384257" y="279281"/>
                  <a:pt x="385320" y="281762"/>
                </a:cubicBezTo>
                <a:cubicBezTo>
                  <a:pt x="386579" y="284699"/>
                  <a:pt x="389052" y="286963"/>
                  <a:pt x="390637" y="289737"/>
                </a:cubicBezTo>
                <a:cubicBezTo>
                  <a:pt x="392603" y="293177"/>
                  <a:pt x="393416" y="297325"/>
                  <a:pt x="395953" y="300369"/>
                </a:cubicBezTo>
                <a:cubicBezTo>
                  <a:pt x="399916" y="305125"/>
                  <a:pt x="406460" y="306530"/>
                  <a:pt x="411902" y="308344"/>
                </a:cubicBezTo>
                <a:cubicBezTo>
                  <a:pt x="413127" y="316921"/>
                  <a:pt x="414569" y="334939"/>
                  <a:pt x="419876" y="342899"/>
                </a:cubicBezTo>
                <a:cubicBezTo>
                  <a:pt x="421648" y="345557"/>
                  <a:pt x="422934" y="348615"/>
                  <a:pt x="425193" y="350874"/>
                </a:cubicBezTo>
                <a:cubicBezTo>
                  <a:pt x="427452" y="353133"/>
                  <a:pt x="430509" y="354418"/>
                  <a:pt x="433167" y="356190"/>
                </a:cubicBezTo>
                <a:cubicBezTo>
                  <a:pt x="434939" y="358848"/>
                  <a:pt x="437054" y="361307"/>
                  <a:pt x="438483" y="364165"/>
                </a:cubicBezTo>
                <a:cubicBezTo>
                  <a:pt x="439736" y="366671"/>
                  <a:pt x="439699" y="369737"/>
                  <a:pt x="441141" y="372139"/>
                </a:cubicBezTo>
                <a:cubicBezTo>
                  <a:pt x="442431" y="374288"/>
                  <a:pt x="444686" y="375683"/>
                  <a:pt x="446458" y="377455"/>
                </a:cubicBezTo>
                <a:cubicBezTo>
                  <a:pt x="447496" y="380568"/>
                  <a:pt x="453179" y="400126"/>
                  <a:pt x="457090" y="404037"/>
                </a:cubicBezTo>
                <a:cubicBezTo>
                  <a:pt x="459071" y="406018"/>
                  <a:pt x="462407" y="405809"/>
                  <a:pt x="465065" y="406695"/>
                </a:cubicBezTo>
                <a:cubicBezTo>
                  <a:pt x="466837" y="410239"/>
                  <a:pt x="466983" y="415288"/>
                  <a:pt x="470381" y="417327"/>
                </a:cubicBezTo>
                <a:cubicBezTo>
                  <a:pt x="476646" y="421086"/>
                  <a:pt x="484714" y="420333"/>
                  <a:pt x="491646" y="422644"/>
                </a:cubicBezTo>
                <a:lnTo>
                  <a:pt x="499620" y="425302"/>
                </a:lnTo>
                <a:lnTo>
                  <a:pt x="512911" y="438592"/>
                </a:lnTo>
                <a:lnTo>
                  <a:pt x="518227" y="443909"/>
                </a:lnTo>
                <a:lnTo>
                  <a:pt x="523544" y="449225"/>
                </a:lnTo>
                <a:lnTo>
                  <a:pt x="528860" y="465174"/>
                </a:lnTo>
                <a:cubicBezTo>
                  <a:pt x="529746" y="467832"/>
                  <a:pt x="529537" y="471167"/>
                  <a:pt x="531518" y="473148"/>
                </a:cubicBezTo>
                <a:lnTo>
                  <a:pt x="536834" y="478465"/>
                </a:lnTo>
                <a:cubicBezTo>
                  <a:pt x="542840" y="496476"/>
                  <a:pt x="536044" y="474512"/>
                  <a:pt x="542151" y="505046"/>
                </a:cubicBezTo>
                <a:cubicBezTo>
                  <a:pt x="543584" y="512211"/>
                  <a:pt x="545156" y="519379"/>
                  <a:pt x="547467" y="526311"/>
                </a:cubicBezTo>
                <a:cubicBezTo>
                  <a:pt x="548353" y="528969"/>
                  <a:pt x="548684" y="531882"/>
                  <a:pt x="550125" y="534285"/>
                </a:cubicBezTo>
                <a:cubicBezTo>
                  <a:pt x="551414" y="536434"/>
                  <a:pt x="553669" y="537830"/>
                  <a:pt x="555441" y="539602"/>
                </a:cubicBezTo>
                <a:lnTo>
                  <a:pt x="560758" y="555551"/>
                </a:lnTo>
                <a:cubicBezTo>
                  <a:pt x="562509" y="560804"/>
                  <a:pt x="564048" y="567751"/>
                  <a:pt x="568732" y="571499"/>
                </a:cubicBezTo>
                <a:cubicBezTo>
                  <a:pt x="572178" y="574256"/>
                  <a:pt x="592487" y="576788"/>
                  <a:pt x="592655" y="576816"/>
                </a:cubicBezTo>
                <a:cubicBezTo>
                  <a:pt x="597971" y="580360"/>
                  <a:pt x="606584" y="581386"/>
                  <a:pt x="608604" y="587448"/>
                </a:cubicBezTo>
                <a:cubicBezTo>
                  <a:pt x="612148" y="598081"/>
                  <a:pt x="608604" y="594537"/>
                  <a:pt x="619237" y="598081"/>
                </a:cubicBezTo>
                <a:cubicBezTo>
                  <a:pt x="625265" y="622193"/>
                  <a:pt x="618205" y="592401"/>
                  <a:pt x="624553" y="627320"/>
                </a:cubicBezTo>
                <a:cubicBezTo>
                  <a:pt x="625206" y="630914"/>
                  <a:pt x="624929" y="635100"/>
                  <a:pt x="627211" y="637953"/>
                </a:cubicBezTo>
                <a:cubicBezTo>
                  <a:pt x="628961" y="640141"/>
                  <a:pt x="632528" y="639725"/>
                  <a:pt x="635186" y="640611"/>
                </a:cubicBezTo>
                <a:cubicBezTo>
                  <a:pt x="636958" y="643269"/>
                  <a:pt x="637793" y="646892"/>
                  <a:pt x="640502" y="648585"/>
                </a:cubicBezTo>
                <a:cubicBezTo>
                  <a:pt x="645254" y="651555"/>
                  <a:pt x="656451" y="653902"/>
                  <a:pt x="656451" y="653902"/>
                </a:cubicBezTo>
                <a:cubicBezTo>
                  <a:pt x="664760" y="687137"/>
                  <a:pt x="656451" y="645816"/>
                  <a:pt x="656451" y="672509"/>
                </a:cubicBezTo>
                <a:cubicBezTo>
                  <a:pt x="656451" y="692363"/>
                  <a:pt x="656512" y="689879"/>
                  <a:pt x="664425" y="701748"/>
                </a:cubicBezTo>
                <a:cubicBezTo>
                  <a:pt x="665311" y="704406"/>
                  <a:pt x="668124" y="707121"/>
                  <a:pt x="667083" y="709723"/>
                </a:cubicBezTo>
                <a:cubicBezTo>
                  <a:pt x="665566" y="713515"/>
                  <a:pt x="646500" y="720082"/>
                  <a:pt x="645818" y="720355"/>
                </a:cubicBezTo>
                <a:lnTo>
                  <a:pt x="629869" y="717697"/>
                </a:lnTo>
                <a:cubicBezTo>
                  <a:pt x="623677" y="716744"/>
                  <a:pt x="617307" y="716687"/>
                  <a:pt x="611262" y="715039"/>
                </a:cubicBezTo>
                <a:cubicBezTo>
                  <a:pt x="607439" y="713996"/>
                  <a:pt x="604272" y="711284"/>
                  <a:pt x="600630" y="709723"/>
                </a:cubicBezTo>
                <a:cubicBezTo>
                  <a:pt x="598054" y="708619"/>
                  <a:pt x="595313" y="707951"/>
                  <a:pt x="592655" y="707065"/>
                </a:cubicBezTo>
                <a:cubicBezTo>
                  <a:pt x="590883" y="705293"/>
                  <a:pt x="589643" y="702735"/>
                  <a:pt x="587339" y="701748"/>
                </a:cubicBezTo>
                <a:cubicBezTo>
                  <a:pt x="583186" y="699968"/>
                  <a:pt x="578458" y="700070"/>
                  <a:pt x="574048" y="699090"/>
                </a:cubicBezTo>
                <a:cubicBezTo>
                  <a:pt x="540262" y="691582"/>
                  <a:pt x="590213" y="701791"/>
                  <a:pt x="550125" y="693774"/>
                </a:cubicBezTo>
                <a:cubicBezTo>
                  <a:pt x="544809" y="690230"/>
                  <a:pt x="540238" y="685162"/>
                  <a:pt x="534176" y="683141"/>
                </a:cubicBezTo>
                <a:cubicBezTo>
                  <a:pt x="516077" y="677108"/>
                  <a:pt x="538338" y="684702"/>
                  <a:pt x="512911" y="675167"/>
                </a:cubicBezTo>
                <a:cubicBezTo>
                  <a:pt x="510288" y="674183"/>
                  <a:pt x="507722" y="672818"/>
                  <a:pt x="504937" y="672509"/>
                </a:cubicBezTo>
                <a:cubicBezTo>
                  <a:pt x="491698" y="671038"/>
                  <a:pt x="478356" y="670737"/>
                  <a:pt x="465065" y="669851"/>
                </a:cubicBezTo>
                <a:cubicBezTo>
                  <a:pt x="463293" y="668079"/>
                  <a:pt x="461897" y="665824"/>
                  <a:pt x="459748" y="664534"/>
                </a:cubicBezTo>
                <a:cubicBezTo>
                  <a:pt x="457346" y="663092"/>
                  <a:pt x="453755" y="663857"/>
                  <a:pt x="451774" y="661876"/>
                </a:cubicBezTo>
                <a:cubicBezTo>
                  <a:pt x="449793" y="659895"/>
                  <a:pt x="450745" y="656182"/>
                  <a:pt x="449116" y="653902"/>
                </a:cubicBezTo>
                <a:cubicBezTo>
                  <a:pt x="446203" y="649823"/>
                  <a:pt x="442027" y="646813"/>
                  <a:pt x="438483" y="643269"/>
                </a:cubicBezTo>
                <a:cubicBezTo>
                  <a:pt x="427707" y="632493"/>
                  <a:pt x="433871" y="636976"/>
                  <a:pt x="419876" y="629979"/>
                </a:cubicBezTo>
                <a:cubicBezTo>
                  <a:pt x="418104" y="627321"/>
                  <a:pt x="417562" y="623096"/>
                  <a:pt x="414560" y="622004"/>
                </a:cubicBezTo>
                <a:cubicBezTo>
                  <a:pt x="407020" y="619262"/>
                  <a:pt x="398567" y="620566"/>
                  <a:pt x="390637" y="619346"/>
                </a:cubicBezTo>
                <a:cubicBezTo>
                  <a:pt x="387026" y="618791"/>
                  <a:pt x="383548" y="617574"/>
                  <a:pt x="380004" y="616688"/>
                </a:cubicBezTo>
                <a:cubicBezTo>
                  <a:pt x="377346" y="614916"/>
                  <a:pt x="374887" y="612801"/>
                  <a:pt x="372030" y="611372"/>
                </a:cubicBezTo>
                <a:cubicBezTo>
                  <a:pt x="369524" y="610119"/>
                  <a:pt x="366036" y="610694"/>
                  <a:pt x="364055" y="608713"/>
                </a:cubicBezTo>
                <a:cubicBezTo>
                  <a:pt x="362074" y="606732"/>
                  <a:pt x="363378" y="602720"/>
                  <a:pt x="361397" y="600739"/>
                </a:cubicBezTo>
                <a:cubicBezTo>
                  <a:pt x="359416" y="598758"/>
                  <a:pt x="355998" y="599185"/>
                  <a:pt x="353423" y="598081"/>
                </a:cubicBezTo>
                <a:cubicBezTo>
                  <a:pt x="349781" y="596520"/>
                  <a:pt x="346334" y="594537"/>
                  <a:pt x="342790" y="592765"/>
                </a:cubicBezTo>
                <a:cubicBezTo>
                  <a:pt x="341018" y="590993"/>
                  <a:pt x="339623" y="588738"/>
                  <a:pt x="337474" y="587448"/>
                </a:cubicBezTo>
                <a:cubicBezTo>
                  <a:pt x="335072" y="586006"/>
                  <a:pt x="331688" y="586540"/>
                  <a:pt x="329500" y="584790"/>
                </a:cubicBezTo>
                <a:cubicBezTo>
                  <a:pt x="327005" y="582794"/>
                  <a:pt x="325955" y="579474"/>
                  <a:pt x="324183" y="576816"/>
                </a:cubicBezTo>
                <a:cubicBezTo>
                  <a:pt x="323297" y="574158"/>
                  <a:pt x="323506" y="570822"/>
                  <a:pt x="321525" y="568841"/>
                </a:cubicBezTo>
                <a:cubicBezTo>
                  <a:pt x="310030" y="557345"/>
                  <a:pt x="307737" y="584290"/>
                  <a:pt x="316209" y="547576"/>
                </a:cubicBezTo>
                <a:cubicBezTo>
                  <a:pt x="317469" y="542116"/>
                  <a:pt x="319753" y="536943"/>
                  <a:pt x="321525" y="531627"/>
                </a:cubicBezTo>
                <a:lnTo>
                  <a:pt x="324183" y="523653"/>
                </a:lnTo>
                <a:cubicBezTo>
                  <a:pt x="323297" y="507704"/>
                  <a:pt x="324658" y="491469"/>
                  <a:pt x="321525" y="475806"/>
                </a:cubicBezTo>
                <a:cubicBezTo>
                  <a:pt x="320899" y="472674"/>
                  <a:pt x="316408" y="471919"/>
                  <a:pt x="313551" y="470490"/>
                </a:cubicBezTo>
                <a:cubicBezTo>
                  <a:pt x="309739" y="468584"/>
                  <a:pt x="298349" y="466025"/>
                  <a:pt x="294944" y="465174"/>
                </a:cubicBezTo>
                <a:cubicBezTo>
                  <a:pt x="292286" y="463402"/>
                  <a:pt x="290120" y="460383"/>
                  <a:pt x="286969" y="459858"/>
                </a:cubicBezTo>
                <a:cubicBezTo>
                  <a:pt x="279266" y="458574"/>
                  <a:pt x="276785" y="465831"/>
                  <a:pt x="273679" y="470490"/>
                </a:cubicBezTo>
                <a:cubicBezTo>
                  <a:pt x="272793" y="474034"/>
                  <a:pt x="273794" y="478745"/>
                  <a:pt x="271020" y="481123"/>
                </a:cubicBezTo>
                <a:cubicBezTo>
                  <a:pt x="266765" y="484770"/>
                  <a:pt x="255072" y="486439"/>
                  <a:pt x="255072" y="486439"/>
                </a:cubicBezTo>
                <a:cubicBezTo>
                  <a:pt x="251528" y="485553"/>
                  <a:pt x="247292" y="486063"/>
                  <a:pt x="244439" y="483781"/>
                </a:cubicBezTo>
                <a:cubicBezTo>
                  <a:pt x="242251" y="482031"/>
                  <a:pt x="244529" y="475257"/>
                  <a:pt x="241781" y="475806"/>
                </a:cubicBezTo>
                <a:cubicBezTo>
                  <a:pt x="236866" y="476789"/>
                  <a:pt x="235319" y="483659"/>
                  <a:pt x="231148" y="486439"/>
                </a:cubicBezTo>
                <a:lnTo>
                  <a:pt x="223174" y="491755"/>
                </a:lnTo>
                <a:cubicBezTo>
                  <a:pt x="214314" y="490869"/>
                  <a:pt x="205197" y="491391"/>
                  <a:pt x="196593" y="489097"/>
                </a:cubicBezTo>
                <a:cubicBezTo>
                  <a:pt x="183516" y="485610"/>
                  <a:pt x="182577" y="477921"/>
                  <a:pt x="172669" y="470490"/>
                </a:cubicBezTo>
                <a:cubicBezTo>
                  <a:pt x="169125" y="467832"/>
                  <a:pt x="165883" y="464714"/>
                  <a:pt x="162037" y="462516"/>
                </a:cubicBezTo>
                <a:cubicBezTo>
                  <a:pt x="156650" y="459438"/>
                  <a:pt x="142014" y="457849"/>
                  <a:pt x="138113" y="457199"/>
                </a:cubicBezTo>
                <a:cubicBezTo>
                  <a:pt x="125462" y="448765"/>
                  <a:pt x="135110" y="453906"/>
                  <a:pt x="119507" y="449225"/>
                </a:cubicBezTo>
                <a:cubicBezTo>
                  <a:pt x="114139" y="447615"/>
                  <a:pt x="103558" y="443909"/>
                  <a:pt x="103558" y="443909"/>
                </a:cubicBezTo>
                <a:cubicBezTo>
                  <a:pt x="100014" y="440365"/>
                  <a:pt x="97004" y="436189"/>
                  <a:pt x="92925" y="433276"/>
                </a:cubicBezTo>
                <a:cubicBezTo>
                  <a:pt x="90645" y="431647"/>
                  <a:pt x="87192" y="432299"/>
                  <a:pt x="84951" y="430618"/>
                </a:cubicBezTo>
                <a:cubicBezTo>
                  <a:pt x="79939" y="426859"/>
                  <a:pt x="71660" y="417327"/>
                  <a:pt x="71660" y="417327"/>
                </a:cubicBezTo>
                <a:cubicBezTo>
                  <a:pt x="70774" y="414669"/>
                  <a:pt x="70983" y="411334"/>
                  <a:pt x="69002" y="409353"/>
                </a:cubicBezTo>
                <a:cubicBezTo>
                  <a:pt x="67021" y="407372"/>
                  <a:pt x="62777" y="408883"/>
                  <a:pt x="61027" y="406695"/>
                </a:cubicBezTo>
                <a:cubicBezTo>
                  <a:pt x="58745" y="403842"/>
                  <a:pt x="60492" y="399035"/>
                  <a:pt x="58369" y="396062"/>
                </a:cubicBezTo>
                <a:cubicBezTo>
                  <a:pt x="55794" y="392457"/>
                  <a:pt x="51281" y="390746"/>
                  <a:pt x="47737" y="388088"/>
                </a:cubicBezTo>
                <a:lnTo>
                  <a:pt x="39762" y="364165"/>
                </a:lnTo>
                <a:cubicBezTo>
                  <a:pt x="39761" y="364163"/>
                  <a:pt x="34447" y="348219"/>
                  <a:pt x="34446" y="348216"/>
                </a:cubicBezTo>
                <a:cubicBezTo>
                  <a:pt x="32674" y="344672"/>
                  <a:pt x="30521" y="341293"/>
                  <a:pt x="29130" y="337583"/>
                </a:cubicBezTo>
                <a:cubicBezTo>
                  <a:pt x="27847" y="334163"/>
                  <a:pt x="27476" y="330463"/>
                  <a:pt x="26472" y="326951"/>
                </a:cubicBezTo>
                <a:cubicBezTo>
                  <a:pt x="25702" y="324257"/>
                  <a:pt x="24493" y="321695"/>
                  <a:pt x="23813" y="318976"/>
                </a:cubicBezTo>
                <a:cubicBezTo>
                  <a:pt x="20959" y="307559"/>
                  <a:pt x="20251" y="295451"/>
                  <a:pt x="15839" y="284420"/>
                </a:cubicBezTo>
                <a:cubicBezTo>
                  <a:pt x="13028" y="277392"/>
                  <a:pt x="9949" y="270451"/>
                  <a:pt x="7865" y="263155"/>
                </a:cubicBezTo>
                <a:cubicBezTo>
                  <a:pt x="6861" y="259642"/>
                  <a:pt x="6093" y="256067"/>
                  <a:pt x="5207" y="252523"/>
                </a:cubicBezTo>
                <a:cubicBezTo>
                  <a:pt x="2681" y="224749"/>
                  <a:pt x="0" y="230872"/>
                  <a:pt x="5207" y="212651"/>
                </a:cubicBezTo>
                <a:cubicBezTo>
                  <a:pt x="5977" y="209957"/>
                  <a:pt x="5884" y="206657"/>
                  <a:pt x="7865" y="204676"/>
                </a:cubicBezTo>
                <a:cubicBezTo>
                  <a:pt x="9846" y="202695"/>
                  <a:pt x="13181" y="202904"/>
                  <a:pt x="15839" y="202018"/>
                </a:cubicBezTo>
                <a:cubicBezTo>
                  <a:pt x="16725" y="199360"/>
                  <a:pt x="17056" y="196447"/>
                  <a:pt x="18497" y="194044"/>
                </a:cubicBezTo>
                <a:cubicBezTo>
                  <a:pt x="21023" y="189833"/>
                  <a:pt x="28163" y="185827"/>
                  <a:pt x="31788" y="183411"/>
                </a:cubicBezTo>
                <a:cubicBezTo>
                  <a:pt x="32674" y="180753"/>
                  <a:pt x="32166" y="177066"/>
                  <a:pt x="34446" y="175437"/>
                </a:cubicBezTo>
                <a:cubicBezTo>
                  <a:pt x="39006" y="172180"/>
                  <a:pt x="45079" y="171892"/>
                  <a:pt x="50395" y="170120"/>
                </a:cubicBezTo>
                <a:cubicBezTo>
                  <a:pt x="61831" y="166308"/>
                  <a:pt x="55656" y="168140"/>
                  <a:pt x="69002" y="164804"/>
                </a:cubicBezTo>
                <a:cubicBezTo>
                  <a:pt x="71660" y="163032"/>
                  <a:pt x="74551" y="161567"/>
                  <a:pt x="76976" y="159488"/>
                </a:cubicBezTo>
                <a:cubicBezTo>
                  <a:pt x="80782" y="156226"/>
                  <a:pt x="87609" y="148855"/>
                  <a:pt x="87609" y="148855"/>
                </a:cubicBezTo>
                <a:cubicBezTo>
                  <a:pt x="95673" y="124664"/>
                  <a:pt x="83305" y="162868"/>
                  <a:pt x="92925" y="127590"/>
                </a:cubicBezTo>
                <a:cubicBezTo>
                  <a:pt x="94399" y="122184"/>
                  <a:pt x="96469" y="116957"/>
                  <a:pt x="98241" y="111641"/>
                </a:cubicBezTo>
                <a:cubicBezTo>
                  <a:pt x="99127" y="108983"/>
                  <a:pt x="99346" y="105998"/>
                  <a:pt x="100900" y="103667"/>
                </a:cubicBezTo>
                <a:cubicBezTo>
                  <a:pt x="105694" y="96475"/>
                  <a:pt x="108161" y="93489"/>
                  <a:pt x="111532" y="85060"/>
                </a:cubicBezTo>
                <a:cubicBezTo>
                  <a:pt x="120205" y="63377"/>
                  <a:pt x="111431" y="74528"/>
                  <a:pt x="124823" y="61137"/>
                </a:cubicBezTo>
                <a:cubicBezTo>
                  <a:pt x="125709" y="57593"/>
                  <a:pt x="124707" y="52882"/>
                  <a:pt x="127481" y="50504"/>
                </a:cubicBezTo>
                <a:cubicBezTo>
                  <a:pt x="131736" y="46857"/>
                  <a:pt x="143430" y="45188"/>
                  <a:pt x="143430" y="45188"/>
                </a:cubicBezTo>
                <a:cubicBezTo>
                  <a:pt x="146088" y="43416"/>
                  <a:pt x="148910" y="41868"/>
                  <a:pt x="151404" y="39872"/>
                </a:cubicBezTo>
                <a:cubicBezTo>
                  <a:pt x="159648" y="33276"/>
                  <a:pt x="153781" y="34696"/>
                  <a:pt x="164695" y="29239"/>
                </a:cubicBezTo>
                <a:cubicBezTo>
                  <a:pt x="167201" y="27986"/>
                  <a:pt x="170163" y="27834"/>
                  <a:pt x="172669" y="26581"/>
                </a:cubicBezTo>
                <a:cubicBezTo>
                  <a:pt x="175527" y="25152"/>
                  <a:pt x="179758" y="5316"/>
                  <a:pt x="180644" y="2658"/>
                </a:cubicBezTo>
                <a:close/>
              </a:path>
            </a:pathLst>
          </a:cu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67A6749-14CC-451B-8EB2-526F31B6FF00}"/>
              </a:ext>
            </a:extLst>
          </p:cNvPr>
          <p:cNvSpPr/>
          <p:nvPr/>
        </p:nvSpPr>
        <p:spPr>
          <a:xfrm>
            <a:off x="2523477" y="2529151"/>
            <a:ext cx="343877" cy="490607"/>
          </a:xfrm>
          <a:custGeom>
            <a:avLst/>
            <a:gdLst>
              <a:gd name="connsiteX0" fmla="*/ 250025 w 343877"/>
              <a:gd name="connsiteY0" fmla="*/ 60385 h 490607"/>
              <a:gd name="connsiteX1" fmla="*/ 254338 w 343877"/>
              <a:gd name="connsiteY1" fmla="*/ 4313 h 490607"/>
              <a:gd name="connsiteX2" fmla="*/ 267277 w 343877"/>
              <a:gd name="connsiteY2" fmla="*/ 0 h 490607"/>
              <a:gd name="connsiteX3" fmla="*/ 310410 w 343877"/>
              <a:gd name="connsiteY3" fmla="*/ 12940 h 490607"/>
              <a:gd name="connsiteX4" fmla="*/ 319036 w 343877"/>
              <a:gd name="connsiteY4" fmla="*/ 25879 h 490607"/>
              <a:gd name="connsiteX5" fmla="*/ 336289 w 343877"/>
              <a:gd name="connsiteY5" fmla="*/ 43132 h 490607"/>
              <a:gd name="connsiteX6" fmla="*/ 327662 w 343877"/>
              <a:gd name="connsiteY6" fmla="*/ 69011 h 490607"/>
              <a:gd name="connsiteX7" fmla="*/ 319036 w 343877"/>
              <a:gd name="connsiteY7" fmla="*/ 77638 h 490607"/>
              <a:gd name="connsiteX8" fmla="*/ 293157 w 343877"/>
              <a:gd name="connsiteY8" fmla="*/ 90577 h 490607"/>
              <a:gd name="connsiteX9" fmla="*/ 293157 w 343877"/>
              <a:gd name="connsiteY9" fmla="*/ 133709 h 490607"/>
              <a:gd name="connsiteX10" fmla="*/ 306096 w 343877"/>
              <a:gd name="connsiteY10" fmla="*/ 138023 h 490607"/>
              <a:gd name="connsiteX11" fmla="*/ 310410 w 343877"/>
              <a:gd name="connsiteY11" fmla="*/ 150962 h 490607"/>
              <a:gd name="connsiteX12" fmla="*/ 323349 w 343877"/>
              <a:gd name="connsiteY12" fmla="*/ 155275 h 490607"/>
              <a:gd name="connsiteX13" fmla="*/ 336289 w 343877"/>
              <a:gd name="connsiteY13" fmla="*/ 163902 h 490607"/>
              <a:gd name="connsiteX14" fmla="*/ 336289 w 343877"/>
              <a:gd name="connsiteY14" fmla="*/ 211347 h 490607"/>
              <a:gd name="connsiteX15" fmla="*/ 327662 w 343877"/>
              <a:gd name="connsiteY15" fmla="*/ 224287 h 490607"/>
              <a:gd name="connsiteX16" fmla="*/ 323349 w 343877"/>
              <a:gd name="connsiteY16" fmla="*/ 245853 h 490607"/>
              <a:gd name="connsiteX17" fmla="*/ 310410 w 343877"/>
              <a:gd name="connsiteY17" fmla="*/ 250166 h 490607"/>
              <a:gd name="connsiteX18" fmla="*/ 301783 w 343877"/>
              <a:gd name="connsiteY18" fmla="*/ 258792 h 490607"/>
              <a:gd name="connsiteX19" fmla="*/ 293157 w 343877"/>
              <a:gd name="connsiteY19" fmla="*/ 271732 h 490607"/>
              <a:gd name="connsiteX20" fmla="*/ 275904 w 343877"/>
              <a:gd name="connsiteY20" fmla="*/ 288985 h 490607"/>
              <a:gd name="connsiteX21" fmla="*/ 250025 w 343877"/>
              <a:gd name="connsiteY21" fmla="*/ 314864 h 490607"/>
              <a:gd name="connsiteX22" fmla="*/ 228459 w 343877"/>
              <a:gd name="connsiteY22" fmla="*/ 327804 h 490607"/>
              <a:gd name="connsiteX23" fmla="*/ 219832 w 343877"/>
              <a:gd name="connsiteY23" fmla="*/ 336430 h 490607"/>
              <a:gd name="connsiteX24" fmla="*/ 206893 w 343877"/>
              <a:gd name="connsiteY24" fmla="*/ 340743 h 490607"/>
              <a:gd name="connsiteX25" fmla="*/ 202579 w 343877"/>
              <a:gd name="connsiteY25" fmla="*/ 362309 h 490607"/>
              <a:gd name="connsiteX26" fmla="*/ 193953 w 343877"/>
              <a:gd name="connsiteY26" fmla="*/ 388189 h 490607"/>
              <a:gd name="connsiteX27" fmla="*/ 202579 w 343877"/>
              <a:gd name="connsiteY27" fmla="*/ 444260 h 490607"/>
              <a:gd name="connsiteX28" fmla="*/ 211206 w 343877"/>
              <a:gd name="connsiteY28" fmla="*/ 452887 h 490607"/>
              <a:gd name="connsiteX29" fmla="*/ 219832 w 343877"/>
              <a:gd name="connsiteY29" fmla="*/ 465826 h 490607"/>
              <a:gd name="connsiteX30" fmla="*/ 215519 w 343877"/>
              <a:gd name="connsiteY30" fmla="*/ 487392 h 490607"/>
              <a:gd name="connsiteX31" fmla="*/ 202579 w 343877"/>
              <a:gd name="connsiteY31" fmla="*/ 483079 h 490607"/>
              <a:gd name="connsiteX32" fmla="*/ 193953 w 343877"/>
              <a:gd name="connsiteY32" fmla="*/ 457200 h 490607"/>
              <a:gd name="connsiteX33" fmla="*/ 181013 w 343877"/>
              <a:gd name="connsiteY33" fmla="*/ 452887 h 490607"/>
              <a:gd name="connsiteX34" fmla="*/ 176700 w 343877"/>
              <a:gd name="connsiteY34" fmla="*/ 439947 h 490607"/>
              <a:gd name="connsiteX35" fmla="*/ 163760 w 343877"/>
              <a:gd name="connsiteY35" fmla="*/ 435634 h 490607"/>
              <a:gd name="connsiteX36" fmla="*/ 146508 w 343877"/>
              <a:gd name="connsiteY36" fmla="*/ 427008 h 490607"/>
              <a:gd name="connsiteX37" fmla="*/ 120628 w 343877"/>
              <a:gd name="connsiteY37" fmla="*/ 401128 h 490607"/>
              <a:gd name="connsiteX38" fmla="*/ 103376 w 343877"/>
              <a:gd name="connsiteY38" fmla="*/ 375249 h 490607"/>
              <a:gd name="connsiteX39" fmla="*/ 77496 w 343877"/>
              <a:gd name="connsiteY39" fmla="*/ 362309 h 490607"/>
              <a:gd name="connsiteX40" fmla="*/ 68870 w 343877"/>
              <a:gd name="connsiteY40" fmla="*/ 336430 h 490607"/>
              <a:gd name="connsiteX41" fmla="*/ 64557 w 343877"/>
              <a:gd name="connsiteY41" fmla="*/ 323491 h 490607"/>
              <a:gd name="connsiteX42" fmla="*/ 51617 w 343877"/>
              <a:gd name="connsiteY42" fmla="*/ 314864 h 490607"/>
              <a:gd name="connsiteX43" fmla="*/ 47304 w 343877"/>
              <a:gd name="connsiteY43" fmla="*/ 297611 h 490607"/>
              <a:gd name="connsiteX44" fmla="*/ 30051 w 343877"/>
              <a:gd name="connsiteY44" fmla="*/ 280358 h 490607"/>
              <a:gd name="connsiteX45" fmla="*/ 12798 w 343877"/>
              <a:gd name="connsiteY45" fmla="*/ 258792 h 490607"/>
              <a:gd name="connsiteX46" fmla="*/ 30051 w 343877"/>
              <a:gd name="connsiteY46" fmla="*/ 202721 h 490607"/>
              <a:gd name="connsiteX47" fmla="*/ 38677 w 343877"/>
              <a:gd name="connsiteY47" fmla="*/ 194094 h 490607"/>
              <a:gd name="connsiteX48" fmla="*/ 42991 w 343877"/>
              <a:gd name="connsiteY48" fmla="*/ 176841 h 490607"/>
              <a:gd name="connsiteX49" fmla="*/ 55930 w 343877"/>
              <a:gd name="connsiteY49" fmla="*/ 172528 h 490607"/>
              <a:gd name="connsiteX50" fmla="*/ 73183 w 343877"/>
              <a:gd name="connsiteY50" fmla="*/ 133709 h 490607"/>
              <a:gd name="connsiteX51" fmla="*/ 86123 w 343877"/>
              <a:gd name="connsiteY51" fmla="*/ 125083 h 490607"/>
              <a:gd name="connsiteX52" fmla="*/ 103376 w 343877"/>
              <a:gd name="connsiteY52" fmla="*/ 103517 h 490607"/>
              <a:gd name="connsiteX53" fmla="*/ 116315 w 343877"/>
              <a:gd name="connsiteY53" fmla="*/ 99204 h 490607"/>
              <a:gd name="connsiteX54" fmla="*/ 112002 w 343877"/>
              <a:gd name="connsiteY54" fmla="*/ 43132 h 490607"/>
              <a:gd name="connsiteX55" fmla="*/ 107689 w 343877"/>
              <a:gd name="connsiteY55" fmla="*/ 30192 h 490607"/>
              <a:gd name="connsiteX56" fmla="*/ 129255 w 343877"/>
              <a:gd name="connsiteY56" fmla="*/ 8626 h 490607"/>
              <a:gd name="connsiteX57" fmla="*/ 181013 w 343877"/>
              <a:gd name="connsiteY57" fmla="*/ 17253 h 490607"/>
              <a:gd name="connsiteX58" fmla="*/ 189640 w 343877"/>
              <a:gd name="connsiteY58" fmla="*/ 25879 h 490607"/>
              <a:gd name="connsiteX59" fmla="*/ 193953 w 343877"/>
              <a:gd name="connsiteY59" fmla="*/ 38819 h 490607"/>
              <a:gd name="connsiteX60" fmla="*/ 206893 w 343877"/>
              <a:gd name="connsiteY60" fmla="*/ 47445 h 490607"/>
              <a:gd name="connsiteX61" fmla="*/ 237085 w 343877"/>
              <a:gd name="connsiteY61" fmla="*/ 56072 h 490607"/>
              <a:gd name="connsiteX62" fmla="*/ 250025 w 343877"/>
              <a:gd name="connsiteY62" fmla="*/ 64698 h 490607"/>
              <a:gd name="connsiteX63" fmla="*/ 254338 w 343877"/>
              <a:gd name="connsiteY63" fmla="*/ 43132 h 490607"/>
              <a:gd name="connsiteX64" fmla="*/ 262964 w 343877"/>
              <a:gd name="connsiteY64" fmla="*/ 25879 h 490607"/>
              <a:gd name="connsiteX65" fmla="*/ 267277 w 343877"/>
              <a:gd name="connsiteY65" fmla="*/ 4313 h 490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43877" h="490607">
                <a:moveTo>
                  <a:pt x="250025" y="60385"/>
                </a:moveTo>
                <a:cubicBezTo>
                  <a:pt x="242663" y="38303"/>
                  <a:pt x="239694" y="36530"/>
                  <a:pt x="254338" y="4313"/>
                </a:cubicBezTo>
                <a:cubicBezTo>
                  <a:pt x="256219" y="174"/>
                  <a:pt x="262964" y="1438"/>
                  <a:pt x="267277" y="0"/>
                </a:cubicBezTo>
                <a:cubicBezTo>
                  <a:pt x="298781" y="10500"/>
                  <a:pt x="284335" y="6420"/>
                  <a:pt x="310410" y="12940"/>
                </a:cubicBezTo>
                <a:cubicBezTo>
                  <a:pt x="313285" y="17253"/>
                  <a:pt x="314988" y="22641"/>
                  <a:pt x="319036" y="25879"/>
                </a:cubicBezTo>
                <a:cubicBezTo>
                  <a:pt x="339949" y="42608"/>
                  <a:pt x="326879" y="14900"/>
                  <a:pt x="336289" y="43132"/>
                </a:cubicBezTo>
                <a:cubicBezTo>
                  <a:pt x="333413" y="51758"/>
                  <a:pt x="331729" y="60878"/>
                  <a:pt x="327662" y="69011"/>
                </a:cubicBezTo>
                <a:cubicBezTo>
                  <a:pt x="325843" y="72648"/>
                  <a:pt x="322211" y="75098"/>
                  <a:pt x="319036" y="77638"/>
                </a:cubicBezTo>
                <a:cubicBezTo>
                  <a:pt x="307093" y="87192"/>
                  <a:pt x="306822" y="86022"/>
                  <a:pt x="293157" y="90577"/>
                </a:cubicBezTo>
                <a:cubicBezTo>
                  <a:pt x="287844" y="106513"/>
                  <a:pt x="283244" y="113882"/>
                  <a:pt x="293157" y="133709"/>
                </a:cubicBezTo>
                <a:cubicBezTo>
                  <a:pt x="295190" y="137775"/>
                  <a:pt x="301783" y="136585"/>
                  <a:pt x="306096" y="138023"/>
                </a:cubicBezTo>
                <a:cubicBezTo>
                  <a:pt x="307534" y="142336"/>
                  <a:pt x="307195" y="147747"/>
                  <a:pt x="310410" y="150962"/>
                </a:cubicBezTo>
                <a:cubicBezTo>
                  <a:pt x="313625" y="154177"/>
                  <a:pt x="319283" y="153242"/>
                  <a:pt x="323349" y="155275"/>
                </a:cubicBezTo>
                <a:cubicBezTo>
                  <a:pt x="327986" y="157593"/>
                  <a:pt x="331976" y="161026"/>
                  <a:pt x="336289" y="163902"/>
                </a:cubicBezTo>
                <a:cubicBezTo>
                  <a:pt x="340582" y="185369"/>
                  <a:pt x="343877" y="188585"/>
                  <a:pt x="336289" y="211347"/>
                </a:cubicBezTo>
                <a:cubicBezTo>
                  <a:pt x="334650" y="216265"/>
                  <a:pt x="330538" y="219974"/>
                  <a:pt x="327662" y="224287"/>
                </a:cubicBezTo>
                <a:cubicBezTo>
                  <a:pt x="326224" y="231476"/>
                  <a:pt x="327415" y="239753"/>
                  <a:pt x="323349" y="245853"/>
                </a:cubicBezTo>
                <a:cubicBezTo>
                  <a:pt x="320827" y="249636"/>
                  <a:pt x="314308" y="247827"/>
                  <a:pt x="310410" y="250166"/>
                </a:cubicBezTo>
                <a:cubicBezTo>
                  <a:pt x="306923" y="252258"/>
                  <a:pt x="304323" y="255617"/>
                  <a:pt x="301783" y="258792"/>
                </a:cubicBezTo>
                <a:cubicBezTo>
                  <a:pt x="298545" y="262840"/>
                  <a:pt x="296531" y="267796"/>
                  <a:pt x="293157" y="271732"/>
                </a:cubicBezTo>
                <a:cubicBezTo>
                  <a:pt x="287864" y="277907"/>
                  <a:pt x="280416" y="282218"/>
                  <a:pt x="275904" y="288985"/>
                </a:cubicBezTo>
                <a:cubicBezTo>
                  <a:pt x="261360" y="310800"/>
                  <a:pt x="274100" y="294802"/>
                  <a:pt x="250025" y="314864"/>
                </a:cubicBezTo>
                <a:cubicBezTo>
                  <a:pt x="234236" y="328021"/>
                  <a:pt x="249669" y="320734"/>
                  <a:pt x="228459" y="327804"/>
                </a:cubicBezTo>
                <a:cubicBezTo>
                  <a:pt x="225583" y="330679"/>
                  <a:pt x="223319" y="334338"/>
                  <a:pt x="219832" y="336430"/>
                </a:cubicBezTo>
                <a:cubicBezTo>
                  <a:pt x="215934" y="338769"/>
                  <a:pt x="209415" y="336960"/>
                  <a:pt x="206893" y="340743"/>
                </a:cubicBezTo>
                <a:cubicBezTo>
                  <a:pt x="202826" y="346843"/>
                  <a:pt x="204508" y="355236"/>
                  <a:pt x="202579" y="362309"/>
                </a:cubicBezTo>
                <a:cubicBezTo>
                  <a:pt x="200186" y="371082"/>
                  <a:pt x="193953" y="388189"/>
                  <a:pt x="193953" y="388189"/>
                </a:cubicBezTo>
                <a:cubicBezTo>
                  <a:pt x="194233" y="390706"/>
                  <a:pt x="197243" y="433588"/>
                  <a:pt x="202579" y="444260"/>
                </a:cubicBezTo>
                <a:cubicBezTo>
                  <a:pt x="204398" y="447897"/>
                  <a:pt x="208665" y="449711"/>
                  <a:pt x="211206" y="452887"/>
                </a:cubicBezTo>
                <a:cubicBezTo>
                  <a:pt x="214444" y="456935"/>
                  <a:pt x="216957" y="461513"/>
                  <a:pt x="219832" y="465826"/>
                </a:cubicBezTo>
                <a:cubicBezTo>
                  <a:pt x="218394" y="473015"/>
                  <a:pt x="220703" y="482208"/>
                  <a:pt x="215519" y="487392"/>
                </a:cubicBezTo>
                <a:cubicBezTo>
                  <a:pt x="212304" y="490607"/>
                  <a:pt x="205222" y="486779"/>
                  <a:pt x="202579" y="483079"/>
                </a:cubicBezTo>
                <a:cubicBezTo>
                  <a:pt x="197294" y="475680"/>
                  <a:pt x="202579" y="460075"/>
                  <a:pt x="193953" y="457200"/>
                </a:cubicBezTo>
                <a:lnTo>
                  <a:pt x="181013" y="452887"/>
                </a:lnTo>
                <a:cubicBezTo>
                  <a:pt x="179575" y="448574"/>
                  <a:pt x="179915" y="443162"/>
                  <a:pt x="176700" y="439947"/>
                </a:cubicBezTo>
                <a:cubicBezTo>
                  <a:pt x="173485" y="436732"/>
                  <a:pt x="167939" y="437425"/>
                  <a:pt x="163760" y="435634"/>
                </a:cubicBezTo>
                <a:cubicBezTo>
                  <a:pt x="157850" y="433101"/>
                  <a:pt x="151529" y="431024"/>
                  <a:pt x="146508" y="427008"/>
                </a:cubicBezTo>
                <a:cubicBezTo>
                  <a:pt x="136981" y="419387"/>
                  <a:pt x="127395" y="411279"/>
                  <a:pt x="120628" y="401128"/>
                </a:cubicBezTo>
                <a:cubicBezTo>
                  <a:pt x="114877" y="392502"/>
                  <a:pt x="112002" y="381000"/>
                  <a:pt x="103376" y="375249"/>
                </a:cubicBezTo>
                <a:cubicBezTo>
                  <a:pt x="86653" y="364101"/>
                  <a:pt x="95354" y="368263"/>
                  <a:pt x="77496" y="362309"/>
                </a:cubicBezTo>
                <a:lnTo>
                  <a:pt x="68870" y="336430"/>
                </a:lnTo>
                <a:cubicBezTo>
                  <a:pt x="67432" y="332117"/>
                  <a:pt x="68340" y="326013"/>
                  <a:pt x="64557" y="323491"/>
                </a:cubicBezTo>
                <a:lnTo>
                  <a:pt x="51617" y="314864"/>
                </a:lnTo>
                <a:cubicBezTo>
                  <a:pt x="50179" y="309113"/>
                  <a:pt x="50446" y="302638"/>
                  <a:pt x="47304" y="297611"/>
                </a:cubicBezTo>
                <a:cubicBezTo>
                  <a:pt x="42993" y="290714"/>
                  <a:pt x="34562" y="287125"/>
                  <a:pt x="30051" y="280358"/>
                </a:cubicBezTo>
                <a:cubicBezTo>
                  <a:pt x="19169" y="264035"/>
                  <a:pt x="25090" y="271084"/>
                  <a:pt x="12798" y="258792"/>
                </a:cubicBezTo>
                <a:cubicBezTo>
                  <a:pt x="20104" y="171112"/>
                  <a:pt x="0" y="220752"/>
                  <a:pt x="30051" y="202721"/>
                </a:cubicBezTo>
                <a:cubicBezTo>
                  <a:pt x="33538" y="200629"/>
                  <a:pt x="35802" y="196970"/>
                  <a:pt x="38677" y="194094"/>
                </a:cubicBezTo>
                <a:cubicBezTo>
                  <a:pt x="40115" y="188343"/>
                  <a:pt x="39288" y="181470"/>
                  <a:pt x="42991" y="176841"/>
                </a:cubicBezTo>
                <a:cubicBezTo>
                  <a:pt x="45831" y="173291"/>
                  <a:pt x="53287" y="176227"/>
                  <a:pt x="55930" y="172528"/>
                </a:cubicBezTo>
                <a:cubicBezTo>
                  <a:pt x="77278" y="142642"/>
                  <a:pt x="53196" y="153696"/>
                  <a:pt x="73183" y="133709"/>
                </a:cubicBezTo>
                <a:cubicBezTo>
                  <a:pt x="76849" y="130043"/>
                  <a:pt x="81810" y="127958"/>
                  <a:pt x="86123" y="125083"/>
                </a:cubicBezTo>
                <a:cubicBezTo>
                  <a:pt x="90043" y="119203"/>
                  <a:pt x="96545" y="107616"/>
                  <a:pt x="103376" y="103517"/>
                </a:cubicBezTo>
                <a:cubicBezTo>
                  <a:pt x="107274" y="101178"/>
                  <a:pt x="112002" y="100642"/>
                  <a:pt x="116315" y="99204"/>
                </a:cubicBezTo>
                <a:cubicBezTo>
                  <a:pt x="114877" y="80513"/>
                  <a:pt x="114327" y="61733"/>
                  <a:pt x="112002" y="43132"/>
                </a:cubicBezTo>
                <a:cubicBezTo>
                  <a:pt x="111438" y="38620"/>
                  <a:pt x="107046" y="34693"/>
                  <a:pt x="107689" y="30192"/>
                </a:cubicBezTo>
                <a:cubicBezTo>
                  <a:pt x="110354" y="11539"/>
                  <a:pt x="115869" y="13089"/>
                  <a:pt x="129255" y="8626"/>
                </a:cubicBezTo>
                <a:cubicBezTo>
                  <a:pt x="133089" y="9052"/>
                  <a:pt x="169517" y="10356"/>
                  <a:pt x="181013" y="17253"/>
                </a:cubicBezTo>
                <a:cubicBezTo>
                  <a:pt x="184500" y="19345"/>
                  <a:pt x="186764" y="23004"/>
                  <a:pt x="189640" y="25879"/>
                </a:cubicBezTo>
                <a:cubicBezTo>
                  <a:pt x="191078" y="30192"/>
                  <a:pt x="191113" y="35269"/>
                  <a:pt x="193953" y="38819"/>
                </a:cubicBezTo>
                <a:cubicBezTo>
                  <a:pt x="197191" y="42867"/>
                  <a:pt x="202256" y="45127"/>
                  <a:pt x="206893" y="47445"/>
                </a:cubicBezTo>
                <a:cubicBezTo>
                  <a:pt x="213079" y="50538"/>
                  <a:pt x="231560" y="54691"/>
                  <a:pt x="237085" y="56072"/>
                </a:cubicBezTo>
                <a:cubicBezTo>
                  <a:pt x="241398" y="58947"/>
                  <a:pt x="245878" y="67808"/>
                  <a:pt x="250025" y="64698"/>
                </a:cubicBezTo>
                <a:cubicBezTo>
                  <a:pt x="255890" y="60299"/>
                  <a:pt x="252020" y="50087"/>
                  <a:pt x="254338" y="43132"/>
                </a:cubicBezTo>
                <a:cubicBezTo>
                  <a:pt x="256371" y="37032"/>
                  <a:pt x="260089" y="31630"/>
                  <a:pt x="262964" y="25879"/>
                </a:cubicBezTo>
                <a:lnTo>
                  <a:pt x="267277" y="4313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E636B800-8E48-40D2-A149-D5346EBCA7D2}"/>
              </a:ext>
            </a:extLst>
          </p:cNvPr>
          <p:cNvSpPr/>
          <p:nvPr/>
        </p:nvSpPr>
        <p:spPr>
          <a:xfrm>
            <a:off x="3222871" y="1739099"/>
            <a:ext cx="433283" cy="521165"/>
          </a:xfrm>
          <a:custGeom>
            <a:avLst/>
            <a:gdLst>
              <a:gd name="connsiteX0" fmla="*/ 12970 w 433283"/>
              <a:gd name="connsiteY0" fmla="*/ 83420 h 521165"/>
              <a:gd name="connsiteX1" fmla="*/ 90791 w 433283"/>
              <a:gd name="connsiteY1" fmla="*/ 78556 h 521165"/>
              <a:gd name="connsiteX2" fmla="*/ 100519 w 433283"/>
              <a:gd name="connsiteY2" fmla="*/ 59101 h 521165"/>
              <a:gd name="connsiteX3" fmla="*/ 115110 w 433283"/>
              <a:gd name="connsiteY3" fmla="*/ 54237 h 521165"/>
              <a:gd name="connsiteX4" fmla="*/ 139429 w 433283"/>
              <a:gd name="connsiteY4" fmla="*/ 34782 h 521165"/>
              <a:gd name="connsiteX5" fmla="*/ 149157 w 433283"/>
              <a:gd name="connsiteY5" fmla="*/ 20190 h 521165"/>
              <a:gd name="connsiteX6" fmla="*/ 183204 w 433283"/>
              <a:gd name="connsiteY6" fmla="*/ 735 h 521165"/>
              <a:gd name="connsiteX7" fmla="*/ 236706 w 433283"/>
              <a:gd name="connsiteY7" fmla="*/ 15326 h 521165"/>
              <a:gd name="connsiteX8" fmla="*/ 241570 w 433283"/>
              <a:gd name="connsiteY8" fmla="*/ 29918 h 521165"/>
              <a:gd name="connsiteX9" fmla="*/ 270753 w 433283"/>
              <a:gd name="connsiteY9" fmla="*/ 39646 h 521165"/>
              <a:gd name="connsiteX10" fmla="*/ 290208 w 433283"/>
              <a:gd name="connsiteY10" fmla="*/ 49373 h 521165"/>
              <a:gd name="connsiteX11" fmla="*/ 295072 w 433283"/>
              <a:gd name="connsiteY11" fmla="*/ 63965 h 521165"/>
              <a:gd name="connsiteX12" fmla="*/ 329119 w 433283"/>
              <a:gd name="connsiteY12" fmla="*/ 78556 h 521165"/>
              <a:gd name="connsiteX13" fmla="*/ 343710 w 433283"/>
              <a:gd name="connsiteY13" fmla="*/ 88284 h 521165"/>
              <a:gd name="connsiteX14" fmla="*/ 348574 w 433283"/>
              <a:gd name="connsiteY14" fmla="*/ 102875 h 521165"/>
              <a:gd name="connsiteX15" fmla="*/ 363165 w 433283"/>
              <a:gd name="connsiteY15" fmla="*/ 107739 h 521165"/>
              <a:gd name="connsiteX16" fmla="*/ 377757 w 433283"/>
              <a:gd name="connsiteY16" fmla="*/ 117467 h 521165"/>
              <a:gd name="connsiteX17" fmla="*/ 387485 w 433283"/>
              <a:gd name="connsiteY17" fmla="*/ 132058 h 521165"/>
              <a:gd name="connsiteX18" fmla="*/ 392348 w 433283"/>
              <a:gd name="connsiteY18" fmla="*/ 146650 h 521165"/>
              <a:gd name="connsiteX19" fmla="*/ 411804 w 433283"/>
              <a:gd name="connsiteY19" fmla="*/ 156378 h 521165"/>
              <a:gd name="connsiteX20" fmla="*/ 426395 w 433283"/>
              <a:gd name="connsiteY20" fmla="*/ 200152 h 521165"/>
              <a:gd name="connsiteX21" fmla="*/ 431259 w 433283"/>
              <a:gd name="connsiteY21" fmla="*/ 214744 h 521165"/>
              <a:gd name="connsiteX22" fmla="*/ 426395 w 433283"/>
              <a:gd name="connsiteY22" fmla="*/ 268246 h 521165"/>
              <a:gd name="connsiteX23" fmla="*/ 406940 w 433283"/>
              <a:gd name="connsiteY23" fmla="*/ 273109 h 521165"/>
              <a:gd name="connsiteX24" fmla="*/ 372893 w 433283"/>
              <a:gd name="connsiteY24" fmla="*/ 287701 h 521165"/>
              <a:gd name="connsiteX25" fmla="*/ 368029 w 433283"/>
              <a:gd name="connsiteY25" fmla="*/ 302292 h 521165"/>
              <a:gd name="connsiteX26" fmla="*/ 358302 w 433283"/>
              <a:gd name="connsiteY26" fmla="*/ 316884 h 521165"/>
              <a:gd name="connsiteX27" fmla="*/ 353438 w 433283"/>
              <a:gd name="connsiteY27" fmla="*/ 336339 h 521165"/>
              <a:gd name="connsiteX28" fmla="*/ 363165 w 433283"/>
              <a:gd name="connsiteY28" fmla="*/ 350931 h 521165"/>
              <a:gd name="connsiteX29" fmla="*/ 343710 w 433283"/>
              <a:gd name="connsiteY29" fmla="*/ 380114 h 521165"/>
              <a:gd name="connsiteX30" fmla="*/ 329119 w 433283"/>
              <a:gd name="connsiteY30" fmla="*/ 384978 h 521165"/>
              <a:gd name="connsiteX31" fmla="*/ 314527 w 433283"/>
              <a:gd name="connsiteY31" fmla="*/ 443344 h 521165"/>
              <a:gd name="connsiteX32" fmla="*/ 299936 w 433283"/>
              <a:gd name="connsiteY32" fmla="*/ 472526 h 521165"/>
              <a:gd name="connsiteX33" fmla="*/ 280480 w 433283"/>
              <a:gd name="connsiteY33" fmla="*/ 511437 h 521165"/>
              <a:gd name="connsiteX34" fmla="*/ 261025 w 433283"/>
              <a:gd name="connsiteY34" fmla="*/ 516301 h 521165"/>
              <a:gd name="connsiteX35" fmla="*/ 246434 w 433283"/>
              <a:gd name="connsiteY35" fmla="*/ 521165 h 521165"/>
              <a:gd name="connsiteX36" fmla="*/ 226978 w 433283"/>
              <a:gd name="connsiteY36" fmla="*/ 516301 h 521165"/>
              <a:gd name="connsiteX37" fmla="*/ 207523 w 433283"/>
              <a:gd name="connsiteY37" fmla="*/ 482254 h 521165"/>
              <a:gd name="connsiteX38" fmla="*/ 202659 w 433283"/>
              <a:gd name="connsiteY38" fmla="*/ 467663 h 521165"/>
              <a:gd name="connsiteX39" fmla="*/ 173476 w 433283"/>
              <a:gd name="connsiteY39" fmla="*/ 453071 h 521165"/>
              <a:gd name="connsiteX40" fmla="*/ 168612 w 433283"/>
              <a:gd name="connsiteY40" fmla="*/ 438480 h 521165"/>
              <a:gd name="connsiteX41" fmla="*/ 149157 w 433283"/>
              <a:gd name="connsiteY41" fmla="*/ 428752 h 521165"/>
              <a:gd name="connsiteX42" fmla="*/ 144293 w 433283"/>
              <a:gd name="connsiteY42" fmla="*/ 394705 h 521165"/>
              <a:gd name="connsiteX43" fmla="*/ 134565 w 433283"/>
              <a:gd name="connsiteY43" fmla="*/ 365522 h 521165"/>
              <a:gd name="connsiteX44" fmla="*/ 129702 w 433283"/>
              <a:gd name="connsiteY44" fmla="*/ 350931 h 521165"/>
              <a:gd name="connsiteX45" fmla="*/ 124838 w 433283"/>
              <a:gd name="connsiteY45" fmla="*/ 331475 h 521165"/>
              <a:gd name="connsiteX46" fmla="*/ 115110 w 433283"/>
              <a:gd name="connsiteY46" fmla="*/ 316884 h 521165"/>
              <a:gd name="connsiteX47" fmla="*/ 95655 w 433283"/>
              <a:gd name="connsiteY47" fmla="*/ 282837 h 521165"/>
              <a:gd name="connsiteX48" fmla="*/ 56744 w 433283"/>
              <a:gd name="connsiteY48" fmla="*/ 263382 h 521165"/>
              <a:gd name="connsiteX49" fmla="*/ 42153 w 433283"/>
              <a:gd name="connsiteY49" fmla="*/ 253654 h 521165"/>
              <a:gd name="connsiteX50" fmla="*/ 22697 w 433283"/>
              <a:gd name="connsiteY50" fmla="*/ 224471 h 521165"/>
              <a:gd name="connsiteX51" fmla="*/ 12970 w 433283"/>
              <a:gd name="connsiteY51" fmla="*/ 190424 h 521165"/>
              <a:gd name="connsiteX52" fmla="*/ 3242 w 433283"/>
              <a:gd name="connsiteY52" fmla="*/ 156378 h 521165"/>
              <a:gd name="connsiteX53" fmla="*/ 12970 w 433283"/>
              <a:gd name="connsiteY53" fmla="*/ 102875 h 521165"/>
              <a:gd name="connsiteX54" fmla="*/ 12970 w 433283"/>
              <a:gd name="connsiteY54" fmla="*/ 83420 h 52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33283" h="521165">
                <a:moveTo>
                  <a:pt x="12970" y="83420"/>
                </a:moveTo>
                <a:cubicBezTo>
                  <a:pt x="25940" y="79367"/>
                  <a:pt x="65748" y="85512"/>
                  <a:pt x="90791" y="78556"/>
                </a:cubicBezTo>
                <a:cubicBezTo>
                  <a:pt x="97777" y="76615"/>
                  <a:pt x="95392" y="64228"/>
                  <a:pt x="100519" y="59101"/>
                </a:cubicBezTo>
                <a:cubicBezTo>
                  <a:pt x="104144" y="55476"/>
                  <a:pt x="110246" y="55858"/>
                  <a:pt x="115110" y="54237"/>
                </a:cubicBezTo>
                <a:cubicBezTo>
                  <a:pt x="142992" y="12417"/>
                  <a:pt x="105865" y="61634"/>
                  <a:pt x="139429" y="34782"/>
                </a:cubicBezTo>
                <a:cubicBezTo>
                  <a:pt x="143994" y="31130"/>
                  <a:pt x="145023" y="24324"/>
                  <a:pt x="149157" y="20190"/>
                </a:cubicBezTo>
                <a:cubicBezTo>
                  <a:pt x="156031" y="13316"/>
                  <a:pt x="175576" y="4549"/>
                  <a:pt x="183204" y="735"/>
                </a:cubicBezTo>
                <a:cubicBezTo>
                  <a:pt x="198384" y="2633"/>
                  <a:pt x="224445" y="0"/>
                  <a:pt x="236706" y="15326"/>
                </a:cubicBezTo>
                <a:cubicBezTo>
                  <a:pt x="239909" y="19330"/>
                  <a:pt x="237398" y="26938"/>
                  <a:pt x="241570" y="29918"/>
                </a:cubicBezTo>
                <a:cubicBezTo>
                  <a:pt x="249914" y="35878"/>
                  <a:pt x="261582" y="35061"/>
                  <a:pt x="270753" y="39646"/>
                </a:cubicBezTo>
                <a:lnTo>
                  <a:pt x="290208" y="49373"/>
                </a:lnTo>
                <a:cubicBezTo>
                  <a:pt x="291829" y="54237"/>
                  <a:pt x="291447" y="60340"/>
                  <a:pt x="295072" y="63965"/>
                </a:cubicBezTo>
                <a:cubicBezTo>
                  <a:pt x="301081" y="69974"/>
                  <a:pt x="320400" y="75650"/>
                  <a:pt x="329119" y="78556"/>
                </a:cubicBezTo>
                <a:cubicBezTo>
                  <a:pt x="333983" y="81799"/>
                  <a:pt x="340058" y="83719"/>
                  <a:pt x="343710" y="88284"/>
                </a:cubicBezTo>
                <a:cubicBezTo>
                  <a:pt x="346913" y="92287"/>
                  <a:pt x="344949" y="99250"/>
                  <a:pt x="348574" y="102875"/>
                </a:cubicBezTo>
                <a:cubicBezTo>
                  <a:pt x="352199" y="106500"/>
                  <a:pt x="358579" y="105446"/>
                  <a:pt x="363165" y="107739"/>
                </a:cubicBezTo>
                <a:cubicBezTo>
                  <a:pt x="368394" y="110353"/>
                  <a:pt x="372893" y="114224"/>
                  <a:pt x="377757" y="117467"/>
                </a:cubicBezTo>
                <a:cubicBezTo>
                  <a:pt x="381000" y="122331"/>
                  <a:pt x="384871" y="126830"/>
                  <a:pt x="387485" y="132058"/>
                </a:cubicBezTo>
                <a:cubicBezTo>
                  <a:pt x="389778" y="136644"/>
                  <a:pt x="388723" y="143025"/>
                  <a:pt x="392348" y="146650"/>
                </a:cubicBezTo>
                <a:cubicBezTo>
                  <a:pt x="397475" y="151777"/>
                  <a:pt x="405319" y="153135"/>
                  <a:pt x="411804" y="156378"/>
                </a:cubicBezTo>
                <a:lnTo>
                  <a:pt x="426395" y="200152"/>
                </a:lnTo>
                <a:lnTo>
                  <a:pt x="431259" y="214744"/>
                </a:lnTo>
                <a:cubicBezTo>
                  <a:pt x="429638" y="232578"/>
                  <a:pt x="433283" y="251716"/>
                  <a:pt x="426395" y="268246"/>
                </a:cubicBezTo>
                <a:cubicBezTo>
                  <a:pt x="423824" y="274416"/>
                  <a:pt x="413084" y="270476"/>
                  <a:pt x="406940" y="273109"/>
                </a:cubicBezTo>
                <a:cubicBezTo>
                  <a:pt x="359908" y="293265"/>
                  <a:pt x="428754" y="273735"/>
                  <a:pt x="372893" y="287701"/>
                </a:cubicBezTo>
                <a:cubicBezTo>
                  <a:pt x="371272" y="292565"/>
                  <a:pt x="370322" y="297706"/>
                  <a:pt x="368029" y="302292"/>
                </a:cubicBezTo>
                <a:cubicBezTo>
                  <a:pt x="365415" y="307521"/>
                  <a:pt x="360605" y="311511"/>
                  <a:pt x="358302" y="316884"/>
                </a:cubicBezTo>
                <a:cubicBezTo>
                  <a:pt x="355669" y="323028"/>
                  <a:pt x="355059" y="329854"/>
                  <a:pt x="353438" y="336339"/>
                </a:cubicBezTo>
                <a:cubicBezTo>
                  <a:pt x="356680" y="341203"/>
                  <a:pt x="362338" y="345144"/>
                  <a:pt x="363165" y="350931"/>
                </a:cubicBezTo>
                <a:cubicBezTo>
                  <a:pt x="365584" y="367867"/>
                  <a:pt x="356255" y="373841"/>
                  <a:pt x="343710" y="380114"/>
                </a:cubicBezTo>
                <a:cubicBezTo>
                  <a:pt x="339124" y="382407"/>
                  <a:pt x="333983" y="383357"/>
                  <a:pt x="329119" y="384978"/>
                </a:cubicBezTo>
                <a:cubicBezTo>
                  <a:pt x="324255" y="404433"/>
                  <a:pt x="325651" y="426658"/>
                  <a:pt x="314527" y="443344"/>
                </a:cubicBezTo>
                <a:cubicBezTo>
                  <a:pt x="305018" y="457608"/>
                  <a:pt x="303963" y="456418"/>
                  <a:pt x="299936" y="472526"/>
                </a:cubicBezTo>
                <a:cubicBezTo>
                  <a:pt x="294981" y="492346"/>
                  <a:pt x="299871" y="500356"/>
                  <a:pt x="280480" y="511437"/>
                </a:cubicBezTo>
                <a:cubicBezTo>
                  <a:pt x="274676" y="514753"/>
                  <a:pt x="267452" y="514464"/>
                  <a:pt x="261025" y="516301"/>
                </a:cubicBezTo>
                <a:cubicBezTo>
                  <a:pt x="256095" y="517710"/>
                  <a:pt x="251298" y="519544"/>
                  <a:pt x="246434" y="521165"/>
                </a:cubicBezTo>
                <a:cubicBezTo>
                  <a:pt x="239949" y="519544"/>
                  <a:pt x="232540" y="520009"/>
                  <a:pt x="226978" y="516301"/>
                </a:cubicBezTo>
                <a:cubicBezTo>
                  <a:pt x="222096" y="513046"/>
                  <a:pt x="208868" y="485393"/>
                  <a:pt x="207523" y="482254"/>
                </a:cubicBezTo>
                <a:cubicBezTo>
                  <a:pt x="205503" y="477542"/>
                  <a:pt x="205862" y="471666"/>
                  <a:pt x="202659" y="467663"/>
                </a:cubicBezTo>
                <a:cubicBezTo>
                  <a:pt x="195801" y="459091"/>
                  <a:pt x="183089" y="456275"/>
                  <a:pt x="173476" y="453071"/>
                </a:cubicBezTo>
                <a:cubicBezTo>
                  <a:pt x="171855" y="448207"/>
                  <a:pt x="172237" y="442105"/>
                  <a:pt x="168612" y="438480"/>
                </a:cubicBezTo>
                <a:cubicBezTo>
                  <a:pt x="163485" y="433353"/>
                  <a:pt x="152678" y="435090"/>
                  <a:pt x="149157" y="428752"/>
                </a:cubicBezTo>
                <a:cubicBezTo>
                  <a:pt x="143590" y="418730"/>
                  <a:pt x="146871" y="405876"/>
                  <a:pt x="144293" y="394705"/>
                </a:cubicBezTo>
                <a:cubicBezTo>
                  <a:pt x="141987" y="384714"/>
                  <a:pt x="137807" y="375250"/>
                  <a:pt x="134565" y="365522"/>
                </a:cubicBezTo>
                <a:cubicBezTo>
                  <a:pt x="132944" y="360658"/>
                  <a:pt x="130945" y="355905"/>
                  <a:pt x="129702" y="350931"/>
                </a:cubicBezTo>
                <a:cubicBezTo>
                  <a:pt x="128081" y="344446"/>
                  <a:pt x="127471" y="337619"/>
                  <a:pt x="124838" y="331475"/>
                </a:cubicBezTo>
                <a:cubicBezTo>
                  <a:pt x="122535" y="326102"/>
                  <a:pt x="118353" y="321748"/>
                  <a:pt x="115110" y="316884"/>
                </a:cubicBezTo>
                <a:cubicBezTo>
                  <a:pt x="110663" y="303542"/>
                  <a:pt x="108611" y="292259"/>
                  <a:pt x="95655" y="282837"/>
                </a:cubicBezTo>
                <a:cubicBezTo>
                  <a:pt x="83927" y="274308"/>
                  <a:pt x="68809" y="271426"/>
                  <a:pt x="56744" y="263382"/>
                </a:cubicBezTo>
                <a:lnTo>
                  <a:pt x="42153" y="253654"/>
                </a:lnTo>
                <a:cubicBezTo>
                  <a:pt x="35668" y="243926"/>
                  <a:pt x="25532" y="235813"/>
                  <a:pt x="22697" y="224471"/>
                </a:cubicBezTo>
                <a:cubicBezTo>
                  <a:pt x="7508" y="163706"/>
                  <a:pt x="26914" y="239227"/>
                  <a:pt x="12970" y="190424"/>
                </a:cubicBezTo>
                <a:cubicBezTo>
                  <a:pt x="758" y="147682"/>
                  <a:pt x="14902" y="191356"/>
                  <a:pt x="3242" y="156378"/>
                </a:cubicBezTo>
                <a:cubicBezTo>
                  <a:pt x="7178" y="128826"/>
                  <a:pt x="6418" y="125807"/>
                  <a:pt x="12970" y="102875"/>
                </a:cubicBezTo>
                <a:cubicBezTo>
                  <a:pt x="14378" y="97945"/>
                  <a:pt x="0" y="87473"/>
                  <a:pt x="12970" y="83420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558DE8-FE1B-4A02-9025-1E0C76F6FC2A}"/>
              </a:ext>
            </a:extLst>
          </p:cNvPr>
          <p:cNvCxnSpPr>
            <a:cxnSpLocks/>
          </p:cNvCxnSpPr>
          <p:nvPr/>
        </p:nvCxnSpPr>
        <p:spPr>
          <a:xfrm flipH="1" flipV="1">
            <a:off x="7239900" y="1890218"/>
            <a:ext cx="1" cy="3963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37" y="4265260"/>
            <a:ext cx="3526670" cy="1833868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209862" y="4705422"/>
            <a:ext cx="2223962" cy="1297898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94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2346109" y="5177990"/>
            <a:ext cx="852659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পারিবারিক ব্যবস্থা কেমন?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7795C-CBE9-4C40-A22C-990C7C219307}"/>
              </a:ext>
            </a:extLst>
          </p:cNvPr>
          <p:cNvSpPr/>
          <p:nvPr/>
        </p:nvSpPr>
        <p:spPr>
          <a:xfrm>
            <a:off x="1862326" y="4898103"/>
            <a:ext cx="8462349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পরিবার পিতৃতান্ত্রিক। সম্পত্তির মালিকানায়, পরিবার ও সমাজে পুরুষই প্রধান।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64" y="657704"/>
            <a:ext cx="7157205" cy="42403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52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3864" y="359230"/>
            <a:ext cx="208363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1E01C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21F70B-66E4-4088-8CD0-888A8F1AFFB4}"/>
              </a:ext>
            </a:extLst>
          </p:cNvPr>
          <p:cNvSpPr/>
          <p:nvPr/>
        </p:nvSpPr>
        <p:spPr>
          <a:xfrm>
            <a:off x="3931897" y="346929"/>
            <a:ext cx="7835382" cy="32932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1105AB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</a:t>
            </a:r>
            <a:r>
              <a:rPr lang="en-US" sz="48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</a:p>
          <a:p>
            <a:pPr lvl="0"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  </a:t>
            </a: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মধুখালী শাহ হাবীব আলিম মাদরাসা </a:t>
            </a: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মধুখালী, ফরিদপুর।  </a:t>
            </a: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4E শিক্ষক অ্যাম্বাসেডর,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ফরিদপুর।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4D91A5-7575-4CDE-A601-70FC1F98D2C4}"/>
              </a:ext>
            </a:extLst>
          </p:cNvPr>
          <p:cNvSpPr txBox="1"/>
          <p:nvPr/>
        </p:nvSpPr>
        <p:spPr>
          <a:xfrm>
            <a:off x="3931897" y="3840274"/>
            <a:ext cx="7835382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১ম </a:t>
            </a:r>
            <a:r>
              <a:rPr lang="en-US" sz="48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8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৫০ মি:</a:t>
            </a:r>
          </a:p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en-US" sz="4000" b="1" smtClean="0">
                <a:latin typeface="NikoshBAN" panose="02000000000000000000" pitchFamily="2" charset="0"/>
                <a:cs typeface="NikoshBAN" panose="02000000000000000000" pitchFamily="2" charset="0"/>
              </a:rPr>
              <a:t>/06/২০২০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খ্রি: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8710" y="3800401"/>
            <a:ext cx="2083632" cy="259105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6" y="1240924"/>
            <a:ext cx="3283369" cy="2559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1" y="1513891"/>
            <a:ext cx="1944042" cy="2069153"/>
          </a:xfrm>
          <a:prstGeom prst="ellipse">
            <a:avLst/>
          </a:prstGeom>
          <a:ln w="63500" cap="rnd">
            <a:solidFill>
              <a:srgbClr val="0000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6130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3226306" y="5687493"/>
            <a:ext cx="625904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ধর্ম সম্পর্কে কী জান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7795C-CBE9-4C40-A22C-990C7C219307}"/>
              </a:ext>
            </a:extLst>
          </p:cNvPr>
          <p:cNvSpPr/>
          <p:nvPr/>
        </p:nvSpPr>
        <p:spPr>
          <a:xfrm>
            <a:off x="2124655" y="5687493"/>
            <a:ext cx="846234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সাঁওতালদের নিজস্ব ধর্ম আছে কিন্তু কোন ধর্ম গ্রন্থ নেই।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41" y="735423"/>
            <a:ext cx="5037230" cy="39671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35" y="786298"/>
            <a:ext cx="4890416" cy="3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8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397774" y="5071550"/>
            <a:ext cx="1157936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57795C-CBE9-4C40-A22C-990C7C219307}"/>
              </a:ext>
            </a:extLst>
          </p:cNvPr>
          <p:cNvSpPr/>
          <p:nvPr/>
        </p:nvSpPr>
        <p:spPr>
          <a:xfrm>
            <a:off x="1518558" y="4962871"/>
            <a:ext cx="846234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2" y="1625806"/>
            <a:ext cx="5487213" cy="307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830" y="1616658"/>
            <a:ext cx="5384413" cy="30819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809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07186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1407118" y="5674651"/>
            <a:ext cx="9372765" cy="707886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বিরোধী আন্দোলনে সাঁওতালদের ভূমিকা কেমন ছিল?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57795C-CBE9-4C40-A22C-990C7C219307}"/>
              </a:ext>
            </a:extLst>
          </p:cNvPr>
          <p:cNvSpPr/>
          <p:nvPr/>
        </p:nvSpPr>
        <p:spPr>
          <a:xfrm>
            <a:off x="1535156" y="435786"/>
            <a:ext cx="93064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ব্রিটিশ বিরোধী আন্দোলনে বিশেষ করে  ‘সাঁওতাল বিদ্রোহ’ ও ‘নাচোল কৃষক বিদ্রোহ’ ছিল বিশেষ স্মরণীয়।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4" y="1968693"/>
            <a:ext cx="6054839" cy="2998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605" y="1950898"/>
            <a:ext cx="5389767" cy="2956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33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998986" y="4657891"/>
            <a:ext cx="10189029" cy="132343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বাড়িঘর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58" y="636814"/>
            <a:ext cx="6523944" cy="3641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358" y="2612572"/>
            <a:ext cx="3406022" cy="166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0" y="1600200"/>
            <a:ext cx="4553547" cy="26730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63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4g.jpg">
            <a:extLst>
              <a:ext uri="{FF2B5EF4-FFF2-40B4-BE49-F238E27FC236}">
                <a16:creationId xmlns:a16="http://schemas.microsoft.com/office/drawing/2014/main" id="{C5D40A18-16B4-4B24-B06E-36CFD58491A9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447925" y="515424"/>
            <a:ext cx="3889552" cy="19799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464246221.jpg">
            <a:extLst>
              <a:ext uri="{FF2B5EF4-FFF2-40B4-BE49-F238E27FC236}">
                <a16:creationId xmlns:a16="http://schemas.microsoft.com/office/drawing/2014/main" id="{F707859B-3850-4737-97B9-CA5859EC67ED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17462" y="2737910"/>
            <a:ext cx="3889552" cy="19799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basanto-1.jpg">
            <a:extLst>
              <a:ext uri="{FF2B5EF4-FFF2-40B4-BE49-F238E27FC236}">
                <a16:creationId xmlns:a16="http://schemas.microsoft.com/office/drawing/2014/main" id="{619CDDF8-BD1E-4C1E-827A-8D5CB8201A5A}"/>
              </a:ext>
            </a:extLst>
          </p:cNvPr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017462" y="538306"/>
            <a:ext cx="3889552" cy="19799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C73800-57B1-4BBC-975F-7A5AF92C144D}"/>
              </a:ext>
            </a:extLst>
          </p:cNvPr>
          <p:cNvSpPr/>
          <p:nvPr/>
        </p:nvSpPr>
        <p:spPr>
          <a:xfrm>
            <a:off x="2184627" y="5023206"/>
            <a:ext cx="852659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57795C-CBE9-4C40-A22C-990C7C219307}"/>
              </a:ext>
            </a:extLst>
          </p:cNvPr>
          <p:cNvSpPr/>
          <p:nvPr/>
        </p:nvSpPr>
        <p:spPr>
          <a:xfrm>
            <a:off x="464710" y="4808159"/>
            <a:ext cx="1124262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‘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সোহরাই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সাঁ</a:t>
            </a:r>
            <a:r>
              <a:rPr lang="bn-IN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ওতাল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পৌষ-পার্বণের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000" b="1" spc="50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 </a:t>
            </a:r>
            <a:endParaRPr lang="en-US" sz="4000" b="1" spc="50" dirty="0">
              <a:ln w="11430">
                <a:noFill/>
              </a:ln>
              <a:latin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35" y="2917028"/>
            <a:ext cx="3804442" cy="17811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4392233" y="2612036"/>
            <a:ext cx="3402535" cy="163392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7140" y="5137043"/>
            <a:ext cx="11452720" cy="70788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ধারারই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অংশ”-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06" y="1617360"/>
            <a:ext cx="5996173" cy="34437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360" y="419771"/>
            <a:ext cx="2288500" cy="1720189"/>
          </a:xfrm>
          <a:prstGeom prst="rect">
            <a:avLst/>
          </a:prstGeom>
        </p:spPr>
      </p:pic>
      <p:sp>
        <p:nvSpPr>
          <p:cNvPr id="16" name="Rectangle: Diagonal Corners Rounded 5">
            <a:extLst>
              <a:ext uri="{FF2B5EF4-FFF2-40B4-BE49-F238E27FC236}">
                <a16:creationId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4649645" y="647271"/>
            <a:ext cx="3318698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33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সোহরাই</a:t>
            </a:r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985" y="2133397"/>
            <a:ext cx="4943871" cy="614918"/>
          </a:xfrm>
          <a:prstGeom prst="rect">
            <a:avLst/>
          </a:prstGeom>
          <a:solidFill>
            <a:schemeClr val="bg1"/>
          </a:solidFill>
          <a:ln>
            <a:solidFill>
              <a:srgbClr val="1105AB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2693" y="2145951"/>
            <a:ext cx="5169192" cy="614918"/>
          </a:xfrm>
          <a:prstGeom prst="rect">
            <a:avLst/>
          </a:prstGeom>
          <a:solidFill>
            <a:schemeClr val="bg1"/>
          </a:solidFill>
          <a:ln>
            <a:solidFill>
              <a:srgbClr val="1105A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মারমাদের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1260986" y="3059030"/>
            <a:ext cx="5162285" cy="586740"/>
          </a:xfrm>
          <a:prstGeom prst="rect">
            <a:avLst/>
          </a:prstGeom>
          <a:solidFill>
            <a:schemeClr val="bg1"/>
          </a:solidFill>
          <a:ln>
            <a:solidFill>
              <a:srgbClr val="1105A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0582" y="2992215"/>
            <a:ext cx="5091303" cy="586740"/>
          </a:xfrm>
          <a:prstGeom prst="rect">
            <a:avLst/>
          </a:prstGeom>
          <a:solidFill>
            <a:schemeClr val="bg1"/>
          </a:solidFill>
          <a:ln>
            <a:solidFill>
              <a:srgbClr val="1105AB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সাঁওতাল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4807" y="983687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76014" y="3940164"/>
            <a:ext cx="8434973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8317" y="4553181"/>
            <a:ext cx="5067513" cy="586740"/>
          </a:xfrm>
          <a:prstGeom prst="rect">
            <a:avLst/>
          </a:prstGeom>
          <a:solidFill>
            <a:schemeClr val="bg1"/>
          </a:solidFill>
          <a:ln>
            <a:solidFill>
              <a:srgbClr val="1105A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সাংগ্রাই</a:t>
            </a:r>
            <a:endParaRPr lang="en-US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6692271" y="5415649"/>
            <a:ext cx="5129614" cy="679342"/>
          </a:xfrm>
          <a:prstGeom prst="rect">
            <a:avLst/>
          </a:prstGeom>
          <a:solidFill>
            <a:schemeClr val="bg1"/>
          </a:solidFill>
          <a:ln>
            <a:solidFill>
              <a:srgbClr val="1105A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সোহরাই</a:t>
            </a:r>
            <a:endParaRPr lang="en-US" sz="3600" b="1" dirty="0"/>
          </a:p>
        </p:txBody>
      </p:sp>
      <p:sp>
        <p:nvSpPr>
          <p:cNvPr id="19" name="Rectangle 18"/>
          <p:cNvSpPr/>
          <p:nvPr/>
        </p:nvSpPr>
        <p:spPr>
          <a:xfrm>
            <a:off x="1260828" y="5446863"/>
            <a:ext cx="5095001" cy="586739"/>
          </a:xfrm>
          <a:prstGeom prst="rect">
            <a:avLst/>
          </a:prstGeom>
          <a:solidFill>
            <a:schemeClr val="bg1"/>
          </a:solidFill>
          <a:ln>
            <a:solidFill>
              <a:srgbClr val="1105AB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বৈসুখ</a:t>
            </a:r>
            <a:endParaRPr lang="en-US" sz="3600" b="1" dirty="0"/>
          </a:p>
        </p:txBody>
      </p:sp>
      <p:sp>
        <p:nvSpPr>
          <p:cNvPr id="20" name="Rectangle 19"/>
          <p:cNvSpPr/>
          <p:nvPr/>
        </p:nvSpPr>
        <p:spPr>
          <a:xfrm>
            <a:off x="6733845" y="4527431"/>
            <a:ext cx="5088040" cy="616322"/>
          </a:xfrm>
          <a:prstGeom prst="rect">
            <a:avLst/>
          </a:prstGeom>
          <a:solidFill>
            <a:schemeClr val="bg1"/>
          </a:solidFill>
          <a:ln>
            <a:solidFill>
              <a:srgbClr val="1105AB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বিজু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85212" y="389698"/>
            <a:ext cx="3039590" cy="45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2429" y="28881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3" name="Oval 22"/>
          <p:cNvSpPr/>
          <p:nvPr/>
        </p:nvSpPr>
        <p:spPr>
          <a:xfrm>
            <a:off x="10093377" y="448174"/>
            <a:ext cx="1524000" cy="1468581"/>
          </a:xfrm>
          <a:prstGeom prst="ellipse">
            <a:avLst/>
          </a:prstGeom>
          <a:solidFill>
            <a:srgbClr val="00B05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496" y="5446863"/>
            <a:ext cx="745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2" y="369855"/>
            <a:ext cx="1944395" cy="134379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264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33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ত্রিপুরাদের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116281"/>
            <a:ext cx="3825068" cy="614918"/>
          </a:xfrm>
          <a:prstGeom prst="rect">
            <a:avLst/>
          </a:prstGeom>
          <a:solidFill>
            <a:schemeClr val="bg1"/>
          </a:solidFill>
          <a:ln>
            <a:solidFill>
              <a:srgbClr val="1E01C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আর্যভাষা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1" y="2130650"/>
            <a:ext cx="4267200" cy="614918"/>
          </a:xfrm>
          <a:prstGeom prst="rect">
            <a:avLst/>
          </a:prstGeom>
          <a:solidFill>
            <a:schemeClr val="bg1"/>
          </a:solidFill>
          <a:ln>
            <a:solidFill>
              <a:srgbClr val="1E01C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676401" y="3070860"/>
            <a:ext cx="3837423" cy="586740"/>
          </a:xfrm>
          <a:prstGeom prst="rect">
            <a:avLst/>
          </a:prstGeom>
          <a:solidFill>
            <a:schemeClr val="bg1"/>
          </a:solidFill>
          <a:ln>
            <a:solidFill>
              <a:srgbClr val="1E01C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হিন্দি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3124200"/>
            <a:ext cx="4267200" cy="586740"/>
          </a:xfrm>
          <a:prstGeom prst="rect">
            <a:avLst/>
          </a:prstGeom>
          <a:solidFill>
            <a:schemeClr val="bg1"/>
          </a:solidFill>
          <a:ln>
            <a:solidFill>
              <a:srgbClr val="1E01C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ককবরক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49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06981" y="3879336"/>
            <a:ext cx="8434973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পার্বত্য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চট্রগ্রামের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76400" y="4424166"/>
            <a:ext cx="3643601" cy="586740"/>
          </a:xfrm>
          <a:prstGeom prst="rect">
            <a:avLst/>
          </a:prstGeom>
          <a:solidFill>
            <a:schemeClr val="bg1"/>
          </a:solidFill>
          <a:ln>
            <a:solidFill>
              <a:srgbClr val="1E01C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সোহরাই</a:t>
            </a:r>
            <a:endParaRPr lang="en-US" sz="3600" b="1" dirty="0"/>
          </a:p>
        </p:txBody>
      </p:sp>
      <p:sp>
        <p:nvSpPr>
          <p:cNvPr id="18" name="Rectangle 17"/>
          <p:cNvSpPr/>
          <p:nvPr/>
        </p:nvSpPr>
        <p:spPr>
          <a:xfrm>
            <a:off x="6084035" y="5370600"/>
            <a:ext cx="4138732" cy="679342"/>
          </a:xfrm>
          <a:prstGeom prst="rect">
            <a:avLst/>
          </a:prstGeom>
          <a:solidFill>
            <a:schemeClr val="bg1"/>
          </a:solidFill>
          <a:ln>
            <a:solidFill>
              <a:srgbClr val="1E01C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সাংগ্রাই</a:t>
            </a:r>
            <a:endParaRPr lang="en-US" sz="3600" b="1" dirty="0"/>
          </a:p>
        </p:txBody>
      </p:sp>
      <p:sp>
        <p:nvSpPr>
          <p:cNvPr id="19" name="Rectangle 18"/>
          <p:cNvSpPr/>
          <p:nvPr/>
        </p:nvSpPr>
        <p:spPr>
          <a:xfrm>
            <a:off x="1676400" y="5370600"/>
            <a:ext cx="3707416" cy="586739"/>
          </a:xfrm>
          <a:prstGeom prst="rect">
            <a:avLst/>
          </a:prstGeom>
          <a:solidFill>
            <a:schemeClr val="bg1"/>
          </a:solidFill>
          <a:ln>
            <a:solidFill>
              <a:srgbClr val="1E01C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বৈসাবি</a:t>
            </a:r>
            <a:endParaRPr lang="en-US" sz="3600" b="1" dirty="0"/>
          </a:p>
        </p:txBody>
      </p:sp>
      <p:sp>
        <p:nvSpPr>
          <p:cNvPr id="20" name="Rectangle 19"/>
          <p:cNvSpPr/>
          <p:nvPr/>
        </p:nvSpPr>
        <p:spPr>
          <a:xfrm>
            <a:off x="6065773" y="4447638"/>
            <a:ext cx="4175256" cy="616322"/>
          </a:xfrm>
          <a:prstGeom prst="rect">
            <a:avLst/>
          </a:prstGeom>
          <a:solidFill>
            <a:schemeClr val="bg1"/>
          </a:solidFill>
          <a:ln>
            <a:solidFill>
              <a:srgbClr val="1E01C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ওয়ানগালা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00206" y="345648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297180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3" name="Oval 22"/>
          <p:cNvSpPr/>
          <p:nvPr/>
        </p:nvSpPr>
        <p:spPr>
          <a:xfrm>
            <a:off x="9980951" y="450956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33734" y="5280501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3" y="419439"/>
            <a:ext cx="1944395" cy="134379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19800" y="2146222"/>
            <a:ext cx="4334641" cy="614918"/>
          </a:xfrm>
          <a:prstGeom prst="rect">
            <a:avLst/>
          </a:prstGeom>
          <a:solidFill>
            <a:schemeClr val="bg1"/>
          </a:solidFill>
          <a:ln>
            <a:solidFill>
              <a:srgbClr val="1E01C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b="1" dirty="0"/>
          </a:p>
        </p:txBody>
      </p:sp>
      <p:sp>
        <p:nvSpPr>
          <p:cNvPr id="27" name="Rectangle 26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7071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09864" y="4976408"/>
            <a:ext cx="9691930" cy="120032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সামগ্রিক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সম্পর্কে  দশটি বাক্য লিখে নিয়ে আসবে।</a:t>
            </a:r>
            <a:endParaRPr lang="bn-BD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58" y="412684"/>
            <a:ext cx="6004485" cy="444331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50" y="0"/>
            <a:ext cx="2634343" cy="2634343"/>
          </a:xfrm>
          <a:prstGeom prst="rect">
            <a:avLst/>
          </a:prstGeom>
        </p:spPr>
      </p:pic>
      <p:sp>
        <p:nvSpPr>
          <p:cNvPr id="20" name="Rectangle: Diagonal Corners Rounded 5">
            <a:extLst>
              <a:ext uri="{FF2B5EF4-FFF2-40B4-BE49-F238E27FC236}">
                <a16:creationId xmlns:a16="http://schemas.microsoft.com/office/drawing/2014/main" id="{B76E86EE-F538-4F14-8CE4-29B2A7DA2239}"/>
              </a:ext>
            </a:extLst>
          </p:cNvPr>
          <p:cNvSpPr/>
          <p:nvPr/>
        </p:nvSpPr>
        <p:spPr>
          <a:xfrm>
            <a:off x="322929" y="861334"/>
            <a:ext cx="2603722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9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3" y="280291"/>
            <a:ext cx="11767278" cy="59971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1600"/>
            <a:ext cx="5240215" cy="24004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89815" y="4898850"/>
            <a:ext cx="57965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" dirty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4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4" y="916908"/>
            <a:ext cx="6939643" cy="436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9862" y="207186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62" y="234831"/>
            <a:ext cx="11767279" cy="63731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20" y="1314100"/>
            <a:ext cx="6400801" cy="4766819"/>
          </a:xfrm>
          <a:prstGeom prst="rect">
            <a:avLst/>
          </a:prstGeom>
        </p:spPr>
      </p:pic>
      <p:pic>
        <p:nvPicPr>
          <p:cNvPr id="5" name="Tripura Dance_Touhi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229614" y="1624587"/>
            <a:ext cx="5810992" cy="32634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9614" y="459372"/>
            <a:ext cx="5218523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80085" y="592112"/>
            <a:ext cx="4294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4501" y="5718784"/>
            <a:ext cx="905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9531" y="5653670"/>
            <a:ext cx="848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অধিকাংশ মানুষে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ভাষা ও সংস্কৃতি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মতো?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8938" y="5670897"/>
            <a:ext cx="669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হিসেবে এরা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818" y="6356781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34911" y="6356781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348" y="451838"/>
            <a:ext cx="7753934" cy="5159891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8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09863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তি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30541" y="313469"/>
            <a:ext cx="3337009" cy="66624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799" y="623776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37898" y="6250222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1" y="4482056"/>
            <a:ext cx="3481913" cy="17409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275" y="4591182"/>
            <a:ext cx="3169175" cy="1584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993446"/>
            <a:ext cx="8294913" cy="5217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6872" y="1982892"/>
            <a:ext cx="6792685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975" y="3367345"/>
            <a:ext cx="5318239" cy="2765485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276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39843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90259" y="1090789"/>
            <a:ext cx="9293899" cy="249299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১। নির্বাচিত অংশটুকু শুদ্ধ উচ্চারণে পড়তে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নতুন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অনুচ্ছেদ গঠন কর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ত্রিপুরা ও সাঁওতাল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ক্ষুদ্র জাতিসত্তা সম্পর্কে বলতে পারবে।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01" y="1570777"/>
            <a:ext cx="1948722" cy="194872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00065" y="398616"/>
            <a:ext cx="2438400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4" y="5113230"/>
            <a:ext cx="3905250" cy="1171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884" y="5113230"/>
            <a:ext cx="3952763" cy="1206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891" y="5113230"/>
            <a:ext cx="3905250" cy="1171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836" y="3606240"/>
            <a:ext cx="3195590" cy="1991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7" y="3728448"/>
            <a:ext cx="3258370" cy="19495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70" y="3656451"/>
            <a:ext cx="2981830" cy="194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3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9862" y="209862"/>
            <a:ext cx="11767279" cy="6400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ultidocument 12"/>
          <p:cNvSpPr/>
          <p:nvPr/>
        </p:nvSpPr>
        <p:spPr>
          <a:xfrm>
            <a:off x="425030" y="4283273"/>
            <a:ext cx="4671097" cy="1382195"/>
          </a:xfrm>
          <a:prstGeom prst="flowChartMultidocument">
            <a:avLst/>
          </a:prstGeom>
          <a:ln w="57150"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r>
              <a:rPr lang="bn-IN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81" y="501823"/>
            <a:ext cx="4358539" cy="3781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331" y="2568521"/>
            <a:ext cx="4773581" cy="3583927"/>
          </a:xfrm>
          <a:prstGeom prst="rect">
            <a:avLst/>
          </a:prstGeom>
        </p:spPr>
      </p:pic>
      <p:sp>
        <p:nvSpPr>
          <p:cNvPr id="16" name="Flowchart: Multidocument 15"/>
          <p:cNvSpPr/>
          <p:nvPr/>
        </p:nvSpPr>
        <p:spPr>
          <a:xfrm>
            <a:off x="6804331" y="2200990"/>
            <a:ext cx="4756047" cy="1382195"/>
          </a:xfrm>
          <a:prstGeom prst="flowChartMultidocument">
            <a:avLst/>
          </a:prstGeom>
          <a:ln w="57150"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000" b="1" dirty="0" err="1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</a:t>
            </a:r>
            <a:r>
              <a:rPr lang="bn-IN" sz="40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0298" y="6181500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391" y="6181500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4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2360" y="228600"/>
            <a:ext cx="11767279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60430" y="267150"/>
            <a:ext cx="4935895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76401"/>
            <a:ext cx="227909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অর্চনা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352801"/>
            <a:ext cx="227909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বয়ন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5" y="1600201"/>
            <a:ext cx="281940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উপাসনা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58205" y="3226814"/>
            <a:ext cx="281940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বোনা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105401"/>
            <a:ext cx="227909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600" b="1" dirty="0">
                <a:cs typeface="NikoshBAN" pitchFamily="2" charset="0"/>
              </a:rPr>
              <a:t>শিঙ্গা</a:t>
            </a:r>
            <a:endParaRPr lang="en-US" sz="3600" b="1" dirty="0"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8205" y="4853428"/>
            <a:ext cx="2819400" cy="1384995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ফুঁ দিয়ে বাজানোর জন্য শিং বা ধাতু দিয়ে তৈরি বাদ্য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00" y="1098291"/>
            <a:ext cx="2495011" cy="14149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00" y="2741847"/>
            <a:ext cx="260985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456" y="4989356"/>
            <a:ext cx="2584355" cy="1113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70298" y="6295692"/>
            <a:ext cx="117710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মো: তৌহিদুল ইসলাম, সহকারী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শিক্ষক, মধুখালী শাহ হাবীব আলিম মাদরাসা, মধুখালী, ফরিদপুর ও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অ্যাম্বাসেডর, ফরিদপুর।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42421" y="6277448"/>
            <a:ext cx="11887200" cy="32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04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4341" y="809469"/>
            <a:ext cx="5351489" cy="2908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2341" y="336333"/>
            <a:ext cx="11707317" cy="64047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0065" y="305469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76401"/>
            <a:ext cx="227909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প্রবীণ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352801"/>
            <a:ext cx="227909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8205" y="1600201"/>
            <a:ext cx="281940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4250" y="2370047"/>
            <a:ext cx="2819400" cy="2246769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গোষ্ঠী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আত্ন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সংস্কৃতি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5105401"/>
            <a:ext cx="227909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জুম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58205" y="5140036"/>
            <a:ext cx="2819400" cy="1200329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চাষাবাদের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90" y="1006765"/>
            <a:ext cx="2971827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90" y="2817786"/>
            <a:ext cx="2971827" cy="17995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395699" y="3339634"/>
            <a:ext cx="154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সংস্কৃতি</a:t>
            </a:r>
            <a:endParaRPr lang="en-US" sz="36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90" y="4803713"/>
            <a:ext cx="2971827" cy="1750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591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1162</Words>
  <Application>Microsoft Office PowerPoint</Application>
  <PresentationFormat>Widescreen</PresentationFormat>
  <Paragraphs>133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touhid</dc:creator>
  <cp:lastModifiedBy>touhid</cp:lastModifiedBy>
  <cp:revision>133</cp:revision>
  <dcterms:created xsi:type="dcterms:W3CDTF">2020-06-09T15:06:04Z</dcterms:created>
  <dcterms:modified xsi:type="dcterms:W3CDTF">2020-06-10T16:25:15Z</dcterms:modified>
</cp:coreProperties>
</file>