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tanzirm37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57400" y="2472392"/>
            <a:ext cx="8842664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bliqueTopLef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21336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ধন্যবাদ সবাইকে 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75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7200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পরিচিতি </a:t>
            </a:r>
            <a:endParaRPr lang="en-US" sz="7200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800600" cy="3962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n-IN" sz="5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তানজির মাহমুদ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IN" sz="33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ইসলাম শিক্ষা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 algn="ctr">
              <a:buNone/>
            </a:pPr>
            <a:r>
              <a:rPr lang="bn-IN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দারুল ইসলাম বালিকা উচ্চ বিদ্যালয়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বদলকোট,চাটখিল,নোয়াখালি।  </a:t>
            </a: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hlinkClick r:id="rId2"/>
              </a:rPr>
              <a:t>tanzirm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37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মোবাইলঃ০১৮৩১১৯৯৭২৫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48691"/>
            <a:ext cx="2590800" cy="328168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15035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0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352925"/>
            <a:ext cx="4343400" cy="1905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775855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819400"/>
            <a:ext cx="5562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পাঠঃ ০১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আখলাকে হামিদাহ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darul islam girls high</a:t>
            </a:r>
            <a:r>
              <a:rPr lang="bn-IN" dirty="0" smtClean="0"/>
              <a:t>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67000" y="76200"/>
            <a:ext cx="4038600" cy="1752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7030A0"/>
                </a:solidFill>
              </a:rPr>
              <a:t>শিখন ফল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6670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০১।আখলাকের পরিচয়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০২।আখলাকের প্রকার জানতে পারবে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০৩।আখলাকে হামিদার পরিচয়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০৪।আখলাকে হামিদার গুরুত্ব জানতে 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০৫।আখলাকে হামিদার সুফল গুলো জানতে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darul islam girls high</a:t>
            </a:r>
            <a:r>
              <a:rPr lang="bn-IN" dirty="0" smtClean="0"/>
              <a:t>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28600"/>
            <a:ext cx="312420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সরব পাঠঃ </a:t>
            </a:r>
            <a:endParaRPr lang="en-US" sz="3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আখলাকের পরিচয়ঃ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আখলাক আরবি শব্দ । এর অর্থ চরিত্র,স্বভাব,আচার-আচরণ,ব্যবহার ইত্যাদি।</a:t>
            </a:r>
          </a:p>
          <a:p>
            <a:endParaRPr lang="bn-IN" sz="4400" dirty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আখলাকের প্রকারঃ আখলাক দুই প্রকার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০১।আখলাকে হামিদা</a:t>
            </a: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০২।আখলাকে যামিমাহ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800" y="1459468"/>
            <a:ext cx="685800" cy="3693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76200"/>
            <a:ext cx="8915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আখলাকে হামিদাহ এর পরিচয়ঃ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মানুষের দৈনন্দিন কাজকর্মের মাধ্যমে যেসব উত্তম আচার,ব্যবহার,চালচলন এবং স্বভাবের প্রকাশ প্রায়,সেসবের সমষ্টিকে আখলাকে হামিদাহ।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যেমনঃ পরোপকারিতা,শালীনতাবোধ,সৃষ্টির সেবা,আমনত রক্ষা,শ্রমের মর্যাদা,ক্ষমা ইত্যাদি।</a:t>
            </a:r>
          </a:p>
          <a:p>
            <a:r>
              <a:rPr lang="bn-IN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আখলাকে হামিদাহ এর </a:t>
            </a:r>
            <a:r>
              <a:rPr lang="bn-IN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গুরুত্বঃ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মানবজীবনে আখলাকে হামিদার গুরুত্ব অপরিসীম।মানবজীবনের সুখ-শান্তি  আখলাকে হামিদা বা প্রশংসনীয় আচরনের উপর নির্ভশীল। প্রশংসনীয় আচরনের মাধ্যমেই উত্তম চরিত্র গড়ে উঠে ।আখেরাতের সুখ-দুঃখও আখলাকে হামিদার উপর নির্ভর করে ।যার স্বভাব-চরিত্র যত সুন্দর হবে,সে ততই সৎকর্মশীল হবে এবং আল্লাহর কাছে প্রিয় হবে ।</a:t>
            </a:r>
            <a:endParaRPr lang="bn-IN" sz="32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5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90691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আখলাকে হামিদার সুফলঃ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মহান আল্লাহ ও তাঁর রাসুলের ভালোবাসা লাভঃ</a:t>
            </a:r>
          </a:p>
          <a:p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উত্তম চরিত্রের অধিকারি হলে মহান আল্লাহ্‌ ও তাঁর রাসুল (দঃ) এর সন্তুষ্টি       অর্জন করা যায়। রাসুল (দঃ) বলেন, ‘তোমাদের মধ্যে সে ব্যক্তি আমার নিকট অধিক প্রিয়,যার চরিত্র সর্বোত্তম”। (বুখারি ও মুসলিম)</a:t>
            </a:r>
            <a:r>
              <a:rPr lang="bn-IN" sz="2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ইমানের পূর্ণতা অর্জনঃ</a:t>
            </a:r>
          </a:p>
          <a:p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উত্তম চরিত্র মানুষের ইমানকে পূর্ণতা দান করে। এ সম্পর্কে মহানবি (দঃ)     বলেন, “চরিত্রের বিচারে যে উত্তম,মুমিনদের মধ্যে সেই পূর্ণতম ইমানের অধিকারি।</a:t>
            </a:r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আবু দাউদ)</a:t>
            </a:r>
          </a:p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৩।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সর্বোত্তম মর্যাদা লাভঃ</a:t>
            </a:r>
            <a:endParaRPr lang="bn-IN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উত্তম অধিকারী ব্যক্তি আল্লাহ্‌ ও রাসুল (দঃ) এর নিকট উঁচু মর্যাদা লাভ করেন এবং সমাজের নিকটও উঁচু মর্যাদার আধিকারি হন।</a:t>
            </a:r>
            <a:r>
              <a:rPr lang="bn-IN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“রাসুল </a:t>
            </a:r>
            <a:r>
              <a:rPr lang="bn-IN" sz="28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(দঃ) বলেন, ‘তোমাদের মধ্যে সে </a:t>
            </a:r>
            <a:r>
              <a:rPr lang="bn-IN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ব্যক্তিই শ্রেষ্ঠ ,যার চরিত্র উত্তম।(বুখারি)</a:t>
            </a:r>
            <a:endParaRPr lang="bn-IN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8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8302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জাহান্নাম থেকে পরিত্রাণ লাভঃ</a:t>
            </a:r>
            <a:endParaRPr lang="bn-IN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মহান আল্লাহ্‌ উত্তম চরিত্রবান ব্যক্তিকে জাহান্নামের আগুন থেকে রেহাই দিবেন।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en-US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প্রসঙ্গে মহানবি (দঃ) বলেন, আল্লাহ্‌ তায়ালা যার গঠন ও স্বভাব সুন্দর করেছেন,দোযখের অগ্নি তাকে ভক্ষণ করবে না”। (তাবরানি,বায়হাকি)।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5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darul islam girls high school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52400"/>
            <a:ext cx="5638800" cy="2438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বাড়ির কাজ 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32766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আখলাকে হামিদার আরো তিনটি সুফল বাসা থেকে লিখে আনবে।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2000" y="3423791"/>
            <a:ext cx="609600" cy="310009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425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Tanzir</dc:creator>
  <cp:lastModifiedBy>Tanzir</cp:lastModifiedBy>
  <cp:revision>1</cp:revision>
  <dcterms:created xsi:type="dcterms:W3CDTF">2006-08-16T00:00:00Z</dcterms:created>
  <dcterms:modified xsi:type="dcterms:W3CDTF">2020-06-12T05:54:26Z</dcterms:modified>
</cp:coreProperties>
</file>