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04800"/>
            <a:ext cx="8572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16" y="609600"/>
            <a:ext cx="3507658" cy="2017574"/>
          </a:xfrm>
          <a:prstGeom prst="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 মুল্যায়ন   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3" y="2209800"/>
            <a:ext cx="8531942" cy="4539675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rgbClr val="FF0000"/>
                  </a:solidFill>
                </a:ln>
              </a:rPr>
              <a:t>  ইবনে সিনা কত সালে জন্ম গ্রহন করেন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</a:rPr>
              <a:t>তিনি কোন গ্রামে জন্ম নেন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</a:rPr>
              <a:t>তার একটি গ্রন্থের নাম বলি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</a:rPr>
              <a:t>ড, ওসলার তাঁকে কি উপাধি দেন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</a:rPr>
              <a:t>কত খ্রি; মৃত্য বরন করেন ?  </a:t>
            </a:r>
            <a:endParaRPr lang="en-US" sz="3600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1"/>
            <a:ext cx="2619375" cy="2322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174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0">
        <p14:prism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6058"/>
            <a:ext cx="4345858" cy="1650742"/>
          </a:xfrm>
          <a:prstGeom prst="wave">
            <a:avLst>
              <a:gd name="adj1" fmla="val 12500"/>
              <a:gd name="adj2" fmla="val 126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  বাড়ির কাজ     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98" y="133935"/>
            <a:ext cx="4704352" cy="649546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883993"/>
            <a:ext cx="4345858" cy="4096286"/>
          </a:xfrm>
          <a:prstGeom prst="wave">
            <a:avLst>
              <a:gd name="adj1" fmla="val 12500"/>
              <a:gd name="adj2" fmla="val 126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  ইবনে সিনাকে আধুনিক  চিকিতসাও শল্য চিকিতসার দিশারি বলা হয় কেন ?    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0">
        <p14:prism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23" y="1676400"/>
            <a:ext cx="76962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আজকের পাঠে    সু স্বাগতম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1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0">
        <p14:prism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23" y="381000"/>
            <a:ext cx="7696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শিক্ষকের পরিচয় 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799"/>
            <a:ext cx="3429000" cy="396240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6200" y="2209799"/>
            <a:ext cx="4191000" cy="397031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bn-BD" sz="3600" dirty="0" smtClean="0">
                <a:ln w="28575">
                  <a:solidFill>
                    <a:schemeClr val="tx1"/>
                  </a:solidFill>
                </a:ln>
              </a:rPr>
              <a:t>মোহাম্মদ</a:t>
            </a:r>
            <a:r>
              <a:rPr lang="bn-BD" sz="3600" dirty="0" smtClean="0"/>
              <a:t> == দাউদ 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সিনিয়র শিক্ষক 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রতনপুর হাজি  ছৈয় দের রহমান স্মৃতি উচ্চ বিদ্যালয় । 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রতন পুর , ফেনি সদর , ফেনি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361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0">
        <p14:doors dir="vert"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22" y="152400"/>
            <a:ext cx="7696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ছবি দেখি ও বলি  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679723" cy="4467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04439"/>
            <a:ext cx="4175023" cy="4467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2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0">
        <p14:prism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22" y="304800"/>
            <a:ext cx="7696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  ইবনে সিনা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60194"/>
            <a:ext cx="3751006" cy="45882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5638800" y="29718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181" y="1847195"/>
            <a:ext cx="4226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rgbClr val="FF0000"/>
                  </a:solidFill>
                </a:ln>
              </a:rPr>
              <a:t> শ্রেনি – ১০ম </a:t>
            </a:r>
          </a:p>
          <a:p>
            <a:r>
              <a:rPr lang="bn-BD" sz="40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</a:rPr>
              <a:t>বিষয় – ইসলাম । </a:t>
            </a:r>
          </a:p>
          <a:p>
            <a:r>
              <a:rPr lang="bn-BD" sz="40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</a:rPr>
              <a:t>অধ্যায় = ৫ম </a:t>
            </a:r>
          </a:p>
          <a:p>
            <a:r>
              <a:rPr lang="bn-BD" sz="40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</a:rPr>
              <a:t>জীবন আর্দশ </a:t>
            </a:r>
          </a:p>
          <a:p>
            <a:r>
              <a:rPr lang="bn-BD" sz="40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</a:rPr>
              <a:t>সময় = ৪০মিনিট </a:t>
            </a:r>
          </a:p>
          <a:p>
            <a:r>
              <a:rPr lang="bn-BD" sz="40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</a:rPr>
              <a:t>তাং == ১২ /০৬/ ২০২০ </a:t>
            </a:r>
            <a:endParaRPr lang="en-US" sz="4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2226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0">
        <p14:prism dir="d" isContent="1"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22" y="304800"/>
            <a:ext cx="7696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 ছবি দেখি 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28239"/>
            <a:ext cx="7870722" cy="469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41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0">
        <p14:prism dir="d" isContent="1"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42" y="381000"/>
            <a:ext cx="8686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 ছবি গুলো লক্ষ্য করি  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22181"/>
            <a:ext cx="4041058" cy="4602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9248"/>
            <a:ext cx="3947652" cy="45953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6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0">
        <p14:prism dir="d" isContent="1"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42" y="381000"/>
            <a:ext cx="8686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 ছবি গুলো লক্ষ্য করি  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957763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655142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75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0">
        <p14:prism dir="d" isContent="1"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42" y="381000"/>
            <a:ext cx="8686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 ছবি গুলো লক্ষ্য করি  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2" y="1463031"/>
            <a:ext cx="4387645" cy="409957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9901"/>
            <a:ext cx="4245077" cy="45199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9042" y="5476570"/>
            <a:ext cx="8153400" cy="1406188"/>
          </a:xfrm>
          <a:prstGeom prst="wave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4000" dirty="0" smtClean="0">
                <a:ln>
                  <a:solidFill>
                    <a:srgbClr val="FF0000"/>
                  </a:solidFill>
                </a:ln>
              </a:rPr>
              <a:t> বিখ্যাত চিকিৎসা বই  </a:t>
            </a:r>
            <a:endParaRPr lang="en-US" sz="4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739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0">
        <p14:prism/>
        <p:sndAc>
          <p:stSnd>
            <p:snd r:embed="rId2" name="drumroll.wav"/>
          </p:stSnd>
        </p:sndAc>
      </p:transition>
    </mc:Choice>
    <mc:Fallback>
      <p:transition spd="slow" advTm="6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</TotalTime>
  <Words>147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2006-08-16T00:00:00Z</dcterms:created>
  <dcterms:modified xsi:type="dcterms:W3CDTF">2020-06-12T05:21:57Z</dcterms:modified>
</cp:coreProperties>
</file>