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58" r:id="rId4"/>
    <p:sldId id="259" r:id="rId5"/>
    <p:sldId id="260" r:id="rId6"/>
    <p:sldId id="263" r:id="rId7"/>
    <p:sldId id="262" r:id="rId8"/>
    <p:sldId id="265" r:id="rId9"/>
    <p:sldId id="268" r:id="rId10"/>
    <p:sldId id="269" r:id="rId11"/>
    <p:sldId id="272" r:id="rId12"/>
    <p:sldId id="275" r:id="rId13"/>
    <p:sldId id="274" r:id="rId14"/>
    <p:sldId id="270" r:id="rId15"/>
    <p:sldId id="271" r:id="rId16"/>
    <p:sldId id="273" r:id="rId17"/>
    <p:sldId id="278" r:id="rId18"/>
    <p:sldId id="276" r:id="rId19"/>
    <p:sldId id="277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19DE6-94A9-4801-B9A5-0DE8D15AEB0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A418-BF9D-47B1-B566-25F782C7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A418-BF9D-47B1-B566-25F782C74D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A418-BF9D-47B1-B566-25F782C74D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A418-BF9D-47B1-B566-25F782C74D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2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A418-BF9D-47B1-B566-25F782C74D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4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9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8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4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1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1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42B3-BB98-4F8E-B817-E286B6665E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7531-073B-40D9-B89D-3787A329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880" y="929640"/>
            <a:ext cx="10332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9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960" cy="7056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8760" y="4770120"/>
            <a:ext cx="2133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7030A0"/>
                </a:solidFill>
              </a:rPr>
              <a:t>ঢেউ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1417320"/>
            <a:ext cx="41910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6600" dirty="0"/>
              <a:t>নদীর স্রোত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9433560" y="2910840"/>
            <a:ext cx="3703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/>
              <a:t>ও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5395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5040" y="3352800"/>
            <a:ext cx="545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2011680"/>
            <a:ext cx="6477000" cy="280076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2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00" y="995679"/>
            <a:ext cx="3682160" cy="251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0" y="3581003"/>
            <a:ext cx="3759199" cy="283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68140" y="2251609"/>
            <a:ext cx="6976822" cy="258532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</a:rPr>
              <a:t>নদী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থেকে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বালু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উত্তোলন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করা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হছে।এর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ফলে</a:t>
            </a:r>
            <a:r>
              <a:rPr lang="en-US" sz="5400" dirty="0">
                <a:solidFill>
                  <a:srgbClr val="C00000"/>
                </a:solidFill>
              </a:rPr>
              <a:t>  </a:t>
            </a:r>
            <a:r>
              <a:rPr lang="en-US" sz="5400" dirty="0" err="1">
                <a:solidFill>
                  <a:srgbClr val="C00000"/>
                </a:solidFill>
              </a:rPr>
              <a:t>নদী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21" y="986901"/>
            <a:ext cx="3542079" cy="2416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21" y="3581003"/>
            <a:ext cx="3553558" cy="2675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359" y="2251609"/>
            <a:ext cx="70231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হছে।এর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25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540436"/>
            <a:ext cx="9004300" cy="445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26160" y="4991100"/>
            <a:ext cx="87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  তীরের  গাছ কেটে ফেলার কারণে  নদীভাঙ্গন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003070"/>
            <a:ext cx="4041140" cy="513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19040" y="2964180"/>
            <a:ext cx="669036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C000"/>
                </a:solidFill>
              </a:rPr>
              <a:t>নদী ভাঙ্গনে ঘড় বাড়ি বিলীন হচ্ছে।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617220"/>
            <a:ext cx="8712200" cy="426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08760" y="4882944"/>
            <a:ext cx="870204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ভাঙ্গনে ফসলি জমি ক্ষতি হচ্ছে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368300"/>
            <a:ext cx="8310218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87600" y="4813300"/>
            <a:ext cx="8001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ভাঙ্গনের ফলে  বন্যা হয়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1701800"/>
            <a:ext cx="970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9700" y="24333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0440" y="441960"/>
            <a:ext cx="4983480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5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291840"/>
            <a:ext cx="1027176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৫০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49327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09570" y="250269"/>
            <a:ext cx="5445760" cy="186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01160" y="408940"/>
            <a:ext cx="433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2900" y="4907280"/>
            <a:ext cx="80391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ভাঙ্গনের ফলে কী হয়?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520" y="2076529"/>
            <a:ext cx="393192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ক  দল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28160" y="3619500"/>
            <a:ext cx="2057400" cy="1287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6618" y="502920"/>
            <a:ext cx="2131422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6600" dirty="0"/>
              <a:t>খদল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376058" y="3618412"/>
            <a:ext cx="834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419600"/>
            <a:ext cx="102108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92D050"/>
                </a:solidFill>
              </a:rPr>
              <a:t>নদী</a:t>
            </a:r>
            <a:r>
              <a:rPr lang="en-US" sz="5400" dirty="0">
                <a:solidFill>
                  <a:srgbClr val="92D050"/>
                </a:solidFill>
              </a:rPr>
              <a:t> </a:t>
            </a:r>
            <a:r>
              <a:rPr lang="en-US" sz="5400" dirty="0" err="1">
                <a:solidFill>
                  <a:srgbClr val="92D050"/>
                </a:solidFill>
              </a:rPr>
              <a:t>ভাঙ্গনের</a:t>
            </a:r>
            <a:r>
              <a:rPr lang="en-US" sz="5400" dirty="0">
                <a:solidFill>
                  <a:srgbClr val="92D050"/>
                </a:solidFill>
              </a:rPr>
              <a:t> </a:t>
            </a:r>
            <a:r>
              <a:rPr lang="en-US" sz="5400" dirty="0" err="1">
                <a:solidFill>
                  <a:srgbClr val="92D050"/>
                </a:solidFill>
              </a:rPr>
              <a:t>কয়েকটি</a:t>
            </a:r>
            <a:r>
              <a:rPr lang="en-US" sz="5400" dirty="0">
                <a:solidFill>
                  <a:srgbClr val="92D050"/>
                </a:solidFill>
              </a:rPr>
              <a:t> </a:t>
            </a:r>
            <a:r>
              <a:rPr lang="en-US" sz="5400" dirty="0" err="1">
                <a:solidFill>
                  <a:srgbClr val="92D050"/>
                </a:solidFill>
              </a:rPr>
              <a:t>কারণ</a:t>
            </a:r>
            <a:r>
              <a:rPr lang="en-US" sz="5400" dirty="0">
                <a:solidFill>
                  <a:srgbClr val="92D050"/>
                </a:solidFill>
              </a:rPr>
              <a:t> </a:t>
            </a:r>
            <a:r>
              <a:rPr lang="en-US" sz="5400" dirty="0" err="1">
                <a:solidFill>
                  <a:srgbClr val="92D050"/>
                </a:solidFill>
              </a:rPr>
              <a:t>লেখ</a:t>
            </a:r>
            <a:r>
              <a:rPr lang="en-US" sz="5400" dirty="0">
                <a:solidFill>
                  <a:srgbClr val="92D050"/>
                </a:solidFill>
              </a:rPr>
              <a:t>।</a:t>
            </a:r>
          </a:p>
        </p:txBody>
      </p:sp>
      <p:sp>
        <p:nvSpPr>
          <p:cNvPr id="6" name="Down Arrow 5"/>
          <p:cNvSpPr/>
          <p:nvPr/>
        </p:nvSpPr>
        <p:spPr>
          <a:xfrm>
            <a:off x="5669280" y="2133600"/>
            <a:ext cx="1066800" cy="1554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553200" y="1981200"/>
            <a:ext cx="0" cy="35814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814052" y="1981200"/>
            <a:ext cx="4281948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14052" y="1981200"/>
            <a:ext cx="0" cy="358140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14052" y="5562600"/>
            <a:ext cx="8549148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363200" y="1981200"/>
            <a:ext cx="0" cy="358140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1981200"/>
            <a:ext cx="4267200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046" y="2365971"/>
            <a:ext cx="3477753" cy="3615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6500" y="774700"/>
            <a:ext cx="520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8500" y="2365971"/>
            <a:ext cx="4356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চায়না আক্তার</a:t>
            </a:r>
          </a:p>
          <a:p>
            <a:pPr algn="ctr"/>
            <a:r>
              <a:rPr lang="en-US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হকারি শি</a:t>
            </a:r>
            <a:r>
              <a:rPr lang="en-US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৭২নং ঈশ্বরদী </a:t>
            </a:r>
            <a:r>
              <a:rPr lang="bn-BD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সঃ </a:t>
            </a:r>
            <a:r>
              <a:rPr lang="bn-BD" sz="4000" b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প্রাঃ </a:t>
            </a:r>
            <a:r>
              <a:rPr lang="bn-BD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বিঃ</a:t>
            </a:r>
          </a:p>
          <a:p>
            <a:pPr algn="ctr"/>
            <a:r>
              <a:rPr lang="bn-BD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ভাঙ্গা – ফরিদপুর। </a:t>
            </a:r>
            <a:endParaRPr lang="bn-BD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640" y="381000"/>
            <a:ext cx="26517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260" y="4373880"/>
            <a:ext cx="112014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ভাঙ্গনের কারণ গুলো লেখ/</a:t>
            </a:r>
            <a:endParaRPr lang="en-US" sz="8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648200" y="1950720"/>
            <a:ext cx="1965960" cy="2423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820" y="926544"/>
            <a:ext cx="4312920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4320540"/>
            <a:ext cx="1080516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পাড় রক্ষার কয়েকটি উপায় 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196840" y="2042160"/>
            <a:ext cx="1524000" cy="2270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56660" y="930354"/>
            <a:ext cx="4312920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51120" y="2057400"/>
            <a:ext cx="1524000" cy="2270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0"/>
            <a:ext cx="2124456" cy="1316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1264"/>
            <a:ext cx="2124456" cy="1316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5541264"/>
            <a:ext cx="2124456" cy="131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04" y="5541264"/>
            <a:ext cx="2124456" cy="1316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04" y="5541264"/>
            <a:ext cx="2124456" cy="131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84" y="5541264"/>
            <a:ext cx="2124456" cy="1316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5190744"/>
            <a:ext cx="2124456" cy="1316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3864864"/>
            <a:ext cx="2124456" cy="1316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538984"/>
            <a:ext cx="2124456" cy="1316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1243584"/>
            <a:ext cx="2124456" cy="1316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24" y="0"/>
            <a:ext cx="2124456" cy="1316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36" y="5471160"/>
            <a:ext cx="2237564" cy="1386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84" y="0"/>
            <a:ext cx="2124456" cy="1316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0"/>
            <a:ext cx="2124456" cy="1316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4" y="0"/>
            <a:ext cx="2124456" cy="1316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456" cy="13167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2124456" cy="13167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2124456" cy="13167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240"/>
            <a:ext cx="2124456" cy="1316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920"/>
            <a:ext cx="2124456" cy="13167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48840" y="1463040"/>
            <a:ext cx="7909560" cy="37702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239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84" y="0"/>
            <a:ext cx="2124456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5440" y="1158240"/>
            <a:ext cx="82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3263463" y="157655"/>
            <a:ext cx="5281448" cy="2538249"/>
          </a:xfrm>
          <a:prstGeom prst="cloudCallou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76952" y="441434"/>
            <a:ext cx="364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পাঠ পরিচিতি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310759" y="2017986"/>
            <a:ext cx="742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4641" y="2603938"/>
            <a:ext cx="95696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</a:rPr>
              <a:t>শ্রেণি-৫ম</a:t>
            </a:r>
          </a:p>
          <a:p>
            <a:pPr algn="ctr"/>
            <a:r>
              <a:rPr lang="bn-IN" sz="4400" dirty="0">
                <a:solidFill>
                  <a:srgbClr val="FFC000"/>
                </a:solidFill>
              </a:rPr>
              <a:t>বিষয়-বাংলাদেশ ও বিশ্ব পরিচয়</a:t>
            </a:r>
          </a:p>
          <a:p>
            <a:pPr algn="ctr"/>
            <a:r>
              <a:rPr lang="bn-IN" sz="4400" dirty="0">
                <a:solidFill>
                  <a:srgbClr val="7030A0"/>
                </a:solidFill>
              </a:rPr>
              <a:t>সময়-৪০ মিনিট</a:t>
            </a:r>
          </a:p>
          <a:p>
            <a:pPr algn="ctr"/>
            <a:r>
              <a:rPr lang="bn-IN" sz="4400" dirty="0">
                <a:solidFill>
                  <a:srgbClr val="FF0000"/>
                </a:solidFill>
              </a:rPr>
              <a:t>পাঠ শিরোনাম-জলবায়ু ও দুর্যোগ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3800" y="1536700"/>
            <a:ext cx="80899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540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১০.১.৪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আবহয়াওয়া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১০.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১.৬     বাংলাদেশের দুর্যোগ প্রবণ  অঞ্চল ও সেখানে সৃষ্ট  সমস্যা সম্পর্কে বলতে পারবে 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964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563188" y="1397725"/>
            <a:ext cx="9585960" cy="4404360"/>
          </a:xfrm>
          <a:prstGeom prst="diamon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6607" y="3092073"/>
            <a:ext cx="615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  ছবি দেখি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2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1132407"/>
            <a:ext cx="8451669" cy="397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23063" y="274320"/>
            <a:ext cx="926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ছবিতে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কী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হচ্ছে</a:t>
            </a:r>
            <a:r>
              <a:rPr lang="en-US" sz="4000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8948" y="5425832"/>
            <a:ext cx="82942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/>
              <a:t>বাড়িঘর নদীগর্ভে বিলীন হয়ে যাচ্ছে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324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84" y="1524000"/>
            <a:ext cx="8340735" cy="368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94114" y="396240"/>
            <a:ext cx="8072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2443" y="5324177"/>
            <a:ext cx="5792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পাড় ভেংগে যাচ্ছে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772886" y="1399367"/>
            <a:ext cx="10591800" cy="46024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62151" y="2026920"/>
            <a:ext cx="797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7200" dirty="0"/>
          </a:p>
          <a:p>
            <a:r>
              <a:rPr lang="bn-IN" sz="7200" dirty="0"/>
              <a:t>নদী ভাঙ্গন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52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0"/>
            <a:ext cx="6156960" cy="3444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3127" cy="3436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4053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205</Words>
  <Application>Microsoft Office PowerPoint</Application>
  <PresentationFormat>Widescreen</PresentationFormat>
  <Paragraphs>52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use</cp:lastModifiedBy>
  <cp:revision>119</cp:revision>
  <dcterms:created xsi:type="dcterms:W3CDTF">2018-03-20T06:27:53Z</dcterms:created>
  <dcterms:modified xsi:type="dcterms:W3CDTF">2020-06-12T04:27:38Z</dcterms:modified>
</cp:coreProperties>
</file>