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85800" y="2105561"/>
            <a:ext cx="75437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36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F85786-1BF5-43C7-9590-0079EC3D5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2" y="880988"/>
            <a:ext cx="3412517" cy="2548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2F659-E61D-4FFF-9843-95A550C85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98" y="851118"/>
            <a:ext cx="2905401" cy="2577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CB2692-E019-4B3E-AE58-CF6C8C5113D2}"/>
              </a:ext>
            </a:extLst>
          </p:cNvPr>
          <p:cNvSpPr txBox="1"/>
          <p:nvPr/>
        </p:nvSpPr>
        <p:spPr>
          <a:xfrm>
            <a:off x="1634729" y="3794760"/>
            <a:ext cx="204749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B9326F-EE73-4006-96F6-2F9FC0285F13}"/>
              </a:ext>
            </a:extLst>
          </p:cNvPr>
          <p:cNvSpPr txBox="1"/>
          <p:nvPr/>
        </p:nvSpPr>
        <p:spPr>
          <a:xfrm>
            <a:off x="5855677" y="3880151"/>
            <a:ext cx="184350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পুলি 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2B03BD-D615-4BC1-A7DB-280F350A6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5" y="569741"/>
            <a:ext cx="3575025" cy="3013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1EB6FC-7F08-4CBB-BF01-B26BBFCE6378}"/>
              </a:ext>
            </a:extLst>
          </p:cNvPr>
          <p:cNvSpPr txBox="1"/>
          <p:nvPr/>
        </p:nvSpPr>
        <p:spPr>
          <a:xfrm>
            <a:off x="1181687" y="4168914"/>
            <a:ext cx="213125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 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71D61-4166-4F08-A5AE-CB4827CE0E25}"/>
              </a:ext>
            </a:extLst>
          </p:cNvPr>
          <p:cNvSpPr txBox="1"/>
          <p:nvPr/>
        </p:nvSpPr>
        <p:spPr>
          <a:xfrm>
            <a:off x="5562601" y="4245114"/>
            <a:ext cx="2667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ছিট 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9D1D09-1666-4482-93E1-F18B4AB80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69741"/>
            <a:ext cx="3317540" cy="2859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14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xmlns="" id="{910B4B8C-797A-41CA-8AF7-94554DAE2C8B}"/>
              </a:ext>
            </a:extLst>
          </p:cNvPr>
          <p:cNvSpPr/>
          <p:nvPr/>
        </p:nvSpPr>
        <p:spPr>
          <a:xfrm>
            <a:off x="2627141" y="117816"/>
            <a:ext cx="3429000" cy="232117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পিঠা বানাতে যা লাগে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A1102F-A1A5-49F3-BB03-C9F5861D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4" y="2275449"/>
            <a:ext cx="2725945" cy="2663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26225E-3606-4EAE-AF82-2225A0C1EFA6}"/>
              </a:ext>
            </a:extLst>
          </p:cNvPr>
          <p:cNvSpPr txBox="1"/>
          <p:nvPr/>
        </p:nvSpPr>
        <p:spPr>
          <a:xfrm>
            <a:off x="4341642" y="3066758"/>
            <a:ext cx="2579663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ঢেকিতে ধান ভানা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58B0A2-33FC-40F7-85A4-B2F164190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51" y="507902"/>
            <a:ext cx="3654743" cy="3418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4A2EB7-2EB0-4472-823D-494E270A8CE5}"/>
              </a:ext>
            </a:extLst>
          </p:cNvPr>
          <p:cNvSpPr txBox="1"/>
          <p:nvPr/>
        </p:nvSpPr>
        <p:spPr>
          <a:xfrm>
            <a:off x="2606040" y="4318783"/>
            <a:ext cx="284870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চালের গুঁড়ো করতে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CE753A-BD5C-4E3B-85C3-807901265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7067"/>
            <a:ext cx="3206220" cy="2219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AF98EA-F84F-4EBC-A9EA-74583AD3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4" y="847067"/>
            <a:ext cx="3010539" cy="2219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92122E-657B-4D90-8F05-4DF4C7B1C99C}"/>
              </a:ext>
            </a:extLst>
          </p:cNvPr>
          <p:cNvSpPr txBox="1"/>
          <p:nvPr/>
        </p:nvSpPr>
        <p:spPr>
          <a:xfrm>
            <a:off x="1828800" y="4092714"/>
            <a:ext cx="477329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খেজুরের গুড়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9633A2-DE64-47F1-9889-05884D3107DC}"/>
              </a:ext>
            </a:extLst>
          </p:cNvPr>
          <p:cNvSpPr txBox="1"/>
          <p:nvPr/>
        </p:nvSpPr>
        <p:spPr>
          <a:xfrm>
            <a:off x="2362200" y="196948"/>
            <a:ext cx="438264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শীতের পিঠা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0176C5-F4B1-472D-B055-4ED14AAC2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7814"/>
            <a:ext cx="4382640" cy="38885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86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E2A8FD-BCAB-418D-9C94-C9A420C58ADB}"/>
              </a:ext>
            </a:extLst>
          </p:cNvPr>
          <p:cNvSpPr txBox="1"/>
          <p:nvPr/>
        </p:nvSpPr>
        <p:spPr>
          <a:xfrm>
            <a:off x="2362200" y="228600"/>
            <a:ext cx="51054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A8CDEB-B0A0-4AB9-BDF6-1FDECB9E6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7" y="1080031"/>
            <a:ext cx="2164227" cy="3847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9A6657-6888-4DBD-8E44-FFD457FC9B19}"/>
              </a:ext>
            </a:extLst>
          </p:cNvPr>
          <p:cNvSpPr txBox="1"/>
          <p:nvPr/>
        </p:nvSpPr>
        <p:spPr>
          <a:xfrm>
            <a:off x="3425483" y="2362200"/>
            <a:ext cx="297531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নং-৩৬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B1FF83-3646-4A0F-8C88-AB1F02942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57" y="1597175"/>
            <a:ext cx="14287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C103E2-E0A0-4BC8-A4BD-6F02EBB8357D}"/>
              </a:ext>
            </a:extLst>
          </p:cNvPr>
          <p:cNvSpPr txBox="1"/>
          <p:nvPr/>
        </p:nvSpPr>
        <p:spPr>
          <a:xfrm>
            <a:off x="1143000" y="365761"/>
            <a:ext cx="64770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ABF028-417B-4F64-9017-BD4AD5124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34" y="1992337"/>
            <a:ext cx="4446566" cy="44465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92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xmlns="" id="{7896C514-96A0-4E7C-9863-CC8A88CDCA52}"/>
              </a:ext>
            </a:extLst>
          </p:cNvPr>
          <p:cNvSpPr/>
          <p:nvPr/>
        </p:nvSpPr>
        <p:spPr>
          <a:xfrm>
            <a:off x="1587893" y="337626"/>
            <a:ext cx="6032107" cy="1209821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A90E85-4191-4D9A-BEAD-7C2DCF85B1D8}"/>
              </a:ext>
            </a:extLst>
          </p:cNvPr>
          <p:cNvSpPr txBox="1"/>
          <p:nvPr/>
        </p:nvSpPr>
        <p:spPr>
          <a:xfrm>
            <a:off x="575019" y="1759707"/>
            <a:ext cx="101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5CA415-668A-4D65-A61B-133AB43F6FDA}"/>
              </a:ext>
            </a:extLst>
          </p:cNvPr>
          <p:cNvSpPr txBox="1"/>
          <p:nvPr/>
        </p:nvSpPr>
        <p:spPr>
          <a:xfrm>
            <a:off x="832632" y="2897871"/>
            <a:ext cx="749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7C93DD-7DB2-4EB5-AAB3-F599EA1AC5DB}"/>
              </a:ext>
            </a:extLst>
          </p:cNvPr>
          <p:cNvSpPr txBox="1"/>
          <p:nvPr/>
        </p:nvSpPr>
        <p:spPr>
          <a:xfrm>
            <a:off x="2044212" y="1764993"/>
            <a:ext cx="59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F013EC-FCF2-4B57-BEEC-F231FF36B7DF}"/>
              </a:ext>
            </a:extLst>
          </p:cNvPr>
          <p:cNvSpPr txBox="1"/>
          <p:nvPr/>
        </p:nvSpPr>
        <p:spPr>
          <a:xfrm>
            <a:off x="2096965" y="3444389"/>
            <a:ext cx="48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4FD444-51CF-41C5-AB4B-72DD519E9413}"/>
              </a:ext>
            </a:extLst>
          </p:cNvPr>
          <p:cNvSpPr txBox="1"/>
          <p:nvPr/>
        </p:nvSpPr>
        <p:spPr>
          <a:xfrm>
            <a:off x="3151164" y="1764993"/>
            <a:ext cx="1215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      ঠ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6C450F-61D4-44F3-9F91-535E1698B33E}"/>
              </a:ext>
            </a:extLst>
          </p:cNvPr>
          <p:cNvSpPr txBox="1"/>
          <p:nvPr/>
        </p:nvSpPr>
        <p:spPr>
          <a:xfrm>
            <a:off x="4853354" y="1764993"/>
            <a:ext cx="1392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কাষ্ঠ, পৃষ্ঠা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8A06CB-282F-4868-B8CB-7F916FEF7DE5}"/>
              </a:ext>
            </a:extLst>
          </p:cNvPr>
          <p:cNvSpPr txBox="1"/>
          <p:nvPr/>
        </p:nvSpPr>
        <p:spPr>
          <a:xfrm>
            <a:off x="3181057" y="3390313"/>
            <a:ext cx="1390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      দ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6BA251-AB4D-4DD4-B7CD-8E4DDD58A325}"/>
              </a:ext>
            </a:extLst>
          </p:cNvPr>
          <p:cNvSpPr txBox="1"/>
          <p:nvPr/>
        </p:nvSpPr>
        <p:spPr>
          <a:xfrm>
            <a:off x="4869181" y="3429000"/>
            <a:ext cx="1302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মন্দ,ছন্দ।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4F0EE0-A864-4FF9-9843-17FCF6B74533}"/>
              </a:ext>
            </a:extLst>
          </p:cNvPr>
          <p:cNvSpPr txBox="1"/>
          <p:nvPr/>
        </p:nvSpPr>
        <p:spPr>
          <a:xfrm>
            <a:off x="1909691" y="193914"/>
            <a:ext cx="4567309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FE5596-0B4F-4F0B-8515-211F0A38AA70}"/>
              </a:ext>
            </a:extLst>
          </p:cNvPr>
          <p:cNvSpPr txBox="1"/>
          <p:nvPr/>
        </p:nvSpPr>
        <p:spPr>
          <a:xfrm>
            <a:off x="685801" y="1828801"/>
            <a:ext cx="17619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অনুষ্ঠান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BBC5A5-57A0-46B4-8BFB-FEC4EE5E3461}"/>
              </a:ext>
            </a:extLst>
          </p:cNvPr>
          <p:cNvSpPr txBox="1"/>
          <p:nvPr/>
        </p:nvSpPr>
        <p:spPr>
          <a:xfrm>
            <a:off x="685801" y="2785402"/>
            <a:ext cx="17619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77BEEE-654E-44CC-9E4C-4F03E98622D1}"/>
              </a:ext>
            </a:extLst>
          </p:cNvPr>
          <p:cNvSpPr txBox="1"/>
          <p:nvPr/>
        </p:nvSpPr>
        <p:spPr>
          <a:xfrm>
            <a:off x="685801" y="3754967"/>
            <a:ext cx="17619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মজাদার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33872B-8F05-4E11-A409-A7B3C7976CCC}"/>
              </a:ext>
            </a:extLst>
          </p:cNvPr>
          <p:cNvSpPr txBox="1"/>
          <p:nvPr/>
        </p:nvSpPr>
        <p:spPr>
          <a:xfrm>
            <a:off x="4800600" y="1828801"/>
            <a:ext cx="232117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উৎসব।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59921A-77AF-4125-88A7-E2F02AE32F52}"/>
              </a:ext>
            </a:extLst>
          </p:cNvPr>
          <p:cNvSpPr txBox="1"/>
          <p:nvPr/>
        </p:nvSpPr>
        <p:spPr>
          <a:xfrm>
            <a:off x="4800600" y="2785402"/>
            <a:ext cx="225434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374278-E35B-4FF7-B5D5-8CE4B3946C03}"/>
              </a:ext>
            </a:extLst>
          </p:cNvPr>
          <p:cNvSpPr txBox="1"/>
          <p:nvPr/>
        </p:nvSpPr>
        <p:spPr>
          <a:xfrm>
            <a:off x="4800600" y="3754967"/>
            <a:ext cx="225434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সুস্বাদু।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73215F-932E-4C1E-95D5-78EB7A787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41650"/>
            <a:ext cx="440844" cy="3426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2C7C83-7388-4E92-9379-70D0C1F6B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8723"/>
            <a:ext cx="8588086" cy="2011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1" y="2348722"/>
            <a:ext cx="4038599" cy="3123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আয়াতুল্লাহ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জেহাদী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সাদীপুর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বাঘারপাড়া,যশোর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348722"/>
            <a:ext cx="3124200" cy="312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26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xmlns="" id="{0F657123-6047-4A5C-A81B-8C7F32A6F2AF}"/>
              </a:ext>
            </a:extLst>
          </p:cNvPr>
          <p:cNvSpPr/>
          <p:nvPr/>
        </p:nvSpPr>
        <p:spPr>
          <a:xfrm>
            <a:off x="3028071" y="548640"/>
            <a:ext cx="2806505" cy="1378634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A588FF-1681-4E5E-AC3A-A8E6BDB7E559}"/>
              </a:ext>
            </a:extLst>
          </p:cNvPr>
          <p:cNvSpPr/>
          <p:nvPr/>
        </p:nvSpPr>
        <p:spPr>
          <a:xfrm>
            <a:off x="715108" y="2447779"/>
            <a:ext cx="3323492" cy="242902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 দল-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৫টি পিঠার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9D195D-30FC-4364-8888-425ADEA98ADE}"/>
              </a:ext>
            </a:extLst>
          </p:cNvPr>
          <p:cNvSpPr/>
          <p:nvPr/>
        </p:nvSpPr>
        <p:spPr>
          <a:xfrm>
            <a:off x="5370341" y="2447779"/>
            <a:ext cx="2935459" cy="2429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 দল-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পিঠা তৈরিতে কী কী লাগে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xmlns="" id="{9552AE11-EC91-4497-9A22-D3464342354D}"/>
              </a:ext>
            </a:extLst>
          </p:cNvPr>
          <p:cNvSpPr/>
          <p:nvPr/>
        </p:nvSpPr>
        <p:spPr>
          <a:xfrm>
            <a:off x="2209800" y="703384"/>
            <a:ext cx="4631787" cy="158261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4F1100-CDA8-45FF-AB3B-329E0C8D0A2F}"/>
              </a:ext>
            </a:extLst>
          </p:cNvPr>
          <p:cNvSpPr/>
          <p:nvPr/>
        </p:nvSpPr>
        <p:spPr>
          <a:xfrm>
            <a:off x="1143000" y="2968283"/>
            <a:ext cx="6414868" cy="2096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মৌখিকঃ-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পিঠাপুলি খাওয়ার ধুম পরে কখন?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চাল গুঁড়ো করা হয় কেন??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গ) যুক্তবর্ণ দিয়ে নতুন শব্দ লিখ- ষ্ঠ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871FB875-912E-49AC-BE52-44F974EDC8B3}"/>
              </a:ext>
            </a:extLst>
          </p:cNvPr>
          <p:cNvSpPr/>
          <p:nvPr/>
        </p:nvSpPr>
        <p:spPr>
          <a:xfrm>
            <a:off x="2479430" y="422031"/>
            <a:ext cx="3429000" cy="2166424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9FAF81-FD10-453B-9100-A1170FBDCE8D}"/>
              </a:ext>
            </a:extLst>
          </p:cNvPr>
          <p:cNvSpPr/>
          <p:nvPr/>
        </p:nvSpPr>
        <p:spPr>
          <a:xfrm>
            <a:off x="1600200" y="3429000"/>
            <a:ext cx="5559083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পিঠার নাম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533400"/>
            <a:ext cx="792479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3962400" cy="47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B90D06-0A64-4B87-97DC-14B5412B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24" y="80889"/>
            <a:ext cx="3552752" cy="1731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7CE356-DB4B-4C79-8E44-92F6AD6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49" y="2587534"/>
            <a:ext cx="3172561" cy="3432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05D6FD-0D0F-4C09-8F5A-506E97B3C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574" y="2630130"/>
            <a:ext cx="393226" cy="3389670"/>
          </a:xfrm>
          <a:prstGeom prst="rect">
            <a:avLst/>
          </a:prstGeom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xmlns="" id="{7FEA0FB0-4F0E-41FC-9626-A311B1D851E6}"/>
              </a:ext>
            </a:extLst>
          </p:cNvPr>
          <p:cNvSpPr/>
          <p:nvPr/>
        </p:nvSpPr>
        <p:spPr>
          <a:xfrm>
            <a:off x="207499" y="1812303"/>
            <a:ext cx="4167888" cy="458849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বাংলাদেশে............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মজাই আলাদা।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BE8624-7222-4BCE-A0DF-D02139F27B1F}"/>
              </a:ext>
            </a:extLst>
          </p:cNvPr>
          <p:cNvSpPr/>
          <p:nvPr/>
        </p:nvSpPr>
        <p:spPr>
          <a:xfrm>
            <a:off x="638322" y="1192712"/>
            <a:ext cx="64254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 ও শব্দে ব্যবহৄত বাংলা যুক্তবর্ণের ধ্বনি শুনে মনে রাখতে পারবে।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১.২.১পাঠের অন্তর্গত ছোট ছোট বাক্য শুনে মনে রাখতে পারবে।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819F36-94C3-434C-AEB4-BB870FD92641}"/>
              </a:ext>
            </a:extLst>
          </p:cNvPr>
          <p:cNvSpPr/>
          <p:nvPr/>
        </p:nvSpPr>
        <p:spPr>
          <a:xfrm>
            <a:off x="624255" y="3298875"/>
            <a:ext cx="6063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১.১.১শব্দে ব্যবহৄত বাংলা যুক্তবর্ণের ধ্বনি স্পষ্ট ও শুদ্ধভাবে বলতে পারবে।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0A220C-20DF-4AA4-AE4C-8956A53B4387}"/>
              </a:ext>
            </a:extLst>
          </p:cNvPr>
          <p:cNvSpPr/>
          <p:nvPr/>
        </p:nvSpPr>
        <p:spPr>
          <a:xfrm>
            <a:off x="583811" y="4420154"/>
            <a:ext cx="64254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১.৩.১যুক্তব্যঞ্জন পড়তে পারবে।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১.৪. ১ঃপাঠ্যপুস্তকের শব্দ শুদ্ধ উচ্চারনে পড়তে পারবে।</a:t>
            </a:r>
          </a:p>
          <a:p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১.৪.১যুক্তব্যঞ্জন ভেঙ্গে লিখতে পারবে।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3CFC5B-C100-48A7-8C33-5DEAD563C402}"/>
              </a:ext>
            </a:extLst>
          </p:cNvPr>
          <p:cNvSpPr txBox="1"/>
          <p:nvPr/>
        </p:nvSpPr>
        <p:spPr>
          <a:xfrm>
            <a:off x="638322" y="256098"/>
            <a:ext cx="6049108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1A15B4-2C8D-4CD5-B82E-67DB5344DAFE}"/>
              </a:ext>
            </a:extLst>
          </p:cNvPr>
          <p:cNvSpPr txBox="1"/>
          <p:nvPr/>
        </p:nvSpPr>
        <p:spPr>
          <a:xfrm>
            <a:off x="1219200" y="117316"/>
            <a:ext cx="642234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পুর্ব জ্ঞান যাচাই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FB3F89-71F6-4BC7-840A-583E18C80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52" y="3113144"/>
            <a:ext cx="1672049" cy="1525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40331E-E8B0-42EF-A729-07B9357DE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10" y="1157780"/>
            <a:ext cx="1850231" cy="1381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8E3E5B-912A-4EEA-B853-0A1D91F55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52" y="1116551"/>
            <a:ext cx="1565196" cy="14639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8A2BC62-48A8-44F4-A1B3-6D45523A6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6" y="3244755"/>
            <a:ext cx="1690211" cy="1262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AA1FAB8-A86B-4FF6-9D16-71C178110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6" y="1157780"/>
            <a:ext cx="1690211" cy="1262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091210B-F886-41C3-A66F-1DE3BD9B0F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14" y="3113145"/>
            <a:ext cx="1557026" cy="1381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ABC171D-363A-437C-B82B-E57411647231}"/>
              </a:ext>
            </a:extLst>
          </p:cNvPr>
          <p:cNvSpPr txBox="1"/>
          <p:nvPr/>
        </p:nvSpPr>
        <p:spPr>
          <a:xfrm>
            <a:off x="533400" y="5511225"/>
            <a:ext cx="3610882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এইগুলো কী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AB2C58-C909-4B65-8182-EE3C7BD9A391}"/>
              </a:ext>
            </a:extLst>
          </p:cNvPr>
          <p:cNvSpPr txBox="1"/>
          <p:nvPr/>
        </p:nvSpPr>
        <p:spPr>
          <a:xfrm>
            <a:off x="5105400" y="5511225"/>
            <a:ext cx="20141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0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xmlns="" id="{492FB957-AC80-4CC3-87E6-3FAD2E727C80}"/>
              </a:ext>
            </a:extLst>
          </p:cNvPr>
          <p:cNvSpPr/>
          <p:nvPr/>
        </p:nvSpPr>
        <p:spPr>
          <a:xfrm>
            <a:off x="2890911" y="464234"/>
            <a:ext cx="3207434" cy="201168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BE1018-7851-4ABC-ADC4-A1E7780F7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69" y="2652091"/>
            <a:ext cx="3992504" cy="2991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95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21401D-E0D1-4781-AB93-5D3F273D6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9" y="809626"/>
            <a:ext cx="3508091" cy="2619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42329C-30B0-4C71-BCD7-485D899A85B9}"/>
              </a:ext>
            </a:extLst>
          </p:cNvPr>
          <p:cNvSpPr txBox="1"/>
          <p:nvPr/>
        </p:nvSpPr>
        <p:spPr>
          <a:xfrm>
            <a:off x="838200" y="3826412"/>
            <a:ext cx="281939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দুধ চিতই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A8F5473-56DA-4DB6-9033-E3AC7A04A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9" y="809626"/>
            <a:ext cx="3508088" cy="2619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FEF4E1-43A7-4DD3-B844-989C33460151}"/>
              </a:ext>
            </a:extLst>
          </p:cNvPr>
          <p:cNvSpPr txBox="1"/>
          <p:nvPr/>
        </p:nvSpPr>
        <p:spPr>
          <a:xfrm>
            <a:off x="5410200" y="3826412"/>
            <a:ext cx="297179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সেমাই 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E68707-974C-4FAC-B2D5-A1EAFF62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90257"/>
            <a:ext cx="3657600" cy="3480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35C369-210E-4871-9C92-06AD48010B6E}"/>
              </a:ext>
            </a:extLst>
          </p:cNvPr>
          <p:cNvSpPr txBox="1"/>
          <p:nvPr/>
        </p:nvSpPr>
        <p:spPr>
          <a:xfrm>
            <a:off x="5029200" y="4724400"/>
            <a:ext cx="3276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বিবিখানা 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F95866-9D21-4D59-91BA-32288EA4A5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" b="24323"/>
          <a:stretch/>
        </p:blipFill>
        <p:spPr>
          <a:xfrm>
            <a:off x="361551" y="590257"/>
            <a:ext cx="3753249" cy="3480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8D6499-4F31-4EAF-BDFC-62D62FEB5569}"/>
              </a:ext>
            </a:extLst>
          </p:cNvPr>
          <p:cNvSpPr txBox="1"/>
          <p:nvPr/>
        </p:nvSpPr>
        <p:spPr>
          <a:xfrm>
            <a:off x="762000" y="4778514"/>
            <a:ext cx="2819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দুধ পুলি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8283A0-88E0-43C6-829C-4CDCDB23A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1" y="773092"/>
            <a:ext cx="3573849" cy="30119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CDEF0-C187-4426-87FB-DFA217B574DA}"/>
              </a:ext>
            </a:extLst>
          </p:cNvPr>
          <p:cNvSpPr txBox="1"/>
          <p:nvPr/>
        </p:nvSpPr>
        <p:spPr>
          <a:xfrm>
            <a:off x="5105400" y="4626114"/>
            <a:ext cx="2819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চুষি 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0DC03F-86E8-49BE-85A6-2207007C0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3" y="773091"/>
            <a:ext cx="4085609" cy="3050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ACE118-0231-45BD-914C-596A17DAF7CD}"/>
              </a:ext>
            </a:extLst>
          </p:cNvPr>
          <p:cNvSpPr txBox="1"/>
          <p:nvPr/>
        </p:nvSpPr>
        <p:spPr>
          <a:xfrm>
            <a:off x="609600" y="4549914"/>
            <a:ext cx="297179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ভাপা 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232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SADIPUR GPS</dc:creator>
  <cp:lastModifiedBy>user</cp:lastModifiedBy>
  <cp:revision>20</cp:revision>
  <dcterms:created xsi:type="dcterms:W3CDTF">2006-08-16T00:00:00Z</dcterms:created>
  <dcterms:modified xsi:type="dcterms:W3CDTF">2020-06-08T04:49:41Z</dcterms:modified>
</cp:coreProperties>
</file>