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P83tkv8Ddt0X1caiMoRc42g16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250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9603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238251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9502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480970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311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889084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7600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7269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4417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78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241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49859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197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719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2398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768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554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" y="392545"/>
            <a:ext cx="11978389" cy="6335486"/>
          </a:xfrm>
          <a:prstGeom prst="rect">
            <a:avLst/>
          </a:prstGeom>
        </p:spPr>
      </p:pic>
      <p:sp>
        <p:nvSpPr>
          <p:cNvPr id="86" name="Google Shape;86;p1"/>
          <p:cNvSpPr/>
          <p:nvPr/>
        </p:nvSpPr>
        <p:spPr>
          <a:xfrm>
            <a:off x="3593508" y="1990668"/>
            <a:ext cx="49105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9600" b="1" i="0" u="none" strike="noStrik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hurmaEMJ" pitchFamily="2" charset="0"/>
                <a:sym typeface="Arial"/>
              </a:rPr>
              <a:t>স্বাগতম</a:t>
            </a:r>
            <a:endParaRPr sz="9600" b="1" i="0" u="none" strike="noStrik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hurmaEMJ" pitchFamily="2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2" y="1621311"/>
            <a:ext cx="3485992" cy="4072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48" y="1524000"/>
            <a:ext cx="3485992" cy="4072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7168"/>
            <a:ext cx="6553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</a:rPr>
              <a:t>বিসমিল্লাহির রাহমানির রাহিম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allAtOnce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0" y="0"/>
            <a:ext cx="12192000" cy="8769927"/>
          </a:xfrm>
          <a:prstGeom prst="flowChartProcess">
            <a:avLst/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1059872" y="477982"/>
            <a:ext cx="4971571" cy="5701788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1453213" y="5346041"/>
            <a:ext cx="3867906" cy="1434993"/>
          </a:xfrm>
          <a:custGeom>
            <a:avLst/>
            <a:gdLst/>
            <a:ahLst/>
            <a:cxnLst/>
            <a:rect l="l" t="t" r="r" b="b"/>
            <a:pathLst>
              <a:path w="3867906" h="1434993" extrusionOk="0">
                <a:moveTo>
                  <a:pt x="0" y="0"/>
                </a:moveTo>
                <a:lnTo>
                  <a:pt x="3867906" y="0"/>
                </a:lnTo>
                <a:lnTo>
                  <a:pt x="3867906" y="1434993"/>
                </a:lnTo>
                <a:lnTo>
                  <a:pt x="0" y="143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7091315" y="477981"/>
            <a:ext cx="4489233" cy="5701788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5624458" y="4744776"/>
            <a:ext cx="3867906" cy="1434993"/>
          </a:xfrm>
          <a:custGeom>
            <a:avLst/>
            <a:gdLst/>
            <a:ahLst/>
            <a:cxnLst/>
            <a:rect l="l" t="t" r="r" b="b"/>
            <a:pathLst>
              <a:path w="3867906" h="1434993" extrusionOk="0">
                <a:moveTo>
                  <a:pt x="0" y="0"/>
                </a:moveTo>
                <a:lnTo>
                  <a:pt x="3867906" y="0"/>
                </a:lnTo>
                <a:lnTo>
                  <a:pt x="3867906" y="1434993"/>
                </a:lnTo>
                <a:lnTo>
                  <a:pt x="0" y="143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2162283" y="6179769"/>
            <a:ext cx="31588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গাছ লাগাচ্ছে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8336435" y="6179768"/>
            <a:ext cx="36834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পথ হারা শিশু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1" y="0"/>
            <a:ext cx="12552217" cy="8853055"/>
          </a:xfrm>
          <a:prstGeom prst="bevel">
            <a:avLst>
              <a:gd name="adj" fmla="val 12500"/>
            </a:avLst>
          </a:prstGeom>
          <a:solidFill>
            <a:srgbClr val="EDEDE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316443" y="1375775"/>
            <a:ext cx="10307700" cy="5715000"/>
          </a:xfrm>
          <a:prstGeom prst="bevel">
            <a:avLst>
              <a:gd name="adj" fmla="val 12500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4731327" y="1464347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দলগত কাজ </a:t>
            </a:r>
            <a:r>
              <a:rPr lang="bn-BD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2576946" y="3718641"/>
            <a:ext cx="77931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অন্যায় কাজে বাধা না দেওয়ার ২টি পরিণাম লিখ।</a:t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5212356" y="5569527"/>
            <a:ext cx="21275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সময়ঃ ৫ মিনিট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/>
          <p:nvPr/>
        </p:nvSpPr>
        <p:spPr>
          <a:xfrm>
            <a:off x="0" y="0"/>
            <a:ext cx="12427527" cy="8645236"/>
          </a:xfrm>
          <a:prstGeom prst="frame">
            <a:avLst>
              <a:gd name="adj1" fmla="val 12500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5604163" y="1101435"/>
            <a:ext cx="3913909" cy="380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মূল্যায়ন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1163783" y="2328968"/>
            <a:ext cx="974667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১।বন্যা কবলিত মানুষের জন্য কী করতে হবে?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ক) দুঃখ প্রকাশ করতে হবে                     খ)সাহায্য করতে হবে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গ)সকলের কাছ থেকে সাহায্য উঠাতে হবে   ঘ)মানুষের পাশে থাকতে হবে।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1982" y="3572745"/>
            <a:ext cx="749873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3"/>
          <p:cNvGraphicFramePr/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914400" imgH="771525" progId="Package">
                  <p:embed/>
                </p:oleObj>
              </mc:Choice>
              <mc:Fallback>
                <p:oleObj r:id="rId4" imgW="914400" imgH="771525" progId="Package">
                  <p:embed/>
                  <p:pic>
                    <p:nvPicPr>
                      <p:cNvPr id="193" name="Google Shape;193;p1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Google Shape;194;p13"/>
          <p:cNvSpPr/>
          <p:nvPr/>
        </p:nvSpPr>
        <p:spPr>
          <a:xfrm>
            <a:off x="0" y="164892"/>
            <a:ext cx="12191999" cy="6370819"/>
          </a:xfrm>
          <a:prstGeom prst="frame">
            <a:avLst>
              <a:gd name="adj1" fmla="val 12500"/>
            </a:avLst>
          </a:prstGeom>
          <a:solidFill>
            <a:srgbClr val="A8D0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2098622" y="1753849"/>
            <a:ext cx="8169639" cy="3117954"/>
          </a:xfrm>
          <a:prstGeom prst="frame">
            <a:avLst>
              <a:gd name="adj1" fmla="val 12500"/>
            </a:avLst>
          </a:prstGeom>
          <a:solidFill>
            <a:srgbClr val="AEABA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8C2F5"/>
              </a:gs>
              <a:gs pos="50000">
                <a:srgbClr val="BFD7F7"/>
              </a:gs>
              <a:gs pos="100000">
                <a:srgbClr val="DFEBFB"/>
              </a:gs>
            </a:gsLst>
            <a:lin ang="16200000" scaled="0"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4343400" y="381000"/>
            <a:ext cx="6172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8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বাড়ীর </a:t>
            </a:r>
            <a:r>
              <a:rPr lang="bn-BD" sz="8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কাজ </a:t>
            </a:r>
            <a:endParaRPr sz="80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1122219" y="2452255"/>
            <a:ext cx="1059872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BD" sz="4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48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সামাজিক জীবনে সৎ কাজের প্রভাব বর্ণনা কর।</a:t>
            </a:r>
            <a:endParaRPr b="1" dirty="0">
              <a:ln w="6600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>
            <a:off x="509666" y="419726"/>
            <a:ext cx="11317573" cy="6115986"/>
          </a:xfrm>
          <a:prstGeom prst="frame">
            <a:avLst>
              <a:gd name="adj1" fmla="val 125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4847857" y="1202962"/>
            <a:ext cx="300595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8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ধন্যবাদ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326" y="2387289"/>
            <a:ext cx="4272197" cy="32041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09357" y="1202962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 সবাইকে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6237"/>
            <a:ext cx="3924300" cy="3924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797" y="1371600"/>
            <a:ext cx="5021707" cy="30654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502650" y="344773"/>
            <a:ext cx="9647420" cy="119921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bn-BD" sz="5400" dirty="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bn-IN" sz="540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-ঃ</a:t>
            </a:r>
            <a:r>
              <a:rPr lang="en-US" sz="5400" b="1" dirty="0" err="1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শিক্ষক</a:t>
            </a:r>
            <a:r>
              <a:rPr lang="en-US" sz="54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পরিচিতি</a:t>
            </a:r>
            <a:r>
              <a:rPr lang="bn-IN" sz="54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ঃ-</a:t>
            </a:r>
            <a:endParaRPr sz="54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sz="half" idx="1"/>
          </p:nvPr>
        </p:nvSpPr>
        <p:spPr>
          <a:xfrm>
            <a:off x="1171732" y="1600199"/>
            <a:ext cx="4848066" cy="283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নজরুল</a:t>
            </a: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ইসলাম</a:t>
            </a:r>
            <a:endParaRPr lang="en-US" sz="320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শিবগাতী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জোনাসুর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বিদ্যালয়</a:t>
            </a:r>
            <a:endParaRPr lang="en-US" sz="240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কাশিয়ানী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গোপালগঞ্জ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মোবাইল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নং০১৯২৮৯০৩০৬৫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Gmail:nazrulislam@gmail.com</a:t>
            </a:r>
            <a:endParaRPr sz="1800" dirty="0">
              <a:solidFill>
                <a:srgbClr val="0070C0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sz="half" idx="2"/>
          </p:nvPr>
        </p:nvSpPr>
        <p:spPr>
          <a:xfrm>
            <a:off x="6019799" y="1825625"/>
            <a:ext cx="4848069" cy="234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বিষয়ঃ- ইসলাম ও নৈতিক শিক্ষা</a:t>
            </a:r>
            <a:endParaRPr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শ্রেণিঃ-দশম</a:t>
            </a:r>
            <a:endParaRPr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অধ্যায়ঃ-চতুর্থ</a:t>
            </a:r>
            <a:endParaRPr dirty="0">
              <a:solidFill>
                <a:srgbClr val="C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bn-BD" sz="32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তারিখঃ-</a:t>
            </a:r>
            <a:r>
              <a:rPr lang="en-US" sz="32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bn-BD" sz="32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/৬/২০</a:t>
            </a:r>
            <a:r>
              <a:rPr lang="en-US" sz="32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32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394085" y="1543986"/>
            <a:ext cx="4625715" cy="2893101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10800000">
            <a:off x="6019800" y="1543986"/>
            <a:ext cx="5021705" cy="2893102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75" y="493776"/>
            <a:ext cx="1371600" cy="1755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2523869" y="401563"/>
            <a:ext cx="2367734" cy="52322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ভালো কাজ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079700" y="401563"/>
            <a:ext cx="1873769" cy="58477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মন্দ কাজ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209800" y="5821727"/>
            <a:ext cx="2971800" cy="58473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bn-BD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বাশের </a:t>
            </a:r>
            <a:r>
              <a:rPr lang="bn-BD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সাঁ</a:t>
            </a:r>
            <a:r>
              <a:rPr lang="bn-IN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কো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7467600" y="5821727"/>
            <a:ext cx="3505200" cy="58473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আম এ বিষ দিচ্ছে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730586" y="924783"/>
            <a:ext cx="4242214" cy="4743000"/>
          </a:xfrm>
          <a:custGeom>
            <a:avLst/>
            <a:gdLst/>
            <a:ahLst/>
            <a:cxnLst/>
            <a:rect l="l" t="t" r="r" b="b"/>
            <a:pathLst>
              <a:path w="3504592" h="3504592" extrusionOk="0">
                <a:moveTo>
                  <a:pt x="0" y="1752296"/>
                </a:moveTo>
                <a:cubicBezTo>
                  <a:pt x="0" y="784530"/>
                  <a:pt x="784530" y="0"/>
                  <a:pt x="1752296" y="0"/>
                </a:cubicBezTo>
                <a:cubicBezTo>
                  <a:pt x="2720062" y="0"/>
                  <a:pt x="3504592" y="784530"/>
                  <a:pt x="3504592" y="1752296"/>
                </a:cubicBezTo>
                <a:cubicBezTo>
                  <a:pt x="3504592" y="2720062"/>
                  <a:pt x="2720062" y="3504592"/>
                  <a:pt x="1752296" y="3504592"/>
                </a:cubicBezTo>
                <a:cubicBezTo>
                  <a:pt x="784530" y="3504592"/>
                  <a:pt x="0" y="2720062"/>
                  <a:pt x="0" y="175229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500" tIns="554500" rIns="554500" bIns="554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8;p3"/>
          <p:cNvSpPr/>
          <p:nvPr/>
        </p:nvSpPr>
        <p:spPr>
          <a:xfrm>
            <a:off x="1371601" y="877336"/>
            <a:ext cx="4469568" cy="4944391"/>
          </a:xfrm>
          <a:custGeom>
            <a:avLst/>
            <a:gdLst/>
            <a:ahLst/>
            <a:cxnLst/>
            <a:rect l="l" t="t" r="r" b="b"/>
            <a:pathLst>
              <a:path w="3504592" h="3504592" extrusionOk="0">
                <a:moveTo>
                  <a:pt x="0" y="1752296"/>
                </a:moveTo>
                <a:cubicBezTo>
                  <a:pt x="0" y="784530"/>
                  <a:pt x="784530" y="0"/>
                  <a:pt x="1752296" y="0"/>
                </a:cubicBezTo>
                <a:cubicBezTo>
                  <a:pt x="2720062" y="0"/>
                  <a:pt x="3504592" y="784530"/>
                  <a:pt x="3504592" y="1752296"/>
                </a:cubicBezTo>
                <a:cubicBezTo>
                  <a:pt x="3504592" y="2720062"/>
                  <a:pt x="2720062" y="3504592"/>
                  <a:pt x="1752296" y="3504592"/>
                </a:cubicBezTo>
                <a:cubicBezTo>
                  <a:pt x="784530" y="3504592"/>
                  <a:pt x="0" y="2720062"/>
                  <a:pt x="0" y="1752296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500" tIns="554500" rIns="554500" bIns="554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19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অধ্যায় ঃ-চতুর্থ</a:t>
            </a:r>
          </a:p>
          <a:p>
            <a:r>
              <a:rPr lang="bn-IN" sz="4400" b="1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 ঃ- ১৫</a:t>
            </a:r>
            <a:endParaRPr lang="bn-IN" sz="4400" b="1" i="1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bn-IN" sz="4400" b="1" i="1" spc="50" dirty="0">
                <a:ln w="0">
                  <a:solidFill>
                    <a:srgbClr val="002060"/>
                  </a:solidFill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বিষয় ঃ-সৎ কাজের আদেশ ও অসৎ কাজের নিষেধ</a:t>
            </a:r>
            <a:endParaRPr lang="en-US" sz="4400" b="1" i="1" spc="50" dirty="0">
              <a:ln w="0">
                <a:solidFill>
                  <a:srgbClr val="002060"/>
                </a:solidFill>
              </a:ln>
              <a:solidFill>
                <a:schemeClr val="bg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</a:t>
            </a:r>
            <a:r>
              <a:rPr lang="bn-BD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</a:t>
            </a:r>
            <a:r>
              <a:rPr lang="bn-BD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ফল</a:t>
            </a:r>
            <a:endParaRPr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bn-BD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এ পাঠ শেষে শিক্ষার্থীরা---</a:t>
            </a:r>
            <a:r>
              <a:rPr lang="bn-BD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bn-BD" sz="1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1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১।সৎ ও অসৎ কাজের  পরিচয় বলতে পারবে</a:t>
            </a:r>
            <a:endParaRPr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        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২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।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সৎ কাজে উদ্বুদ্ধ করার প্রক্রিয়া ব্যাখ্যা করতে পরবে।</a:t>
            </a:r>
            <a:endParaRPr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  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  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Arial"/>
              </a:rPr>
              <a:t>৩।সৎ কাজ না করা ও অসৎ কাজে বাধা না দেওয়ার পরিণাম  ব্যাখ্যা করতে পারবে।</a:t>
            </a:r>
            <a:endParaRPr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0"/>
            <a:ext cx="12192000" cy="74201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6445786" y="615796"/>
            <a:ext cx="4339824" cy="5432408"/>
          </a:xfrm>
          <a:custGeom>
            <a:avLst/>
            <a:gdLst/>
            <a:ahLst/>
            <a:cxnLst/>
            <a:rect l="l" t="t" r="r" b="b"/>
            <a:pathLst>
              <a:path w="6006434" h="4835741" extrusionOk="0">
                <a:moveTo>
                  <a:pt x="3003216" y="0"/>
                </a:moveTo>
                <a:lnTo>
                  <a:pt x="6006432" y="973306"/>
                </a:lnTo>
                <a:lnTo>
                  <a:pt x="6006432" y="3862435"/>
                </a:lnTo>
                <a:lnTo>
                  <a:pt x="3003216" y="4835741"/>
                </a:lnTo>
                <a:lnTo>
                  <a:pt x="2" y="3862435"/>
                </a:lnTo>
                <a:lnTo>
                  <a:pt x="2" y="973306"/>
                </a:lnTo>
                <a:lnTo>
                  <a:pt x="300321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250" tIns="1147350" rIns="971250" bIns="1147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297243" y="2364084"/>
            <a:ext cx="3894758" cy="2200810"/>
          </a:xfrm>
          <a:custGeom>
            <a:avLst/>
            <a:gdLst/>
            <a:ahLst/>
            <a:cxnLst/>
            <a:rect l="l" t="t" r="r" b="b"/>
            <a:pathLst>
              <a:path w="3745442" h="2013678" extrusionOk="0">
                <a:moveTo>
                  <a:pt x="0" y="0"/>
                </a:moveTo>
                <a:lnTo>
                  <a:pt x="3745442" y="0"/>
                </a:lnTo>
                <a:lnTo>
                  <a:pt x="3745442" y="2013678"/>
                </a:lnTo>
                <a:lnTo>
                  <a:pt x="0" y="20136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3028020" y="6158482"/>
            <a:ext cx="25333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হিংসা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7315201" y="6048204"/>
            <a:ext cx="31256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নারী নির্যাতন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9;p6"/>
          <p:cNvSpPr/>
          <p:nvPr/>
        </p:nvSpPr>
        <p:spPr>
          <a:xfrm>
            <a:off x="1116566" y="528604"/>
            <a:ext cx="4979434" cy="5606792"/>
          </a:xfrm>
          <a:custGeom>
            <a:avLst/>
            <a:gdLst/>
            <a:ahLst/>
            <a:cxnLst/>
            <a:rect l="l" t="t" r="r" b="b"/>
            <a:pathLst>
              <a:path w="6086478" h="5231817" extrusionOk="0">
                <a:moveTo>
                  <a:pt x="3043238" y="0"/>
                </a:moveTo>
                <a:lnTo>
                  <a:pt x="6086476" y="1124292"/>
                </a:lnTo>
                <a:lnTo>
                  <a:pt x="6086476" y="4107525"/>
                </a:lnTo>
                <a:lnTo>
                  <a:pt x="3043238" y="5231817"/>
                </a:lnTo>
                <a:lnTo>
                  <a:pt x="2" y="4107525"/>
                </a:lnTo>
                <a:lnTo>
                  <a:pt x="2" y="1124292"/>
                </a:lnTo>
                <a:lnTo>
                  <a:pt x="304323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10725" tIns="943175" rIns="810750" bIns="943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528123" y="342206"/>
            <a:ext cx="5457040" cy="5611091"/>
          </a:xfrm>
          <a:custGeom>
            <a:avLst/>
            <a:gdLst/>
            <a:ahLst/>
            <a:cxnLst/>
            <a:rect l="l" t="t" r="r" b="b"/>
            <a:pathLst>
              <a:path w="4876146" h="5012339" extrusionOk="0">
                <a:moveTo>
                  <a:pt x="0" y="812707"/>
                </a:moveTo>
                <a:cubicBezTo>
                  <a:pt x="0" y="363861"/>
                  <a:pt x="363861" y="0"/>
                  <a:pt x="812707" y="0"/>
                </a:cubicBezTo>
                <a:lnTo>
                  <a:pt x="4063439" y="0"/>
                </a:lnTo>
                <a:cubicBezTo>
                  <a:pt x="4512285" y="0"/>
                  <a:pt x="4876146" y="363861"/>
                  <a:pt x="4876146" y="812707"/>
                </a:cubicBezTo>
                <a:lnTo>
                  <a:pt x="4876146" y="4199632"/>
                </a:lnTo>
                <a:cubicBezTo>
                  <a:pt x="4876146" y="4648478"/>
                  <a:pt x="4512285" y="5012339"/>
                  <a:pt x="4063439" y="5012339"/>
                </a:cubicBezTo>
                <a:lnTo>
                  <a:pt x="812707" y="5012339"/>
                </a:lnTo>
                <a:cubicBezTo>
                  <a:pt x="363861" y="5012339"/>
                  <a:pt x="0" y="4648478"/>
                  <a:pt x="0" y="4199632"/>
                </a:cubicBezTo>
                <a:lnTo>
                  <a:pt x="0" y="81270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85675" tIns="485675" rIns="485675" bIns="485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6504709" y="374074"/>
            <a:ext cx="5270095" cy="5579223"/>
          </a:xfrm>
          <a:custGeom>
            <a:avLst/>
            <a:gdLst/>
            <a:ahLst/>
            <a:cxnLst/>
            <a:rect l="l" t="t" r="r" b="b"/>
            <a:pathLst>
              <a:path w="5237424" h="5048595" extrusionOk="0">
                <a:moveTo>
                  <a:pt x="0" y="841449"/>
                </a:moveTo>
                <a:cubicBezTo>
                  <a:pt x="0" y="376730"/>
                  <a:pt x="376730" y="0"/>
                  <a:pt x="841449" y="0"/>
                </a:cubicBezTo>
                <a:lnTo>
                  <a:pt x="4395975" y="0"/>
                </a:lnTo>
                <a:cubicBezTo>
                  <a:pt x="4860694" y="0"/>
                  <a:pt x="5237424" y="376730"/>
                  <a:pt x="5237424" y="841449"/>
                </a:cubicBezTo>
                <a:lnTo>
                  <a:pt x="5237424" y="4207146"/>
                </a:lnTo>
                <a:cubicBezTo>
                  <a:pt x="5237424" y="4671865"/>
                  <a:pt x="4860694" y="5048595"/>
                  <a:pt x="4395975" y="5048595"/>
                </a:cubicBezTo>
                <a:lnTo>
                  <a:pt x="841449" y="5048595"/>
                </a:lnTo>
                <a:cubicBezTo>
                  <a:pt x="376730" y="5048595"/>
                  <a:pt x="0" y="4671865"/>
                  <a:pt x="0" y="4207146"/>
                </a:cubicBezTo>
                <a:lnTo>
                  <a:pt x="0" y="84144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94100" tIns="494100" rIns="494100" bIns="494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542143" y="6194894"/>
            <a:ext cx="2847109" cy="72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মারামারি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7876310" y="6098626"/>
            <a:ext cx="17872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ইভটিচিং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0" y="0"/>
            <a:ext cx="12192000" cy="9123218"/>
          </a:xfrm>
          <a:prstGeom prst="flowChartProcess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381170" y="768927"/>
            <a:ext cx="5575150" cy="5091546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2138519" y="3907877"/>
            <a:ext cx="4226508" cy="1329141"/>
          </a:xfrm>
          <a:custGeom>
            <a:avLst/>
            <a:gdLst/>
            <a:ahLst/>
            <a:cxnLst/>
            <a:rect l="l" t="t" r="r" b="b"/>
            <a:pathLst>
              <a:path w="3859115" h="1431731" extrusionOk="0">
                <a:moveTo>
                  <a:pt x="0" y="0"/>
                </a:moveTo>
                <a:lnTo>
                  <a:pt x="3859115" y="0"/>
                </a:lnTo>
                <a:lnTo>
                  <a:pt x="3859115" y="1431731"/>
                </a:lnTo>
                <a:lnTo>
                  <a:pt x="0" y="14317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6365028" y="768927"/>
            <a:ext cx="5418264" cy="5091546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6787856" y="3907877"/>
            <a:ext cx="4226508" cy="1329141"/>
          </a:xfrm>
          <a:custGeom>
            <a:avLst/>
            <a:gdLst/>
            <a:ahLst/>
            <a:cxnLst/>
            <a:rect l="l" t="t" r="r" b="b"/>
            <a:pathLst>
              <a:path w="3859115" h="1431731" extrusionOk="0">
                <a:moveTo>
                  <a:pt x="0" y="0"/>
                </a:moveTo>
                <a:lnTo>
                  <a:pt x="3859115" y="0"/>
                </a:lnTo>
                <a:lnTo>
                  <a:pt x="3859115" y="1431731"/>
                </a:lnTo>
                <a:lnTo>
                  <a:pt x="0" y="14317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62275" tIns="462275" rIns="462275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496291" y="6026727"/>
            <a:ext cx="29094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ছিনতাই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9019309" y="6026727"/>
            <a:ext cx="24730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চুরি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-103909"/>
            <a:ext cx="12573000" cy="895696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039091" y="187036"/>
            <a:ext cx="4717472" cy="6355895"/>
          </a:xfrm>
          <a:custGeom>
            <a:avLst/>
            <a:gdLst/>
            <a:ahLst/>
            <a:cxnLst/>
            <a:rect l="l" t="t" r="r" b="b"/>
            <a:pathLst>
              <a:path w="1918890" h="1918890" extrusionOk="0">
                <a:moveTo>
                  <a:pt x="0" y="959445"/>
                </a:moveTo>
                <a:cubicBezTo>
                  <a:pt x="0" y="429558"/>
                  <a:pt x="429558" y="0"/>
                  <a:pt x="959445" y="0"/>
                </a:cubicBezTo>
                <a:cubicBezTo>
                  <a:pt x="1489332" y="0"/>
                  <a:pt x="1918890" y="429558"/>
                  <a:pt x="1918890" y="959445"/>
                </a:cubicBezTo>
                <a:cubicBezTo>
                  <a:pt x="1918890" y="1489332"/>
                  <a:pt x="1489332" y="1918890"/>
                  <a:pt x="959445" y="1918890"/>
                </a:cubicBezTo>
                <a:cubicBezTo>
                  <a:pt x="429558" y="1918890"/>
                  <a:pt x="0" y="1489332"/>
                  <a:pt x="0" y="95944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35625" tIns="335625" rIns="335625" bIns="33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7016720" y="187036"/>
            <a:ext cx="4745790" cy="6251969"/>
          </a:xfrm>
          <a:custGeom>
            <a:avLst/>
            <a:gdLst/>
            <a:ahLst/>
            <a:cxnLst/>
            <a:rect l="l" t="t" r="r" b="b"/>
            <a:pathLst>
              <a:path w="1343223" h="1343223" extrusionOk="0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4800" tIns="234800" rIns="234800" bIns="234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4623954" y="5958156"/>
            <a:ext cx="36368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অসহয় কে সাহায্য প্রদান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361709" y="561109"/>
            <a:ext cx="21613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সৎ কাজ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191</Words>
  <Application>Microsoft Office PowerPoint</Application>
  <PresentationFormat>Widescreen</PresentationFormat>
  <Paragraphs>53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ShurmaEMJ</vt:lpstr>
      <vt:lpstr>Trebuchet MS</vt:lpstr>
      <vt:lpstr>Vrinda</vt:lpstr>
      <vt:lpstr>Wingdings</vt:lpstr>
      <vt:lpstr>Wingdings 3</vt:lpstr>
      <vt:lpstr>Facet</vt:lpstr>
      <vt:lpstr>Package</vt:lpstr>
      <vt:lpstr>PowerPoint Presentation</vt:lpstr>
      <vt:lpstr>      -ঃশিক্ষক পরিচিতিঃ-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19</cp:revision>
  <dcterms:created xsi:type="dcterms:W3CDTF">2019-06-14T02:11:22Z</dcterms:created>
  <dcterms:modified xsi:type="dcterms:W3CDTF">2020-06-12T05:18:35Z</dcterms:modified>
</cp:coreProperties>
</file>