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3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8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2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6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2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4893-B71F-4751-AE6D-4392ACFEDF1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6CF1-9056-4834-8BF8-328A029AC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2551"/>
            <a:ext cx="12192000" cy="57219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8098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শতবর্ষ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77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21920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বর্গি এলো খাজনা নিতে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মারলো মানুষ কত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326"/>
            <a:ext cx="6583680" cy="5003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28" y="497340"/>
            <a:ext cx="5639072" cy="502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9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21086"/>
            <a:ext cx="12192000" cy="1436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পুড়লো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 পুড়লো শ্যামল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 যে শত শত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891349" cy="5342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730" y="0"/>
            <a:ext cx="6351270" cy="553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33703"/>
            <a:ext cx="12192000" cy="17242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হানাদারের সঙ্গে জোরে</a:t>
            </a:r>
          </a:p>
          <a:p>
            <a:pPr lvl="0"/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লড়ে মুক্তিসেনা,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1" y="-1"/>
            <a:ext cx="6797040" cy="51075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434149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1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77394"/>
            <a:ext cx="12192000" cy="1580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ভুলবে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63" y="114708"/>
            <a:ext cx="6235338" cy="5123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30537" cy="526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3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77394"/>
            <a:ext cx="12192000" cy="1580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 দেখি নীল আকাশে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পায়রা মেলে পাখা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3CED57-7BAB-49A2-8D01-E0A3D68A4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79"/>
            <a:ext cx="6439989" cy="516995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D763E75-BA14-4A4E-BFC4-6FDB9536180A}"/>
              </a:ext>
            </a:extLst>
          </p:cNvPr>
          <p:cNvSpPr/>
          <p:nvPr/>
        </p:nvSpPr>
        <p:spPr>
          <a:xfrm>
            <a:off x="6426927" y="129768"/>
            <a:ext cx="5765074" cy="5147625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7000" r="-7000"/>
            </a:stretch>
          </a:blipFill>
          <a:scene3d>
            <a:camera prst="orthographicFront"/>
            <a:lightRig rig="flat" dir="t"/>
          </a:scene3d>
          <a:sp3d z="-1905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455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1"/>
            <a:ext cx="12192000" cy="12540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বুকেতেই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71064" cy="5538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20" y="-1"/>
            <a:ext cx="5347879" cy="54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2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1" y="1149531"/>
            <a:ext cx="5556069" cy="57084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87783"/>
            <a:ext cx="6035040" cy="3252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 জোরে</a:t>
            </a:r>
          </a:p>
          <a:p>
            <a:pPr lvl="0"/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লড়ে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0" y="2050869"/>
            <a:ext cx="1881051" cy="7053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62296"/>
            <a:ext cx="5865223" cy="5660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738846"/>
            <a:ext cx="4284617" cy="7750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মুক্তিসেনা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5407" y="2055224"/>
            <a:ext cx="1719942" cy="7402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5829" y="2042160"/>
            <a:ext cx="1733006" cy="792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হানাদারের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8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3509554"/>
            <a:ext cx="783771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4652" y="355745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8194" y="5172891"/>
            <a:ext cx="43238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মুক্তিসেনা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" y="5129348"/>
            <a:ext cx="773321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হানাদারের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72788"/>
            <a:ext cx="782465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বর্গিরা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045030"/>
            <a:ext cx="7837714" cy="8882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4652" y="2194560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4652" y="102761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872216"/>
            <a:ext cx="7224985" cy="59857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62150"/>
            <a:ext cx="4937760" cy="5995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বাক্যরচনা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9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792"/>
            <a:ext cx="12192000" cy="61232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4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-6-২০২০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7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0C567C3-98E6-4A62-850E-638C86996E0E}"/>
              </a:ext>
            </a:extLst>
          </p:cNvPr>
          <p:cNvSpPr/>
          <p:nvPr/>
        </p:nvSpPr>
        <p:spPr>
          <a:xfrm>
            <a:off x="6977243" y="3696951"/>
            <a:ext cx="1411625" cy="113680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85509" y="4859383"/>
            <a:ext cx="6392091" cy="16981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বর্গি এ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---বুকেতেই থাকা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orizontal Scroll 15"/>
          <p:cNvSpPr/>
          <p:nvPr/>
        </p:nvSpPr>
        <p:spPr>
          <a:xfrm>
            <a:off x="5538652" y="836023"/>
            <a:ext cx="6439988" cy="1789611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রৌদ্র </a:t>
            </a:r>
            <a:r>
              <a:rPr lang="bn-BD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লেখে </a:t>
            </a:r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16583" y="2677885"/>
            <a:ext cx="6675120" cy="19986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C5FDDB-1728-4EC3-86AC-0CBA21442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78" y="1746067"/>
            <a:ext cx="3048000" cy="314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17E653-6742-4525-9E90-345E424C2D37}"/>
              </a:ext>
            </a:extLst>
          </p:cNvPr>
          <p:cNvSpPr/>
          <p:nvPr/>
        </p:nvSpPr>
        <p:spPr>
          <a:xfrm>
            <a:off x="0" y="130629"/>
            <a:ext cx="12192000" cy="7837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3BD0E-8D3F-4EAB-BF58-030E7FECC263}"/>
              </a:ext>
            </a:extLst>
          </p:cNvPr>
          <p:cNvSpPr txBox="1"/>
          <p:nvPr/>
        </p:nvSpPr>
        <p:spPr>
          <a:xfrm>
            <a:off x="211016" y="1244289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263" y="1045028"/>
            <a:ext cx="10959737" cy="5172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১:২:১  উচ্চারিত পঠিত বাক্য ,কথা মনোযোগ সহকারে শুনবে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২:২:৩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উচ্চারণে ও ছন্দ বজায় রেখে সমমানের কবিতা আবৃত্তি করতে পারবে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২:১:২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 কবিতা পড়ে মূলভাব বুঝতে পারবে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১:৫:১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শব্দ দিয়ে নতুন নতুন বাক্য লিখতে 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1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58937" y="1188720"/>
            <a:ext cx="7511143" cy="56692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 ১৯২৯খৃস্টাব্দের ২৩শে অক্টোবর পুরনো ঢাকার  মাহুতটুলিতে।</a:t>
            </a:r>
          </a:p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পৈত্রিক নিবাসঃ নরসিংদী জেলা পাড়াতলী গ্রামে।</a:t>
            </a:r>
          </a:p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 সাংবাদিকতা।</a:t>
            </a:r>
          </a:p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ছোটদের জন্য তিনি অনেক ছড়া, কবিতা ও স্মৃতিকথা লিখেছেন।</a:t>
            </a:r>
          </a:p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‘এলাটিং বেলাটিং’, ‘ধান ভানলে কুঁড়ো দেবো’, ‘স্মৃতির শহর ঢাকা’ ইত্যাদি ছোটদের জন্য লেখা তার বিখ্যাত বই। </a:t>
            </a:r>
          </a:p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মৃত্যুঃ ১৭ই আগস্ট ২০০৬খৃস্টাব্দে ঢাকায়।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C5FDDB-1728-4EC3-86AC-0CBA21442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" y="2377440"/>
            <a:ext cx="4104506" cy="44805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966652"/>
            <a:ext cx="4415246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7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326" y="287383"/>
            <a:ext cx="3644537" cy="6570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বর্গি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এলো খাজনা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মারলো মানুষ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পুড়লো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পুড়লো শ্যামল</a:t>
            </a: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 যে শত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হানাদারের সঙ্গে জোরে</a:t>
            </a:r>
          </a:p>
          <a:p>
            <a:pPr lvl="0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লড়ে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মুক্তিসেনা,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ভুলবে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 দেখি নীল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পায়রা মেলে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বুকেতেই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95" y="-1"/>
            <a:ext cx="7956505" cy="69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4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70664" cy="6857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বর্গি এলো খাজনা নিতে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মারলো মানুষ কত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পুড়লো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 পুড়লো শ্যামল</a:t>
            </a: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 যে শত শত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হানাদারের সঙ্গে জোরে</a:t>
            </a:r>
          </a:p>
          <a:p>
            <a:pPr lvl="0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লড়ে মুক্তিসেনা,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ভুলবে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 দেখি নীল আকাশে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পায়রা মেলে পাখা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বুকেতেই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41" y="0"/>
            <a:ext cx="8570459" cy="701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6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অর্থ জেনে নেই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146766"/>
            <a:ext cx="3487784" cy="16197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161211"/>
            <a:ext cx="3409406" cy="15544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হানাদার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-1" y="1097280"/>
            <a:ext cx="3344091" cy="17373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বর্গি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dirty="0"/>
          </a:p>
        </p:txBody>
      </p:sp>
      <p:sp>
        <p:nvSpPr>
          <p:cNvPr id="14" name="Rectangle 13"/>
          <p:cNvSpPr/>
          <p:nvPr/>
        </p:nvSpPr>
        <p:spPr>
          <a:xfrm>
            <a:off x="9065623" y="1053736"/>
            <a:ext cx="3126377" cy="17809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39497" y="3034936"/>
            <a:ext cx="3152503" cy="1667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00309" y="5107576"/>
            <a:ext cx="3191691" cy="17504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ট্যাক্স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18" y="1094421"/>
            <a:ext cx="5630092" cy="17430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469" y="3030584"/>
            <a:ext cx="5590902" cy="20967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5175885"/>
            <a:ext cx="5447211" cy="153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2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566"/>
            <a:ext cx="121920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একক</a:t>
            </a:r>
            <a:r>
              <a:rPr lang="en-US" sz="4400" dirty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1528356"/>
            <a:ext cx="8399418" cy="7053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46961"/>
            <a:ext cx="8438606" cy="7228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-1" y="796834"/>
            <a:ext cx="8412481" cy="7053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7" y="795882"/>
            <a:ext cx="3553097" cy="482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481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38</cp:revision>
  <dcterms:created xsi:type="dcterms:W3CDTF">2020-06-12T04:43:13Z</dcterms:created>
  <dcterms:modified xsi:type="dcterms:W3CDTF">2020-06-12T10:48:21Z</dcterms:modified>
</cp:coreProperties>
</file>