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263" r:id="rId3"/>
    <p:sldId id="257" r:id="rId4"/>
    <p:sldId id="283" r:id="rId5"/>
    <p:sldId id="282" r:id="rId6"/>
    <p:sldId id="277" r:id="rId7"/>
    <p:sldId id="278" r:id="rId8"/>
    <p:sldId id="279" r:id="rId9"/>
    <p:sldId id="280" r:id="rId10"/>
    <p:sldId id="273" r:id="rId11"/>
    <p:sldId id="28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667" autoAdjust="0"/>
  </p:normalViewPr>
  <p:slideViewPr>
    <p:cSldViewPr snapToGrid="0">
      <p:cViewPr>
        <p:scale>
          <a:sx n="47" d="100"/>
          <a:sy n="47" d="100"/>
        </p:scale>
        <p:origin x="1416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89DAF-2CF7-43AB-A3CC-12920D6FB14E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918DD-3B3F-4CAC-9A5D-1A7398C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1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/>
              <a:t>বৃত্তে ক্লিকের পুর্বেই শিক্ষার্থীর কাজ থেকে সম্ভাব্য উত্তর বের করে উত্তর মিলানো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EE1D-83B7-4031-8953-F9C0EE910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486C-65BF-43C9-B078-4C71F2044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DF83-1168-4285-A860-BD20B1A7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34A4E-45AC-440D-BA36-FF31753A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BADF-1465-4F5A-ACF8-6708A5DE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5A28-E4A7-49C5-8151-55518A99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483D4-DEA8-41BA-AC4D-58D3DBDE9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6E010-AF1E-49B4-99AB-AC2A2AA1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7B989-1C62-4895-95C2-C9D0B382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24FE2-E226-4248-80FB-77356779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53E40-115C-459B-8E33-E3AFEEF16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032C4-9942-42F5-B47E-65D5E1A3A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E4B28-EC18-4CB9-BFBC-4BEA3106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8405C-546C-434B-80CD-2DC018C3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4F104-F0F0-4C2D-89B2-B971D7D8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3ECAA-6731-49BD-93C7-69C179C2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67CD3-D422-43DF-96DF-F0A76A5CD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B3E20-EF1C-4E58-9E1C-8BA4FBA0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26B1C-5BF0-4765-A00E-7FC4BE2B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25A5A-897F-4A76-A374-80E5C9B8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5398-8E12-4407-9019-4B77A175B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37981-9EC9-4063-9062-B238BE0AA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96F2A-A6AD-4CF9-A3D3-62D938EF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4E9DC-98E5-4227-8AAD-6F4FBCC3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DFDAE-D5C0-418E-957C-A16096A4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94AB-0755-435F-A90C-CA448C5FB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48D98-8864-4D53-A171-F7B5EE59D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15943-D46D-4EF0-BBB9-083E8A3A9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F47D2-2E10-4580-BB98-0A567F9E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799C9-C392-4F92-8110-3F32A260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86096-3344-40C3-BD66-C926149A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1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EA57-26C9-4065-A1E0-5180E8871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B7B90-E374-4FD0-AAEB-D90C73B80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63EA0-A7F6-416A-B7E9-B0484E98E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0821B-4D61-40CE-A616-0F1D191AE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29892-FA36-44AE-9458-7C1FD41F4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37441-C321-4F48-A1B3-129B0D4E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91A95-672D-460F-9592-DE694C97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FCC15-08AE-4CAD-B8CF-E2177E1FB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5CF6-DB73-4F94-A629-E0CEE4D3C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6F1E6-09AC-4C8C-8D52-5071BE816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29CE5-03DF-4182-9C20-B70A1A39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7E00A4-FC6E-4BEE-9280-1552F92D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A8DE2-A848-44E0-847E-A48F2156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0127C-DB66-4D9E-B6CE-E06241D6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46297-E5F0-4B33-938D-9AE03F6F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121C-6685-410E-A8B8-933671BA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B383-02DC-4861-960C-A899D328F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907E2-98E0-411F-9B15-8500EAD9B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0DC79-496B-44C4-9560-7B500C35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E2A3-6582-4DA7-930D-61F471EB8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D5A5D-5B07-46B4-93EB-1B222E5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6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5F523-7D0B-486E-A77B-C59D03EE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6C54F-C94A-455C-8C8C-9CE6472B4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B6359-E8A7-4EA1-B445-4B0E27302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1AA9D-3B02-4E13-9F2B-C4342DD1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9C908-B6FE-4CBC-8072-946200EC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1BEF8-ECF7-4B97-BB7D-46CD21347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A6DB1B-EBAD-44BF-8C7D-ADFC377E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04C4F-BE42-450A-A5AD-6406BDEF2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BE599-8EAE-4147-ABF6-AB59978E3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3565-F28E-4544-9CE2-3BE33288B880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B9348-DC30-4AEC-AD95-750AAA164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72B7A-9C34-48E0-A656-BE2B2A951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36C5E-E0E5-4882-91E3-E43457E4F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8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8A3D44C-DC3C-48A1-A375-36BD0DE74BA8}"/>
              </a:ext>
            </a:extLst>
          </p:cNvPr>
          <p:cNvSpPr/>
          <p:nvPr/>
        </p:nvSpPr>
        <p:spPr>
          <a:xfrm>
            <a:off x="-85493" y="0"/>
            <a:ext cx="12277493" cy="8405336"/>
          </a:xfrm>
          <a:custGeom>
            <a:avLst/>
            <a:gdLst/>
            <a:ahLst/>
            <a:cxnLst/>
            <a:rect l="l" t="t" r="r" b="b"/>
            <a:pathLst>
              <a:path w="12277493" h="6858000">
                <a:moveTo>
                  <a:pt x="4963404" y="3280799"/>
                </a:moveTo>
                <a:lnTo>
                  <a:pt x="4963404" y="3595719"/>
                </a:lnTo>
                <a:lnTo>
                  <a:pt x="4888097" y="3523835"/>
                </a:lnTo>
                <a:lnTo>
                  <a:pt x="4831617" y="3482758"/>
                </a:lnTo>
                <a:lnTo>
                  <a:pt x="4833328" y="3482758"/>
                </a:lnTo>
                <a:cubicBezTo>
                  <a:pt x="4831046" y="3480476"/>
                  <a:pt x="4827623" y="3479335"/>
                  <a:pt x="4823059" y="3479335"/>
                </a:cubicBezTo>
                <a:lnTo>
                  <a:pt x="4800810" y="3463932"/>
                </a:lnTo>
                <a:lnTo>
                  <a:pt x="4802521" y="3463932"/>
                </a:lnTo>
                <a:lnTo>
                  <a:pt x="4708387" y="3417721"/>
                </a:lnTo>
                <a:close/>
                <a:moveTo>
                  <a:pt x="6368863" y="2933359"/>
                </a:moveTo>
                <a:cubicBezTo>
                  <a:pt x="6395106" y="3046320"/>
                  <a:pt x="6425057" y="3142450"/>
                  <a:pt x="6458718" y="3221751"/>
                </a:cubicBezTo>
                <a:cubicBezTo>
                  <a:pt x="6492378" y="3301052"/>
                  <a:pt x="6527749" y="3367516"/>
                  <a:pt x="6564832" y="3421143"/>
                </a:cubicBezTo>
                <a:cubicBezTo>
                  <a:pt x="6601915" y="3474771"/>
                  <a:pt x="6639283" y="3517274"/>
                  <a:pt x="6676937" y="3548652"/>
                </a:cubicBezTo>
                <a:cubicBezTo>
                  <a:pt x="6714591" y="3580030"/>
                  <a:pt x="6750247" y="3603706"/>
                  <a:pt x="6783907" y="3619680"/>
                </a:cubicBezTo>
                <a:cubicBezTo>
                  <a:pt x="6817567" y="3635654"/>
                  <a:pt x="6848375" y="3645923"/>
                  <a:pt x="6876329" y="3650488"/>
                </a:cubicBezTo>
                <a:cubicBezTo>
                  <a:pt x="6904284" y="3655052"/>
                  <a:pt x="6926819" y="3657334"/>
                  <a:pt x="6943935" y="3657334"/>
                </a:cubicBezTo>
                <a:cubicBezTo>
                  <a:pt x="6995280" y="3657334"/>
                  <a:pt x="7039495" y="3647635"/>
                  <a:pt x="7076578" y="3628238"/>
                </a:cubicBezTo>
                <a:cubicBezTo>
                  <a:pt x="7113661" y="3608840"/>
                  <a:pt x="7144753" y="3583453"/>
                  <a:pt x="7169856" y="3552075"/>
                </a:cubicBezTo>
                <a:cubicBezTo>
                  <a:pt x="7194958" y="3520697"/>
                  <a:pt x="7213500" y="3485611"/>
                  <a:pt x="7225480" y="3446816"/>
                </a:cubicBezTo>
                <a:cubicBezTo>
                  <a:pt x="7237461" y="3408022"/>
                  <a:pt x="7243451" y="3368657"/>
                  <a:pt x="7243451" y="3328721"/>
                </a:cubicBezTo>
                <a:cubicBezTo>
                  <a:pt x="7243451" y="3252273"/>
                  <a:pt x="7229474" y="3190088"/>
                  <a:pt x="7201519" y="3142165"/>
                </a:cubicBezTo>
                <a:cubicBezTo>
                  <a:pt x="7173564" y="3094242"/>
                  <a:pt x="7140760" y="3056589"/>
                  <a:pt x="7103106" y="3029205"/>
                </a:cubicBezTo>
                <a:cubicBezTo>
                  <a:pt x="7065453" y="3001820"/>
                  <a:pt x="7027229" y="2982994"/>
                  <a:pt x="6988434" y="2972724"/>
                </a:cubicBezTo>
                <a:cubicBezTo>
                  <a:pt x="6949640" y="2962455"/>
                  <a:pt x="6919403" y="2957321"/>
                  <a:pt x="6897724" y="2957321"/>
                </a:cubicBezTo>
                <a:cubicBezTo>
                  <a:pt x="6862352" y="2957321"/>
                  <a:pt x="6831259" y="2963596"/>
                  <a:pt x="6804446" y="2976147"/>
                </a:cubicBezTo>
                <a:cubicBezTo>
                  <a:pt x="6777631" y="2988699"/>
                  <a:pt x="6755096" y="3004387"/>
                  <a:pt x="6736840" y="3023214"/>
                </a:cubicBezTo>
                <a:cubicBezTo>
                  <a:pt x="6718584" y="3042041"/>
                  <a:pt x="6704892" y="3062294"/>
                  <a:pt x="6695764" y="3083973"/>
                </a:cubicBezTo>
                <a:cubicBezTo>
                  <a:pt x="6686636" y="3105653"/>
                  <a:pt x="6682072" y="3126191"/>
                  <a:pt x="6682072" y="3145588"/>
                </a:cubicBezTo>
                <a:cubicBezTo>
                  <a:pt x="6682072" y="3191229"/>
                  <a:pt x="6697190" y="3230309"/>
                  <a:pt x="6727427" y="3262828"/>
                </a:cubicBezTo>
                <a:cubicBezTo>
                  <a:pt x="6757664" y="3295347"/>
                  <a:pt x="6799025" y="3311606"/>
                  <a:pt x="6851512" y="3311606"/>
                </a:cubicBezTo>
                <a:cubicBezTo>
                  <a:pt x="6866346" y="3311606"/>
                  <a:pt x="6882890" y="3309039"/>
                  <a:pt x="6901147" y="3303904"/>
                </a:cubicBezTo>
                <a:cubicBezTo>
                  <a:pt x="6919403" y="3298770"/>
                  <a:pt x="6935947" y="3290783"/>
                  <a:pt x="6950781" y="3279943"/>
                </a:cubicBezTo>
                <a:cubicBezTo>
                  <a:pt x="6965614" y="3269103"/>
                  <a:pt x="6978165" y="3254841"/>
                  <a:pt x="6988434" y="3237155"/>
                </a:cubicBezTo>
                <a:cubicBezTo>
                  <a:pt x="6998703" y="3219469"/>
                  <a:pt x="7003838" y="3198075"/>
                  <a:pt x="7003838" y="3172973"/>
                </a:cubicBezTo>
                <a:cubicBezTo>
                  <a:pt x="7003838" y="3151293"/>
                  <a:pt x="6998133" y="3125620"/>
                  <a:pt x="6986723" y="3095954"/>
                </a:cubicBezTo>
                <a:cubicBezTo>
                  <a:pt x="6991287" y="3094813"/>
                  <a:pt x="6998133" y="3094242"/>
                  <a:pt x="7007261" y="3094242"/>
                </a:cubicBezTo>
                <a:cubicBezTo>
                  <a:pt x="7030081" y="3094242"/>
                  <a:pt x="7050905" y="3100233"/>
                  <a:pt x="7069732" y="3112213"/>
                </a:cubicBezTo>
                <a:cubicBezTo>
                  <a:pt x="7088558" y="3124194"/>
                  <a:pt x="7104818" y="3139598"/>
                  <a:pt x="7118510" y="3158425"/>
                </a:cubicBezTo>
                <a:cubicBezTo>
                  <a:pt x="7132202" y="3177252"/>
                  <a:pt x="7143042" y="3197504"/>
                  <a:pt x="7151029" y="3219184"/>
                </a:cubicBezTo>
                <a:cubicBezTo>
                  <a:pt x="7159016" y="3240863"/>
                  <a:pt x="7163010" y="3261401"/>
                  <a:pt x="7163010" y="3280799"/>
                </a:cubicBezTo>
                <a:cubicBezTo>
                  <a:pt x="7163010" y="3303619"/>
                  <a:pt x="7158445" y="3329006"/>
                  <a:pt x="7149317" y="3356961"/>
                </a:cubicBezTo>
                <a:cubicBezTo>
                  <a:pt x="7140189" y="3384916"/>
                  <a:pt x="7126212" y="3411160"/>
                  <a:pt x="7107385" y="3435691"/>
                </a:cubicBezTo>
                <a:cubicBezTo>
                  <a:pt x="7088558" y="3460223"/>
                  <a:pt x="7064312" y="3480761"/>
                  <a:pt x="7034645" y="3497306"/>
                </a:cubicBezTo>
                <a:cubicBezTo>
                  <a:pt x="7004979" y="3513851"/>
                  <a:pt x="6969037" y="3522123"/>
                  <a:pt x="6926819" y="3522123"/>
                </a:cubicBezTo>
                <a:cubicBezTo>
                  <a:pt x="6882320" y="3522123"/>
                  <a:pt x="6837535" y="3513566"/>
                  <a:pt x="6792465" y="3496450"/>
                </a:cubicBezTo>
                <a:cubicBezTo>
                  <a:pt x="6747395" y="3479335"/>
                  <a:pt x="6703751" y="3449384"/>
                  <a:pt x="6661533" y="3406595"/>
                </a:cubicBezTo>
                <a:cubicBezTo>
                  <a:pt x="6619316" y="3363808"/>
                  <a:pt x="6578809" y="3306757"/>
                  <a:pt x="6540015" y="3235443"/>
                </a:cubicBezTo>
                <a:cubicBezTo>
                  <a:pt x="6501220" y="3164130"/>
                  <a:pt x="6465849" y="3074275"/>
                  <a:pt x="6433901" y="2965878"/>
                </a:cubicBezTo>
                <a:close/>
                <a:moveTo>
                  <a:pt x="7534038" y="2905975"/>
                </a:moveTo>
                <a:lnTo>
                  <a:pt x="7972188" y="2905975"/>
                </a:lnTo>
                <a:lnTo>
                  <a:pt x="7972188" y="3465643"/>
                </a:lnTo>
                <a:cubicBezTo>
                  <a:pt x="7955073" y="3438259"/>
                  <a:pt x="7936532" y="3411730"/>
                  <a:pt x="7916564" y="3386057"/>
                </a:cubicBezTo>
                <a:cubicBezTo>
                  <a:pt x="7896596" y="3360384"/>
                  <a:pt x="7869497" y="3334426"/>
                  <a:pt x="7835266" y="3308183"/>
                </a:cubicBezTo>
                <a:cubicBezTo>
                  <a:pt x="7838689" y="3284222"/>
                  <a:pt x="7840401" y="3263113"/>
                  <a:pt x="7840401" y="3244856"/>
                </a:cubicBezTo>
                <a:cubicBezTo>
                  <a:pt x="7840401" y="3202639"/>
                  <a:pt x="7832699" y="3164415"/>
                  <a:pt x="7817295" y="3130184"/>
                </a:cubicBezTo>
                <a:cubicBezTo>
                  <a:pt x="7801892" y="3095954"/>
                  <a:pt x="7780498" y="3065147"/>
                  <a:pt x="7753113" y="3037762"/>
                </a:cubicBezTo>
                <a:cubicBezTo>
                  <a:pt x="7725729" y="3010378"/>
                  <a:pt x="7693210" y="2985846"/>
                  <a:pt x="7655556" y="2964167"/>
                </a:cubicBezTo>
                <a:cubicBezTo>
                  <a:pt x="7617903" y="2942488"/>
                  <a:pt x="7577397" y="2923090"/>
                  <a:pt x="7534038" y="2905975"/>
                </a:cubicBezTo>
                <a:close/>
                <a:moveTo>
                  <a:pt x="4686137" y="2905975"/>
                </a:moveTo>
                <a:lnTo>
                  <a:pt x="4944578" y="2905975"/>
                </a:lnTo>
                <a:lnTo>
                  <a:pt x="4948001" y="2911110"/>
                </a:lnTo>
                <a:lnTo>
                  <a:pt x="4948001" y="2912821"/>
                </a:lnTo>
                <a:cubicBezTo>
                  <a:pt x="4961693" y="2928795"/>
                  <a:pt x="4972247" y="2942488"/>
                  <a:pt x="4979664" y="2953898"/>
                </a:cubicBezTo>
                <a:cubicBezTo>
                  <a:pt x="4987080" y="2965308"/>
                  <a:pt x="4990789" y="2982423"/>
                  <a:pt x="4990789" y="3005243"/>
                </a:cubicBezTo>
                <a:lnTo>
                  <a:pt x="4990789" y="3020647"/>
                </a:lnTo>
                <a:cubicBezTo>
                  <a:pt x="4990789" y="3037762"/>
                  <a:pt x="4986795" y="3052595"/>
                  <a:pt x="4978808" y="3065147"/>
                </a:cubicBezTo>
                <a:cubicBezTo>
                  <a:pt x="4970821" y="3077698"/>
                  <a:pt x="4960837" y="3088252"/>
                  <a:pt x="4948856" y="3096810"/>
                </a:cubicBezTo>
                <a:cubicBezTo>
                  <a:pt x="4936876" y="3105368"/>
                  <a:pt x="4923755" y="3111928"/>
                  <a:pt x="4909491" y="3116492"/>
                </a:cubicBezTo>
                <a:cubicBezTo>
                  <a:pt x="4895228" y="3121056"/>
                  <a:pt x="4881822" y="3123339"/>
                  <a:pt x="4869271" y="3123339"/>
                </a:cubicBezTo>
                <a:cubicBezTo>
                  <a:pt x="4848732" y="3123339"/>
                  <a:pt x="4827053" y="3117063"/>
                  <a:pt x="4804233" y="3104512"/>
                </a:cubicBezTo>
                <a:cubicBezTo>
                  <a:pt x="4781412" y="3091961"/>
                  <a:pt x="4760018" y="3075986"/>
                  <a:pt x="4740050" y="3056589"/>
                </a:cubicBezTo>
                <a:cubicBezTo>
                  <a:pt x="4720083" y="3037192"/>
                  <a:pt x="4703823" y="3016653"/>
                  <a:pt x="4691272" y="2994974"/>
                </a:cubicBezTo>
                <a:cubicBezTo>
                  <a:pt x="4678721" y="2973295"/>
                  <a:pt x="4672445" y="2952757"/>
                  <a:pt x="4672445" y="2933359"/>
                </a:cubicBezTo>
                <a:cubicBezTo>
                  <a:pt x="4672445" y="2927654"/>
                  <a:pt x="4673301" y="2921664"/>
                  <a:pt x="4675013" y="2915388"/>
                </a:cubicBezTo>
                <a:cubicBezTo>
                  <a:pt x="4676724" y="2909113"/>
                  <a:pt x="4680432" y="2905975"/>
                  <a:pt x="4686137" y="2905975"/>
                </a:cubicBezTo>
                <a:close/>
                <a:moveTo>
                  <a:pt x="11961292" y="2828813"/>
                </a:moveTo>
                <a:lnTo>
                  <a:pt x="11957520" y="2830342"/>
                </a:lnTo>
                <a:lnTo>
                  <a:pt x="11957294" y="2829784"/>
                </a:lnTo>
                <a:close/>
                <a:moveTo>
                  <a:pt x="11949772" y="2699066"/>
                </a:moveTo>
                <a:cubicBezTo>
                  <a:pt x="11942503" y="2702955"/>
                  <a:pt x="11937372" y="2712181"/>
                  <a:pt x="11934379" y="2726744"/>
                </a:cubicBezTo>
                <a:cubicBezTo>
                  <a:pt x="11931385" y="2741309"/>
                  <a:pt x="11931525" y="2756445"/>
                  <a:pt x="11934800" y="2772153"/>
                </a:cubicBezTo>
                <a:cubicBezTo>
                  <a:pt x="11929288" y="2772671"/>
                  <a:pt x="11922499" y="2772071"/>
                  <a:pt x="11914433" y="2770354"/>
                </a:cubicBezTo>
                <a:cubicBezTo>
                  <a:pt x="11906368" y="2768637"/>
                  <a:pt x="11899034" y="2765928"/>
                  <a:pt x="11892435" y="2762228"/>
                </a:cubicBezTo>
                <a:cubicBezTo>
                  <a:pt x="11885834" y="2758528"/>
                  <a:pt x="11880275" y="2754326"/>
                  <a:pt x="11875757" y="2749624"/>
                </a:cubicBezTo>
                <a:cubicBezTo>
                  <a:pt x="11871238" y="2744921"/>
                  <a:pt x="11868272" y="2741227"/>
                  <a:pt x="11866860" y="2738540"/>
                </a:cubicBezTo>
                <a:cubicBezTo>
                  <a:pt x="11865769" y="2735851"/>
                  <a:pt x="11865322" y="2734272"/>
                  <a:pt x="11865521" y="2733804"/>
                </a:cubicBezTo>
                <a:cubicBezTo>
                  <a:pt x="11865719" y="2733336"/>
                  <a:pt x="11867269" y="2732514"/>
                  <a:pt x="11870172" y="2731337"/>
                </a:cubicBezTo>
                <a:lnTo>
                  <a:pt x="11873673" y="2729917"/>
                </a:lnTo>
                <a:lnTo>
                  <a:pt x="11879066" y="2729572"/>
                </a:lnTo>
                <a:cubicBezTo>
                  <a:pt x="11888542" y="2729698"/>
                  <a:pt x="11896622" y="2728405"/>
                  <a:pt x="11903307" y="2725695"/>
                </a:cubicBezTo>
                <a:cubicBezTo>
                  <a:pt x="11913315" y="2721638"/>
                  <a:pt x="11920664" y="2716061"/>
                  <a:pt x="11925353" y="2708966"/>
                </a:cubicBezTo>
                <a:close/>
                <a:moveTo>
                  <a:pt x="308987" y="2679213"/>
                </a:moveTo>
                <a:lnTo>
                  <a:pt x="258060" y="2690382"/>
                </a:lnTo>
                <a:lnTo>
                  <a:pt x="158982" y="2991005"/>
                </a:lnTo>
                <a:lnTo>
                  <a:pt x="209352" y="2981526"/>
                </a:lnTo>
                <a:lnTo>
                  <a:pt x="276622" y="2777417"/>
                </a:lnTo>
                <a:lnTo>
                  <a:pt x="442795" y="2832183"/>
                </a:lnTo>
                <a:cubicBezTo>
                  <a:pt x="429298" y="2827558"/>
                  <a:pt x="415346" y="2828704"/>
                  <a:pt x="400939" y="2835621"/>
                </a:cubicBezTo>
                <a:cubicBezTo>
                  <a:pt x="386532" y="2842537"/>
                  <a:pt x="374090" y="2850469"/>
                  <a:pt x="363613" y="2859415"/>
                </a:cubicBezTo>
                <a:cubicBezTo>
                  <a:pt x="353136" y="2868360"/>
                  <a:pt x="344543" y="2877779"/>
                  <a:pt x="337834" y="2887669"/>
                </a:cubicBezTo>
                <a:cubicBezTo>
                  <a:pt x="331126" y="2897560"/>
                  <a:pt x="326312" y="2906935"/>
                  <a:pt x="323392" y="2915793"/>
                </a:cubicBezTo>
                <a:cubicBezTo>
                  <a:pt x="319774" y="2926772"/>
                  <a:pt x="317795" y="2937634"/>
                  <a:pt x="317457" y="2948379"/>
                </a:cubicBezTo>
                <a:cubicBezTo>
                  <a:pt x="317118" y="2959124"/>
                  <a:pt x="318647" y="2969390"/>
                  <a:pt x="322043" y="2979177"/>
                </a:cubicBezTo>
                <a:cubicBezTo>
                  <a:pt x="325440" y="2988964"/>
                  <a:pt x="330853" y="2997629"/>
                  <a:pt x="338283" y="3005172"/>
                </a:cubicBezTo>
                <a:cubicBezTo>
                  <a:pt x="345713" y="3012715"/>
                  <a:pt x="355130" y="3018365"/>
                  <a:pt x="366533" y="3022124"/>
                </a:cubicBezTo>
                <a:cubicBezTo>
                  <a:pt x="374815" y="3024853"/>
                  <a:pt x="383099" y="3026048"/>
                  <a:pt x="391382" y="3025707"/>
                </a:cubicBezTo>
                <a:cubicBezTo>
                  <a:pt x="399666" y="3025367"/>
                  <a:pt x="407721" y="3023512"/>
                  <a:pt x="415546" y="3020141"/>
                </a:cubicBezTo>
                <a:cubicBezTo>
                  <a:pt x="423370" y="3016770"/>
                  <a:pt x="430261" y="3011846"/>
                  <a:pt x="436219" y="3005370"/>
                </a:cubicBezTo>
                <a:cubicBezTo>
                  <a:pt x="442177" y="2998893"/>
                  <a:pt x="446703" y="2990961"/>
                  <a:pt x="449797" y="2981572"/>
                </a:cubicBezTo>
                <a:cubicBezTo>
                  <a:pt x="451913" y="2975152"/>
                  <a:pt x="452765" y="2968175"/>
                  <a:pt x="452354" y="2960643"/>
                </a:cubicBezTo>
                <a:cubicBezTo>
                  <a:pt x="451942" y="2953110"/>
                  <a:pt x="450234" y="2945789"/>
                  <a:pt x="447229" y="2938681"/>
                </a:cubicBezTo>
                <a:cubicBezTo>
                  <a:pt x="444225" y="2931572"/>
                  <a:pt x="439853" y="2925081"/>
                  <a:pt x="434112" y="2919208"/>
                </a:cubicBezTo>
                <a:cubicBezTo>
                  <a:pt x="428372" y="2913334"/>
                  <a:pt x="421543" y="2909093"/>
                  <a:pt x="413625" y="2906484"/>
                </a:cubicBezTo>
                <a:cubicBezTo>
                  <a:pt x="409166" y="2905014"/>
                  <a:pt x="404299" y="2904057"/>
                  <a:pt x="399025" y="2903611"/>
                </a:cubicBezTo>
                <a:cubicBezTo>
                  <a:pt x="393751" y="2903166"/>
                  <a:pt x="390778" y="2904309"/>
                  <a:pt x="390105" y="2907040"/>
                </a:cubicBezTo>
                <a:cubicBezTo>
                  <a:pt x="393946" y="2900512"/>
                  <a:pt x="402599" y="2892630"/>
                  <a:pt x="416062" y="2883394"/>
                </a:cubicBezTo>
                <a:cubicBezTo>
                  <a:pt x="429525" y="2874157"/>
                  <a:pt x="445410" y="2866854"/>
                  <a:pt x="463714" y="2861483"/>
                </a:cubicBezTo>
                <a:cubicBezTo>
                  <a:pt x="482019" y="2856112"/>
                  <a:pt x="501482" y="2853356"/>
                  <a:pt x="522103" y="2853214"/>
                </a:cubicBezTo>
                <a:cubicBezTo>
                  <a:pt x="542724" y="2853072"/>
                  <a:pt x="563606" y="2856486"/>
                  <a:pt x="584749" y="2863454"/>
                </a:cubicBezTo>
                <a:lnTo>
                  <a:pt x="616322" y="2837896"/>
                </a:lnTo>
                <a:lnTo>
                  <a:pt x="291925" y="2730983"/>
                </a:lnTo>
                <a:close/>
                <a:moveTo>
                  <a:pt x="6127463" y="2657804"/>
                </a:moveTo>
                <a:lnTo>
                  <a:pt x="6127463" y="3068570"/>
                </a:lnTo>
                <a:cubicBezTo>
                  <a:pt x="6111489" y="3038903"/>
                  <a:pt x="6094089" y="3010378"/>
                  <a:pt x="6075263" y="2982994"/>
                </a:cubicBezTo>
                <a:cubicBezTo>
                  <a:pt x="6056435" y="2955609"/>
                  <a:pt x="6035611" y="2931362"/>
                  <a:pt x="6012791" y="2910254"/>
                </a:cubicBezTo>
                <a:cubicBezTo>
                  <a:pt x="5989971" y="2889145"/>
                  <a:pt x="5964869" y="2871744"/>
                  <a:pt x="5937484" y="2858052"/>
                </a:cubicBezTo>
                <a:cubicBezTo>
                  <a:pt x="5910100" y="2844360"/>
                  <a:pt x="5879293" y="2836943"/>
                  <a:pt x="5845062" y="2835802"/>
                </a:cubicBezTo>
                <a:lnTo>
                  <a:pt x="5834793" y="2835802"/>
                </a:lnTo>
                <a:cubicBezTo>
                  <a:pt x="5825666" y="2835802"/>
                  <a:pt x="5812258" y="2836943"/>
                  <a:pt x="5794572" y="2839226"/>
                </a:cubicBezTo>
                <a:cubicBezTo>
                  <a:pt x="5776887" y="2841507"/>
                  <a:pt x="5756919" y="2846357"/>
                  <a:pt x="5734669" y="2853773"/>
                </a:cubicBezTo>
                <a:cubicBezTo>
                  <a:pt x="5712419" y="2861190"/>
                  <a:pt x="5689314" y="2872600"/>
                  <a:pt x="5665353" y="2888004"/>
                </a:cubicBezTo>
                <a:cubicBezTo>
                  <a:pt x="5641392" y="2903408"/>
                  <a:pt x="5619141" y="2924802"/>
                  <a:pt x="5598603" y="2952186"/>
                </a:cubicBezTo>
                <a:cubicBezTo>
                  <a:pt x="5583769" y="2971583"/>
                  <a:pt x="5573215" y="2990980"/>
                  <a:pt x="5566940" y="3010378"/>
                </a:cubicBezTo>
                <a:cubicBezTo>
                  <a:pt x="5560664" y="3029775"/>
                  <a:pt x="5557526" y="3048031"/>
                  <a:pt x="5557526" y="3065147"/>
                </a:cubicBezTo>
                <a:cubicBezTo>
                  <a:pt x="5557526" y="3076557"/>
                  <a:pt x="5558952" y="3089393"/>
                  <a:pt x="5561805" y="3103656"/>
                </a:cubicBezTo>
                <a:cubicBezTo>
                  <a:pt x="5564658" y="3117919"/>
                  <a:pt x="5570077" y="3131040"/>
                  <a:pt x="5578064" y="3143021"/>
                </a:cubicBezTo>
                <a:cubicBezTo>
                  <a:pt x="5586051" y="3155002"/>
                  <a:pt x="5596891" y="3164985"/>
                  <a:pt x="5610583" y="3172973"/>
                </a:cubicBezTo>
                <a:cubicBezTo>
                  <a:pt x="5624276" y="3180960"/>
                  <a:pt x="5642532" y="3184953"/>
                  <a:pt x="5665353" y="3184953"/>
                </a:cubicBezTo>
                <a:cubicBezTo>
                  <a:pt x="5676762" y="3184953"/>
                  <a:pt x="5690169" y="3180960"/>
                  <a:pt x="5705573" y="3172973"/>
                </a:cubicBezTo>
                <a:cubicBezTo>
                  <a:pt x="5720977" y="3164985"/>
                  <a:pt x="5738377" y="3156428"/>
                  <a:pt x="5757774" y="3147300"/>
                </a:cubicBezTo>
                <a:cubicBezTo>
                  <a:pt x="5773748" y="3140454"/>
                  <a:pt x="5788012" y="3134178"/>
                  <a:pt x="5800562" y="3128473"/>
                </a:cubicBezTo>
                <a:cubicBezTo>
                  <a:pt x="5813113" y="3122768"/>
                  <a:pt x="5821101" y="3119915"/>
                  <a:pt x="5824524" y="3119915"/>
                </a:cubicBezTo>
                <a:cubicBezTo>
                  <a:pt x="5848485" y="3119915"/>
                  <a:pt x="5860466" y="3129043"/>
                  <a:pt x="5860466" y="3147300"/>
                </a:cubicBezTo>
                <a:cubicBezTo>
                  <a:pt x="5860466" y="3156428"/>
                  <a:pt x="5854761" y="3170976"/>
                  <a:pt x="5843351" y="3190944"/>
                </a:cubicBezTo>
                <a:cubicBezTo>
                  <a:pt x="5831940" y="3210911"/>
                  <a:pt x="5813113" y="3234587"/>
                  <a:pt x="5786870" y="3261972"/>
                </a:cubicBezTo>
                <a:cubicBezTo>
                  <a:pt x="5767473" y="3282510"/>
                  <a:pt x="5749787" y="3299340"/>
                  <a:pt x="5733813" y="3312462"/>
                </a:cubicBezTo>
                <a:cubicBezTo>
                  <a:pt x="5717839" y="3325583"/>
                  <a:pt x="5705288" y="3335567"/>
                  <a:pt x="5696160" y="3342413"/>
                </a:cubicBezTo>
                <a:lnTo>
                  <a:pt x="5684179" y="3349259"/>
                </a:lnTo>
                <a:lnTo>
                  <a:pt x="5792005" y="3472489"/>
                </a:lnTo>
                <a:cubicBezTo>
                  <a:pt x="5847915" y="3410874"/>
                  <a:pt x="5888991" y="3353823"/>
                  <a:pt x="5915235" y="3301337"/>
                </a:cubicBezTo>
                <a:cubicBezTo>
                  <a:pt x="5941478" y="3248850"/>
                  <a:pt x="5954600" y="3210056"/>
                  <a:pt x="5954600" y="3184953"/>
                </a:cubicBezTo>
                <a:cubicBezTo>
                  <a:pt x="5954600" y="3140454"/>
                  <a:pt x="5940622" y="3105653"/>
                  <a:pt x="5912668" y="3080550"/>
                </a:cubicBezTo>
                <a:cubicBezTo>
                  <a:pt x="5884712" y="3055448"/>
                  <a:pt x="5836504" y="3042897"/>
                  <a:pt x="5768044" y="3042897"/>
                </a:cubicBezTo>
                <a:cubicBezTo>
                  <a:pt x="5745223" y="3042897"/>
                  <a:pt x="5723544" y="3045749"/>
                  <a:pt x="5703006" y="3051455"/>
                </a:cubicBezTo>
                <a:cubicBezTo>
                  <a:pt x="5718980" y="3014942"/>
                  <a:pt x="5740945" y="2988699"/>
                  <a:pt x="5768899" y="2972724"/>
                </a:cubicBezTo>
                <a:cubicBezTo>
                  <a:pt x="5796854" y="2956750"/>
                  <a:pt x="5826806" y="2948763"/>
                  <a:pt x="5858754" y="2948763"/>
                </a:cubicBezTo>
                <a:cubicBezTo>
                  <a:pt x="5878151" y="2948763"/>
                  <a:pt x="5898690" y="2953042"/>
                  <a:pt x="5920369" y="2961599"/>
                </a:cubicBezTo>
                <a:cubicBezTo>
                  <a:pt x="5942049" y="2970157"/>
                  <a:pt x="5962587" y="2981282"/>
                  <a:pt x="5981984" y="2994974"/>
                </a:cubicBezTo>
                <a:cubicBezTo>
                  <a:pt x="6001382" y="3008666"/>
                  <a:pt x="6018497" y="3023214"/>
                  <a:pt x="6033330" y="3038618"/>
                </a:cubicBezTo>
                <a:cubicBezTo>
                  <a:pt x="6048163" y="3054022"/>
                  <a:pt x="6058432" y="3068570"/>
                  <a:pt x="6064137" y="3082262"/>
                </a:cubicBezTo>
                <a:cubicBezTo>
                  <a:pt x="6086958" y="3110787"/>
                  <a:pt x="6103217" y="3138457"/>
                  <a:pt x="6112915" y="3165271"/>
                </a:cubicBezTo>
                <a:cubicBezTo>
                  <a:pt x="6122614" y="3192085"/>
                  <a:pt x="6127463" y="3211767"/>
                  <a:pt x="6127463" y="3224318"/>
                </a:cubicBezTo>
                <a:lnTo>
                  <a:pt x="6127463" y="3713814"/>
                </a:lnTo>
                <a:lnTo>
                  <a:pt x="6218174" y="3795967"/>
                </a:lnTo>
                <a:lnTo>
                  <a:pt x="6218174" y="2905975"/>
                </a:lnTo>
                <a:lnTo>
                  <a:pt x="6344901" y="2905975"/>
                </a:lnTo>
                <a:lnTo>
                  <a:pt x="6361942" y="2905975"/>
                </a:lnTo>
                <a:lnTo>
                  <a:pt x="7335501" y="2905975"/>
                </a:lnTo>
                <a:lnTo>
                  <a:pt x="7341008" y="2905975"/>
                </a:lnTo>
                <a:lnTo>
                  <a:pt x="7347482" y="2905975"/>
                </a:lnTo>
                <a:lnTo>
                  <a:pt x="7374867" y="2981282"/>
                </a:lnTo>
                <a:cubicBezTo>
                  <a:pt x="7387417" y="2985846"/>
                  <a:pt x="7401110" y="2989554"/>
                  <a:pt x="7415943" y="2992407"/>
                </a:cubicBezTo>
                <a:cubicBezTo>
                  <a:pt x="7430776" y="2995259"/>
                  <a:pt x="7446750" y="2998397"/>
                  <a:pt x="7463866" y="3001820"/>
                </a:cubicBezTo>
                <a:cubicBezTo>
                  <a:pt x="7492391" y="3007525"/>
                  <a:pt x="7523198" y="3014657"/>
                  <a:pt x="7556288" y="3023214"/>
                </a:cubicBezTo>
                <a:cubicBezTo>
                  <a:pt x="7589377" y="3031772"/>
                  <a:pt x="7620185" y="3043467"/>
                  <a:pt x="7648710" y="3058300"/>
                </a:cubicBezTo>
                <a:cubicBezTo>
                  <a:pt x="7677236" y="3073134"/>
                  <a:pt x="7700912" y="3092246"/>
                  <a:pt x="7719738" y="3115636"/>
                </a:cubicBezTo>
                <a:cubicBezTo>
                  <a:pt x="7738565" y="3139027"/>
                  <a:pt x="7747979" y="3168409"/>
                  <a:pt x="7747979" y="3203780"/>
                </a:cubicBezTo>
                <a:cubicBezTo>
                  <a:pt x="7747979" y="3215190"/>
                  <a:pt x="7746837" y="3225459"/>
                  <a:pt x="7744556" y="3234587"/>
                </a:cubicBezTo>
                <a:cubicBezTo>
                  <a:pt x="7742274" y="3243716"/>
                  <a:pt x="7738851" y="3249991"/>
                  <a:pt x="7734286" y="3253414"/>
                </a:cubicBezTo>
                <a:cubicBezTo>
                  <a:pt x="7720594" y="3249991"/>
                  <a:pt x="7708043" y="3247709"/>
                  <a:pt x="7696633" y="3246568"/>
                </a:cubicBezTo>
                <a:cubicBezTo>
                  <a:pt x="7685223" y="3245427"/>
                  <a:pt x="7673242" y="3244856"/>
                  <a:pt x="7660691" y="3244856"/>
                </a:cubicBezTo>
                <a:cubicBezTo>
                  <a:pt x="7629883" y="3244856"/>
                  <a:pt x="7603640" y="3250276"/>
                  <a:pt x="7581961" y="3261116"/>
                </a:cubicBezTo>
                <a:cubicBezTo>
                  <a:pt x="7560281" y="3271956"/>
                  <a:pt x="7542310" y="3285077"/>
                  <a:pt x="7528048" y="3300481"/>
                </a:cubicBezTo>
                <a:cubicBezTo>
                  <a:pt x="7513785" y="3315885"/>
                  <a:pt x="7503516" y="3332715"/>
                  <a:pt x="7497240" y="3350971"/>
                </a:cubicBezTo>
                <a:cubicBezTo>
                  <a:pt x="7490965" y="3369227"/>
                  <a:pt x="7487827" y="3385772"/>
                  <a:pt x="7487827" y="3400605"/>
                </a:cubicBezTo>
                <a:cubicBezTo>
                  <a:pt x="7487827" y="3438259"/>
                  <a:pt x="7502660" y="3470778"/>
                  <a:pt x="7532327" y="3498162"/>
                </a:cubicBezTo>
                <a:cubicBezTo>
                  <a:pt x="7561993" y="3525546"/>
                  <a:pt x="7597365" y="3539239"/>
                  <a:pt x="7638441" y="3539239"/>
                </a:cubicBezTo>
                <a:cubicBezTo>
                  <a:pt x="7654415" y="3539239"/>
                  <a:pt x="7670960" y="3535816"/>
                  <a:pt x="7688075" y="3528969"/>
                </a:cubicBezTo>
                <a:cubicBezTo>
                  <a:pt x="7705191" y="3522123"/>
                  <a:pt x="7721165" y="3512710"/>
                  <a:pt x="7735998" y="3500729"/>
                </a:cubicBezTo>
                <a:cubicBezTo>
                  <a:pt x="7750831" y="3488749"/>
                  <a:pt x="7764238" y="3474486"/>
                  <a:pt x="7776219" y="3457941"/>
                </a:cubicBezTo>
                <a:cubicBezTo>
                  <a:pt x="7788199" y="3441396"/>
                  <a:pt x="7797042" y="3422855"/>
                  <a:pt x="7802747" y="3402317"/>
                </a:cubicBezTo>
                <a:cubicBezTo>
                  <a:pt x="7832414" y="3412586"/>
                  <a:pt x="7859798" y="3432554"/>
                  <a:pt x="7884900" y="3462220"/>
                </a:cubicBezTo>
                <a:cubicBezTo>
                  <a:pt x="7910003" y="3491886"/>
                  <a:pt x="7931682" y="3524405"/>
                  <a:pt x="7949938" y="3559777"/>
                </a:cubicBezTo>
                <a:cubicBezTo>
                  <a:pt x="7968195" y="3595148"/>
                  <a:pt x="7982457" y="3629664"/>
                  <a:pt x="7992726" y="3663324"/>
                </a:cubicBezTo>
                <a:cubicBezTo>
                  <a:pt x="8002996" y="3696984"/>
                  <a:pt x="8008130" y="3722942"/>
                  <a:pt x="8008130" y="3741198"/>
                </a:cubicBezTo>
                <a:lnTo>
                  <a:pt x="8061187" y="3799390"/>
                </a:lnTo>
                <a:lnTo>
                  <a:pt x="8061187" y="2905975"/>
                </a:lnTo>
                <a:lnTo>
                  <a:pt x="8244320" y="2905975"/>
                </a:lnTo>
                <a:lnTo>
                  <a:pt x="8180994" y="2823822"/>
                </a:lnTo>
                <a:lnTo>
                  <a:pt x="7281105" y="2823822"/>
                </a:lnTo>
                <a:lnTo>
                  <a:pt x="7279021" y="2823822"/>
                </a:lnTo>
                <a:lnTo>
                  <a:pt x="6296904" y="2823822"/>
                </a:lnTo>
                <a:lnTo>
                  <a:pt x="6288421" y="2823822"/>
                </a:lnTo>
                <a:lnTo>
                  <a:pt x="6216463" y="2823822"/>
                </a:lnTo>
                <a:cubicBezTo>
                  <a:pt x="6214181" y="2819258"/>
                  <a:pt x="6213040" y="2815264"/>
                  <a:pt x="6213040" y="2811841"/>
                </a:cubicBezTo>
                <a:cubicBezTo>
                  <a:pt x="6213040" y="2808418"/>
                  <a:pt x="6211898" y="2803854"/>
                  <a:pt x="6209617" y="2798149"/>
                </a:cubicBezTo>
                <a:cubicBezTo>
                  <a:pt x="6203911" y="2774188"/>
                  <a:pt x="6195639" y="2747944"/>
                  <a:pt x="6184799" y="2719419"/>
                </a:cubicBezTo>
                <a:cubicBezTo>
                  <a:pt x="6173960" y="2690893"/>
                  <a:pt x="6154848" y="2670355"/>
                  <a:pt x="6127463" y="2657804"/>
                </a:cubicBezTo>
                <a:close/>
                <a:moveTo>
                  <a:pt x="5280185" y="2656092"/>
                </a:moveTo>
                <a:lnTo>
                  <a:pt x="5280185" y="2893994"/>
                </a:lnTo>
                <a:cubicBezTo>
                  <a:pt x="5274480" y="2881443"/>
                  <a:pt x="5266208" y="2870604"/>
                  <a:pt x="5255368" y="2861475"/>
                </a:cubicBezTo>
                <a:cubicBezTo>
                  <a:pt x="5244529" y="2852347"/>
                  <a:pt x="5228269" y="2839796"/>
                  <a:pt x="5206589" y="2823822"/>
                </a:cubicBezTo>
                <a:lnTo>
                  <a:pt x="5117441" y="2823822"/>
                </a:lnTo>
                <a:lnTo>
                  <a:pt x="5052552" y="2823822"/>
                </a:lnTo>
                <a:lnTo>
                  <a:pt x="4145296" y="2823822"/>
                </a:lnTo>
                <a:lnTo>
                  <a:pt x="4201777" y="2905975"/>
                </a:lnTo>
                <a:lnTo>
                  <a:pt x="4537235" y="2905975"/>
                </a:lnTo>
                <a:cubicBezTo>
                  <a:pt x="4516697" y="2927654"/>
                  <a:pt x="4499867" y="2949619"/>
                  <a:pt x="4486745" y="2971869"/>
                </a:cubicBezTo>
                <a:cubicBezTo>
                  <a:pt x="4473623" y="2994118"/>
                  <a:pt x="4460788" y="3015512"/>
                  <a:pt x="4448236" y="3036051"/>
                </a:cubicBezTo>
                <a:cubicBezTo>
                  <a:pt x="4435685" y="3058871"/>
                  <a:pt x="4423704" y="3078554"/>
                  <a:pt x="4412294" y="3095098"/>
                </a:cubicBezTo>
                <a:cubicBezTo>
                  <a:pt x="4400884" y="3111643"/>
                  <a:pt x="4387191" y="3119915"/>
                  <a:pt x="4371217" y="3119915"/>
                </a:cubicBezTo>
                <a:cubicBezTo>
                  <a:pt x="4362090" y="3119915"/>
                  <a:pt x="4350679" y="3111643"/>
                  <a:pt x="4336987" y="3095098"/>
                </a:cubicBezTo>
                <a:cubicBezTo>
                  <a:pt x="4323295" y="3078554"/>
                  <a:pt x="4312455" y="3061153"/>
                  <a:pt x="4304468" y="3042897"/>
                </a:cubicBezTo>
                <a:lnTo>
                  <a:pt x="4241141" y="3071993"/>
                </a:lnTo>
                <a:cubicBezTo>
                  <a:pt x="4276513" y="3137031"/>
                  <a:pt x="4311884" y="3181530"/>
                  <a:pt x="4347256" y="3205492"/>
                </a:cubicBezTo>
                <a:cubicBezTo>
                  <a:pt x="4382627" y="3229453"/>
                  <a:pt x="4409441" y="3241434"/>
                  <a:pt x="4427697" y="3241434"/>
                </a:cubicBezTo>
                <a:cubicBezTo>
                  <a:pt x="4444813" y="3241434"/>
                  <a:pt x="4459931" y="3232876"/>
                  <a:pt x="4473053" y="3215761"/>
                </a:cubicBezTo>
                <a:cubicBezTo>
                  <a:pt x="4486174" y="3198645"/>
                  <a:pt x="4501293" y="3174684"/>
                  <a:pt x="4518408" y="3143877"/>
                </a:cubicBezTo>
                <a:lnTo>
                  <a:pt x="4518408" y="3145588"/>
                </a:lnTo>
                <a:cubicBezTo>
                  <a:pt x="4528677" y="3128473"/>
                  <a:pt x="4541228" y="3107649"/>
                  <a:pt x="4556062" y="3083118"/>
                </a:cubicBezTo>
                <a:cubicBezTo>
                  <a:pt x="4570895" y="3058586"/>
                  <a:pt x="4588010" y="3032628"/>
                  <a:pt x="4607408" y="3005243"/>
                </a:cubicBezTo>
                <a:cubicBezTo>
                  <a:pt x="4615395" y="3028064"/>
                  <a:pt x="4626805" y="3051740"/>
                  <a:pt x="4641638" y="3076271"/>
                </a:cubicBezTo>
                <a:cubicBezTo>
                  <a:pt x="4656471" y="3100803"/>
                  <a:pt x="4673586" y="3123909"/>
                  <a:pt x="4692984" y="3145588"/>
                </a:cubicBezTo>
                <a:cubicBezTo>
                  <a:pt x="4712381" y="3167267"/>
                  <a:pt x="4733490" y="3186950"/>
                  <a:pt x="4756310" y="3204636"/>
                </a:cubicBezTo>
                <a:cubicBezTo>
                  <a:pt x="4779130" y="3222321"/>
                  <a:pt x="4802521" y="3235728"/>
                  <a:pt x="4826482" y="3244856"/>
                </a:cubicBezTo>
                <a:lnTo>
                  <a:pt x="4549216" y="3407451"/>
                </a:lnTo>
                <a:lnTo>
                  <a:pt x="4643349" y="3523835"/>
                </a:lnTo>
                <a:cubicBezTo>
                  <a:pt x="4646772" y="3520412"/>
                  <a:pt x="4649054" y="3518700"/>
                  <a:pt x="4650195" y="3518700"/>
                </a:cubicBezTo>
                <a:cubicBezTo>
                  <a:pt x="4651336" y="3518700"/>
                  <a:pt x="4653049" y="3518700"/>
                  <a:pt x="4655330" y="3518700"/>
                </a:cubicBezTo>
                <a:cubicBezTo>
                  <a:pt x="4664458" y="3519841"/>
                  <a:pt x="4671304" y="3520127"/>
                  <a:pt x="4675868" y="3519556"/>
                </a:cubicBezTo>
                <a:cubicBezTo>
                  <a:pt x="4680432" y="3518986"/>
                  <a:pt x="4688990" y="3519271"/>
                  <a:pt x="4701541" y="3520412"/>
                </a:cubicBezTo>
                <a:cubicBezTo>
                  <a:pt x="4709528" y="3521553"/>
                  <a:pt x="4716660" y="3522979"/>
                  <a:pt x="4722935" y="3524691"/>
                </a:cubicBezTo>
                <a:cubicBezTo>
                  <a:pt x="4729211" y="3526402"/>
                  <a:pt x="4736342" y="3528684"/>
                  <a:pt x="4744329" y="3531537"/>
                </a:cubicBezTo>
                <a:cubicBezTo>
                  <a:pt x="4752316" y="3534389"/>
                  <a:pt x="4761445" y="3538097"/>
                  <a:pt x="4771714" y="3542662"/>
                </a:cubicBezTo>
                <a:cubicBezTo>
                  <a:pt x="4781983" y="3547226"/>
                  <a:pt x="4795104" y="3552931"/>
                  <a:pt x="4811079" y="3559777"/>
                </a:cubicBezTo>
                <a:cubicBezTo>
                  <a:pt x="4828194" y="3571187"/>
                  <a:pt x="4839889" y="3578604"/>
                  <a:pt x="4846166" y="3582027"/>
                </a:cubicBezTo>
                <a:cubicBezTo>
                  <a:pt x="4852440" y="3585450"/>
                  <a:pt x="4856719" y="3588302"/>
                  <a:pt x="4859001" y="3590584"/>
                </a:cubicBezTo>
                <a:lnTo>
                  <a:pt x="4886386" y="3612834"/>
                </a:lnTo>
                <a:lnTo>
                  <a:pt x="4891520" y="3621392"/>
                </a:lnTo>
                <a:cubicBezTo>
                  <a:pt x="4893802" y="3623674"/>
                  <a:pt x="4896084" y="3624815"/>
                  <a:pt x="4898367" y="3624815"/>
                </a:cubicBezTo>
                <a:lnTo>
                  <a:pt x="4970250" y="3694987"/>
                </a:lnTo>
                <a:lnTo>
                  <a:pt x="4970250" y="3691564"/>
                </a:lnTo>
                <a:lnTo>
                  <a:pt x="4995923" y="3730929"/>
                </a:lnTo>
                <a:cubicBezTo>
                  <a:pt x="4997065" y="3732070"/>
                  <a:pt x="4998205" y="3733211"/>
                  <a:pt x="4999346" y="3734352"/>
                </a:cubicBezTo>
                <a:cubicBezTo>
                  <a:pt x="5000487" y="3735493"/>
                  <a:pt x="5001628" y="3737775"/>
                  <a:pt x="5002769" y="3741198"/>
                </a:cubicBezTo>
                <a:lnTo>
                  <a:pt x="5009615" y="3760025"/>
                </a:lnTo>
                <a:lnTo>
                  <a:pt x="5052403" y="3787409"/>
                </a:lnTo>
                <a:lnTo>
                  <a:pt x="5054115" y="3154146"/>
                </a:lnTo>
                <a:lnTo>
                  <a:pt x="5054115" y="3150723"/>
                </a:lnTo>
                <a:cubicBezTo>
                  <a:pt x="5055256" y="3150723"/>
                  <a:pt x="5055827" y="3150152"/>
                  <a:pt x="5055827" y="3149011"/>
                </a:cubicBezTo>
                <a:cubicBezTo>
                  <a:pt x="5058108" y="3146729"/>
                  <a:pt x="5059820" y="3143306"/>
                  <a:pt x="5060961" y="3138742"/>
                </a:cubicBezTo>
                <a:lnTo>
                  <a:pt x="5074654" y="3101089"/>
                </a:lnTo>
                <a:cubicBezTo>
                  <a:pt x="5074654" y="3099948"/>
                  <a:pt x="5075794" y="3098236"/>
                  <a:pt x="5078076" y="3095954"/>
                </a:cubicBezTo>
                <a:cubicBezTo>
                  <a:pt x="5076935" y="3097095"/>
                  <a:pt x="5076365" y="3097665"/>
                  <a:pt x="5076365" y="3097665"/>
                </a:cubicBezTo>
                <a:cubicBezTo>
                  <a:pt x="5078647" y="3088537"/>
                  <a:pt x="5080358" y="3079409"/>
                  <a:pt x="5081499" y="3070281"/>
                </a:cubicBezTo>
                <a:cubicBezTo>
                  <a:pt x="5082641" y="3061153"/>
                  <a:pt x="5083211" y="3052025"/>
                  <a:pt x="5083211" y="3042897"/>
                </a:cubicBezTo>
                <a:cubicBezTo>
                  <a:pt x="5083211" y="3020077"/>
                  <a:pt x="5079217" y="2996401"/>
                  <a:pt x="5071230" y="2971869"/>
                </a:cubicBezTo>
                <a:cubicBezTo>
                  <a:pt x="5063243" y="2947337"/>
                  <a:pt x="5052974" y="2925372"/>
                  <a:pt x="5040423" y="2905975"/>
                </a:cubicBezTo>
                <a:lnTo>
                  <a:pt x="5117591" y="2905975"/>
                </a:lnTo>
                <a:lnTo>
                  <a:pt x="5187614" y="2905975"/>
                </a:lnTo>
                <a:lnTo>
                  <a:pt x="5192897" y="2905975"/>
                </a:lnTo>
                <a:cubicBezTo>
                  <a:pt x="5200884" y="2909398"/>
                  <a:pt x="5209727" y="2916814"/>
                  <a:pt x="5219426" y="2928225"/>
                </a:cubicBezTo>
                <a:cubicBezTo>
                  <a:pt x="5229124" y="2939635"/>
                  <a:pt x="5238538" y="2952186"/>
                  <a:pt x="5247666" y="2965878"/>
                </a:cubicBezTo>
                <a:cubicBezTo>
                  <a:pt x="5256795" y="2979570"/>
                  <a:pt x="5264496" y="2993263"/>
                  <a:pt x="5270772" y="3006955"/>
                </a:cubicBezTo>
                <a:cubicBezTo>
                  <a:pt x="5277047" y="3020647"/>
                  <a:pt x="5280185" y="3031487"/>
                  <a:pt x="5280185" y="3039474"/>
                </a:cubicBezTo>
                <a:lnTo>
                  <a:pt x="5280185" y="3713814"/>
                </a:lnTo>
                <a:lnTo>
                  <a:pt x="5369184" y="3795967"/>
                </a:lnTo>
                <a:lnTo>
                  <a:pt x="5369184" y="2905975"/>
                </a:lnTo>
                <a:lnTo>
                  <a:pt x="5560876" y="2905975"/>
                </a:lnTo>
                <a:lnTo>
                  <a:pt x="5495837" y="2823822"/>
                </a:lnTo>
                <a:lnTo>
                  <a:pt x="5367473" y="2823822"/>
                </a:lnTo>
                <a:lnTo>
                  <a:pt x="5358915" y="2796437"/>
                </a:lnTo>
                <a:cubicBezTo>
                  <a:pt x="5353210" y="2773617"/>
                  <a:pt x="5344367" y="2747944"/>
                  <a:pt x="5332386" y="2719419"/>
                </a:cubicBezTo>
                <a:cubicBezTo>
                  <a:pt x="5320406" y="2690893"/>
                  <a:pt x="5303005" y="2669785"/>
                  <a:pt x="5280185" y="2656092"/>
                </a:cubicBezTo>
                <a:close/>
                <a:moveTo>
                  <a:pt x="11888107" y="2599044"/>
                </a:moveTo>
                <a:cubicBezTo>
                  <a:pt x="11880124" y="2603064"/>
                  <a:pt x="11874573" y="2613034"/>
                  <a:pt x="11871456" y="2628954"/>
                </a:cubicBezTo>
                <a:cubicBezTo>
                  <a:pt x="11868339" y="2644874"/>
                  <a:pt x="11869585" y="2660738"/>
                  <a:pt x="11875195" y="2676545"/>
                </a:cubicBezTo>
                <a:lnTo>
                  <a:pt x="11871723" y="2677953"/>
                </a:lnTo>
                <a:lnTo>
                  <a:pt x="11859916" y="2677015"/>
                </a:lnTo>
                <a:cubicBezTo>
                  <a:pt x="11853530" y="2676510"/>
                  <a:pt x="11846786" y="2675147"/>
                  <a:pt x="11839683" y="2672926"/>
                </a:cubicBezTo>
                <a:cubicBezTo>
                  <a:pt x="11832580" y="2670706"/>
                  <a:pt x="11826026" y="2667926"/>
                  <a:pt x="11820021" y="2664587"/>
                </a:cubicBezTo>
                <a:cubicBezTo>
                  <a:pt x="11814014" y="2661248"/>
                  <a:pt x="11808891" y="2657654"/>
                  <a:pt x="11804652" y="2653807"/>
                </a:cubicBezTo>
                <a:cubicBezTo>
                  <a:pt x="11800411" y="2649959"/>
                  <a:pt x="11797642" y="2646431"/>
                  <a:pt x="11796342" y="2643225"/>
                </a:cubicBezTo>
                <a:cubicBezTo>
                  <a:pt x="11795642" y="2641498"/>
                  <a:pt x="11796510" y="2639481"/>
                  <a:pt x="11798946" y="2637172"/>
                </a:cubicBezTo>
                <a:cubicBezTo>
                  <a:pt x="11801383" y="2634863"/>
                  <a:pt x="11804952" y="2632756"/>
                  <a:pt x="11809651" y="2630850"/>
                </a:cubicBezTo>
                <a:close/>
                <a:moveTo>
                  <a:pt x="11945354" y="2575836"/>
                </a:moveTo>
                <a:lnTo>
                  <a:pt x="11970344" y="2637926"/>
                </a:lnTo>
                <a:lnTo>
                  <a:pt x="11921311" y="2657848"/>
                </a:lnTo>
                <a:lnTo>
                  <a:pt x="11918535" y="2647237"/>
                </a:lnTo>
                <a:cubicBezTo>
                  <a:pt x="11917695" y="2642629"/>
                  <a:pt x="11917443" y="2636978"/>
                  <a:pt x="11917777" y="2630285"/>
                </a:cubicBezTo>
                <a:cubicBezTo>
                  <a:pt x="11918113" y="2623593"/>
                  <a:pt x="11919332" y="2615833"/>
                  <a:pt x="11921433" y="2607005"/>
                </a:cubicBezTo>
                <a:cubicBezTo>
                  <a:pt x="11923534" y="2598177"/>
                  <a:pt x="11926675" y="2589747"/>
                  <a:pt x="11930856" y="2581714"/>
                </a:cubicBezTo>
                <a:close/>
                <a:moveTo>
                  <a:pt x="490012" y="2487713"/>
                </a:moveTo>
                <a:lnTo>
                  <a:pt x="627847" y="2560825"/>
                </a:lnTo>
                <a:cubicBezTo>
                  <a:pt x="598727" y="2558392"/>
                  <a:pt x="572348" y="2562212"/>
                  <a:pt x="548713" y="2572284"/>
                </a:cubicBezTo>
                <a:cubicBezTo>
                  <a:pt x="525077" y="2582356"/>
                  <a:pt x="505857" y="2594632"/>
                  <a:pt x="491053" y="2609113"/>
                </a:cubicBezTo>
                <a:close/>
                <a:moveTo>
                  <a:pt x="11946608" y="2459497"/>
                </a:moveTo>
                <a:lnTo>
                  <a:pt x="11914432" y="2500037"/>
                </a:lnTo>
                <a:lnTo>
                  <a:pt x="11926734" y="2529907"/>
                </a:lnTo>
                <a:lnTo>
                  <a:pt x="11788656" y="2585885"/>
                </a:lnTo>
                <a:cubicBezTo>
                  <a:pt x="11772641" y="2592377"/>
                  <a:pt x="11761754" y="2602431"/>
                  <a:pt x="11755993" y="2616047"/>
                </a:cubicBezTo>
                <a:cubicBezTo>
                  <a:pt x="11750233" y="2629662"/>
                  <a:pt x="11750105" y="2643259"/>
                  <a:pt x="11755609" y="2656836"/>
                </a:cubicBezTo>
                <a:cubicBezTo>
                  <a:pt x="11761242" y="2670729"/>
                  <a:pt x="11771415" y="2683230"/>
                  <a:pt x="11786130" y="2694338"/>
                </a:cubicBezTo>
                <a:cubicBezTo>
                  <a:pt x="11800844" y="2705445"/>
                  <a:pt x="11814835" y="2712534"/>
                  <a:pt x="11828100" y="2715602"/>
                </a:cubicBezTo>
                <a:cubicBezTo>
                  <a:pt x="11823404" y="2720246"/>
                  <a:pt x="11820671" y="2727468"/>
                  <a:pt x="11819901" y="2737269"/>
                </a:cubicBezTo>
                <a:cubicBezTo>
                  <a:pt x="11819132" y="2747070"/>
                  <a:pt x="11820615" y="2756577"/>
                  <a:pt x="11824349" y="2765789"/>
                </a:cubicBezTo>
                <a:cubicBezTo>
                  <a:pt x="11827563" y="2773716"/>
                  <a:pt x="11833999" y="2782422"/>
                  <a:pt x="11843655" y="2791906"/>
                </a:cubicBezTo>
                <a:cubicBezTo>
                  <a:pt x="11853312" y="2801391"/>
                  <a:pt x="11864441" y="2809768"/>
                  <a:pt x="11877043" y="2817039"/>
                </a:cubicBezTo>
                <a:cubicBezTo>
                  <a:pt x="11889644" y="2824309"/>
                  <a:pt x="11903402" y="2829482"/>
                  <a:pt x="11918315" y="2832556"/>
                </a:cubicBezTo>
                <a:cubicBezTo>
                  <a:pt x="11925771" y="2834093"/>
                  <a:pt x="11933081" y="2834550"/>
                  <a:pt x="11940245" y="2833926"/>
                </a:cubicBezTo>
                <a:lnTo>
                  <a:pt x="11956845" y="2829894"/>
                </a:lnTo>
                <a:lnTo>
                  <a:pt x="11959471" y="2841690"/>
                </a:lnTo>
                <a:cubicBezTo>
                  <a:pt x="11959696" y="2846601"/>
                  <a:pt x="11959069" y="2851590"/>
                  <a:pt x="11957591" y="2856657"/>
                </a:cubicBezTo>
                <a:cubicBezTo>
                  <a:pt x="11954634" y="2866791"/>
                  <a:pt x="11947700" y="2874070"/>
                  <a:pt x="11936787" y="2878495"/>
                </a:cubicBezTo>
                <a:cubicBezTo>
                  <a:pt x="11915884" y="2886968"/>
                  <a:pt x="11894656" y="2883884"/>
                  <a:pt x="11873099" y="2869242"/>
                </a:cubicBezTo>
                <a:cubicBezTo>
                  <a:pt x="11851542" y="2854599"/>
                  <a:pt x="11832378" y="2826593"/>
                  <a:pt x="11815607" y="2785221"/>
                </a:cubicBezTo>
                <a:cubicBezTo>
                  <a:pt x="11812809" y="2778323"/>
                  <a:pt x="11810312" y="2770765"/>
                  <a:pt x="11808113" y="2762548"/>
                </a:cubicBezTo>
                <a:cubicBezTo>
                  <a:pt x="11805916" y="2754331"/>
                  <a:pt x="11802765" y="2742152"/>
                  <a:pt x="11798660" y="2726013"/>
                </a:cubicBezTo>
                <a:lnTo>
                  <a:pt x="11748227" y="2798197"/>
                </a:lnTo>
                <a:cubicBezTo>
                  <a:pt x="11751257" y="2817241"/>
                  <a:pt x="11753658" y="2835477"/>
                  <a:pt x="11755428" y="2852905"/>
                </a:cubicBezTo>
                <a:cubicBezTo>
                  <a:pt x="11757198" y="2870333"/>
                  <a:pt x="11757120" y="2887519"/>
                  <a:pt x="11755195" y="2904461"/>
                </a:cubicBezTo>
                <a:lnTo>
                  <a:pt x="11762240" y="2928355"/>
                </a:lnTo>
                <a:lnTo>
                  <a:pt x="11761993" y="2927744"/>
                </a:lnTo>
                <a:cubicBezTo>
                  <a:pt x="11751225" y="2953714"/>
                  <a:pt x="11743161" y="2976326"/>
                  <a:pt x="11737800" y="2995580"/>
                </a:cubicBezTo>
                <a:cubicBezTo>
                  <a:pt x="11732440" y="3014834"/>
                  <a:pt x="11726989" y="3038423"/>
                  <a:pt x="11721446" y="3066347"/>
                </a:cubicBezTo>
                <a:lnTo>
                  <a:pt x="11756708" y="3052052"/>
                </a:lnTo>
                <a:cubicBezTo>
                  <a:pt x="11762575" y="3039044"/>
                  <a:pt x="11768414" y="3025059"/>
                  <a:pt x="11774225" y="3010098"/>
                </a:cubicBezTo>
                <a:cubicBezTo>
                  <a:pt x="11780035" y="2995138"/>
                  <a:pt x="11785446" y="2980158"/>
                  <a:pt x="11790457" y="2965160"/>
                </a:cubicBezTo>
                <a:cubicBezTo>
                  <a:pt x="11795469" y="2950161"/>
                  <a:pt x="11799958" y="2934731"/>
                  <a:pt x="11803923" y="2918870"/>
                </a:cubicBezTo>
                <a:cubicBezTo>
                  <a:pt x="11807889" y="2903008"/>
                  <a:pt x="11807668" y="2890570"/>
                  <a:pt x="11803260" y="2881555"/>
                </a:cubicBezTo>
                <a:lnTo>
                  <a:pt x="11801275" y="2876657"/>
                </a:lnTo>
                <a:cubicBezTo>
                  <a:pt x="11809463" y="2886699"/>
                  <a:pt x="11818435" y="2896089"/>
                  <a:pt x="11828188" y="2904827"/>
                </a:cubicBezTo>
                <a:cubicBezTo>
                  <a:pt x="11837940" y="2913565"/>
                  <a:pt x="11848187" y="2920217"/>
                  <a:pt x="11858929" y="2924783"/>
                </a:cubicBezTo>
                <a:cubicBezTo>
                  <a:pt x="11888001" y="2934978"/>
                  <a:pt x="11916476" y="2934424"/>
                  <a:pt x="11944355" y="2923122"/>
                </a:cubicBezTo>
                <a:cubicBezTo>
                  <a:pt x="11954569" y="2918981"/>
                  <a:pt x="11965364" y="2911957"/>
                  <a:pt x="11976739" y="2902050"/>
                </a:cubicBezTo>
                <a:cubicBezTo>
                  <a:pt x="11988113" y="2892143"/>
                  <a:pt x="11996630" y="2880502"/>
                  <a:pt x="12002289" y="2867127"/>
                </a:cubicBezTo>
                <a:cubicBezTo>
                  <a:pt x="12009451" y="2849348"/>
                  <a:pt x="12011929" y="2833042"/>
                  <a:pt x="12009719" y="2818208"/>
                </a:cubicBezTo>
                <a:cubicBezTo>
                  <a:pt x="12007511" y="2803374"/>
                  <a:pt x="12003749" y="2789401"/>
                  <a:pt x="11998434" y="2776289"/>
                </a:cubicBezTo>
                <a:cubicBezTo>
                  <a:pt x="11997283" y="2773451"/>
                  <a:pt x="11996113" y="2770564"/>
                  <a:pt x="11994923" y="2767630"/>
                </a:cubicBezTo>
                <a:cubicBezTo>
                  <a:pt x="11993733" y="2764694"/>
                  <a:pt x="11992516" y="2762286"/>
                  <a:pt x="11991272" y="2760404"/>
                </a:cubicBezTo>
                <a:cubicBezTo>
                  <a:pt x="11990524" y="2758561"/>
                  <a:pt x="11989552" y="2756462"/>
                  <a:pt x="11988357" y="2754105"/>
                </a:cubicBezTo>
                <a:cubicBezTo>
                  <a:pt x="11987160" y="2751748"/>
                  <a:pt x="11985993" y="2749167"/>
                  <a:pt x="11984856" y="2746361"/>
                </a:cubicBezTo>
                <a:cubicBezTo>
                  <a:pt x="11980515" y="2735655"/>
                  <a:pt x="11978871" y="2724828"/>
                  <a:pt x="11979925" y="2713881"/>
                </a:cubicBezTo>
                <a:cubicBezTo>
                  <a:pt x="11980451" y="2708407"/>
                  <a:pt x="11981710" y="2703014"/>
                  <a:pt x="11983699" y="2697701"/>
                </a:cubicBezTo>
                <a:lnTo>
                  <a:pt x="11989913" y="2685750"/>
                </a:lnTo>
                <a:lnTo>
                  <a:pt x="12076020" y="2898148"/>
                </a:lnTo>
                <a:lnTo>
                  <a:pt x="12081396" y="2911411"/>
                </a:lnTo>
                <a:lnTo>
                  <a:pt x="12087575" y="2926650"/>
                </a:lnTo>
                <a:cubicBezTo>
                  <a:pt x="12087545" y="2928063"/>
                  <a:pt x="12086378" y="2930979"/>
                  <a:pt x="12084071" y="2935400"/>
                </a:cubicBezTo>
                <a:cubicBezTo>
                  <a:pt x="12081764" y="2939820"/>
                  <a:pt x="12078890" y="2944555"/>
                  <a:pt x="12075449" y="2949605"/>
                </a:cubicBezTo>
                <a:cubicBezTo>
                  <a:pt x="12072009" y="2954654"/>
                  <a:pt x="12068510" y="2959065"/>
                  <a:pt x="12064954" y="2962837"/>
                </a:cubicBezTo>
                <a:cubicBezTo>
                  <a:pt x="12061398" y="2966608"/>
                  <a:pt x="12058721" y="2968858"/>
                  <a:pt x="12056924" y="2969587"/>
                </a:cubicBezTo>
                <a:lnTo>
                  <a:pt x="11814226" y="3067977"/>
                </a:lnTo>
                <a:lnTo>
                  <a:pt x="11799776" y="3125867"/>
                </a:lnTo>
                <a:lnTo>
                  <a:pt x="12116314" y="2997541"/>
                </a:lnTo>
                <a:lnTo>
                  <a:pt x="12143945" y="3065698"/>
                </a:lnTo>
                <a:lnTo>
                  <a:pt x="12174773" y="3022306"/>
                </a:lnTo>
                <a:lnTo>
                  <a:pt x="12156967" y="2978385"/>
                </a:lnTo>
                <a:lnTo>
                  <a:pt x="12161515" y="2974645"/>
                </a:lnTo>
                <a:cubicBezTo>
                  <a:pt x="12168460" y="2969586"/>
                  <a:pt x="12176533" y="2962471"/>
                  <a:pt x="12185733" y="2953303"/>
                </a:cubicBezTo>
                <a:cubicBezTo>
                  <a:pt x="12194934" y="2944134"/>
                  <a:pt x="12199478" y="2930313"/>
                  <a:pt x="12199366" y="2911840"/>
                </a:cubicBezTo>
                <a:lnTo>
                  <a:pt x="12126231" y="2941489"/>
                </a:lnTo>
                <a:lnTo>
                  <a:pt x="12128466" y="2933925"/>
                </a:lnTo>
                <a:cubicBezTo>
                  <a:pt x="12129691" y="2929496"/>
                  <a:pt x="12131068" y="2924277"/>
                  <a:pt x="12132596" y="2918268"/>
                </a:cubicBezTo>
                <a:lnTo>
                  <a:pt x="12112771" y="2869367"/>
                </a:lnTo>
                <a:lnTo>
                  <a:pt x="12106974" y="2855067"/>
                </a:lnTo>
                <a:close/>
                <a:moveTo>
                  <a:pt x="478894" y="2362556"/>
                </a:moveTo>
                <a:lnTo>
                  <a:pt x="425490" y="2367479"/>
                </a:lnTo>
                <a:lnTo>
                  <a:pt x="279423" y="2642854"/>
                </a:lnTo>
                <a:lnTo>
                  <a:pt x="330671" y="2641999"/>
                </a:lnTo>
                <a:lnTo>
                  <a:pt x="429525" y="2455629"/>
                </a:lnTo>
                <a:lnTo>
                  <a:pt x="435766" y="2458939"/>
                </a:lnTo>
                <a:lnTo>
                  <a:pt x="440027" y="2686417"/>
                </a:lnTo>
                <a:lnTo>
                  <a:pt x="507003" y="2676030"/>
                </a:lnTo>
                <a:cubicBezTo>
                  <a:pt x="518789" y="2659751"/>
                  <a:pt x="532025" y="2645498"/>
                  <a:pt x="546712" y="2633270"/>
                </a:cubicBezTo>
                <a:cubicBezTo>
                  <a:pt x="561399" y="2621041"/>
                  <a:pt x="577501" y="2611227"/>
                  <a:pt x="595016" y="2603828"/>
                </a:cubicBezTo>
                <a:cubicBezTo>
                  <a:pt x="612532" y="2596428"/>
                  <a:pt x="631867" y="2591605"/>
                  <a:pt x="653023" y="2589358"/>
                </a:cubicBezTo>
                <a:cubicBezTo>
                  <a:pt x="674178" y="2587111"/>
                  <a:pt x="697243" y="2588516"/>
                  <a:pt x="722215" y="2593573"/>
                </a:cubicBezTo>
                <a:lnTo>
                  <a:pt x="753584" y="2572176"/>
                </a:lnTo>
                <a:lnTo>
                  <a:pt x="452435" y="2412439"/>
                </a:lnTo>
                <a:close/>
                <a:moveTo>
                  <a:pt x="11642743" y="2158572"/>
                </a:moveTo>
                <a:cubicBezTo>
                  <a:pt x="11618231" y="2179981"/>
                  <a:pt x="11596467" y="2202469"/>
                  <a:pt x="11577452" y="2226037"/>
                </a:cubicBezTo>
                <a:cubicBezTo>
                  <a:pt x="11558438" y="2249605"/>
                  <a:pt x="11543333" y="2274319"/>
                  <a:pt x="11532140" y="2300178"/>
                </a:cubicBezTo>
                <a:cubicBezTo>
                  <a:pt x="11520947" y="2326038"/>
                  <a:pt x="11515286" y="2352517"/>
                  <a:pt x="11515155" y="2379616"/>
                </a:cubicBezTo>
                <a:cubicBezTo>
                  <a:pt x="11515025" y="2406715"/>
                  <a:pt x="11524236" y="2432892"/>
                  <a:pt x="11542790" y="2458146"/>
                </a:cubicBezTo>
                <a:lnTo>
                  <a:pt x="11544941" y="2460901"/>
                </a:lnTo>
                <a:cubicBezTo>
                  <a:pt x="11558076" y="2477721"/>
                  <a:pt x="11572716" y="2490424"/>
                  <a:pt x="11588861" y="2499010"/>
                </a:cubicBezTo>
                <a:cubicBezTo>
                  <a:pt x="11605007" y="2507597"/>
                  <a:pt x="11621583" y="2512590"/>
                  <a:pt x="11638587" y="2513991"/>
                </a:cubicBezTo>
                <a:cubicBezTo>
                  <a:pt x="11655592" y="2515392"/>
                  <a:pt x="11672261" y="2513479"/>
                  <a:pt x="11688595" y="2508251"/>
                </a:cubicBezTo>
                <a:cubicBezTo>
                  <a:pt x="11704929" y="2503024"/>
                  <a:pt x="11719972" y="2495041"/>
                  <a:pt x="11733724" y="2484302"/>
                </a:cubicBezTo>
                <a:cubicBezTo>
                  <a:pt x="11770276" y="2455757"/>
                  <a:pt x="11786981" y="2412648"/>
                  <a:pt x="11783837" y="2354975"/>
                </a:cubicBezTo>
                <a:cubicBezTo>
                  <a:pt x="11760866" y="2355325"/>
                  <a:pt x="11742479" y="2355477"/>
                  <a:pt x="11728675" y="2355432"/>
                </a:cubicBezTo>
                <a:cubicBezTo>
                  <a:pt x="11714871" y="2355387"/>
                  <a:pt x="11705679" y="2354766"/>
                  <a:pt x="11701099" y="2353572"/>
                </a:cubicBezTo>
                <a:cubicBezTo>
                  <a:pt x="11706764" y="2353583"/>
                  <a:pt x="11713140" y="2350821"/>
                  <a:pt x="11720228" y="2345286"/>
                </a:cubicBezTo>
                <a:cubicBezTo>
                  <a:pt x="11726682" y="2340245"/>
                  <a:pt x="11731583" y="2334338"/>
                  <a:pt x="11734928" y="2327566"/>
                </a:cubicBezTo>
                <a:cubicBezTo>
                  <a:pt x="11738274" y="2320793"/>
                  <a:pt x="11740106" y="2313904"/>
                  <a:pt x="11740423" y="2306897"/>
                </a:cubicBezTo>
                <a:cubicBezTo>
                  <a:pt x="11740741" y="2299891"/>
                  <a:pt x="11739849" y="2293192"/>
                  <a:pt x="11737748" y="2286801"/>
                </a:cubicBezTo>
                <a:cubicBezTo>
                  <a:pt x="11735645" y="2280409"/>
                  <a:pt x="11732721" y="2274812"/>
                  <a:pt x="11728973" y="2270012"/>
                </a:cubicBezTo>
                <a:cubicBezTo>
                  <a:pt x="11718267" y="2256305"/>
                  <a:pt x="11705360" y="2249050"/>
                  <a:pt x="11690247" y="2248247"/>
                </a:cubicBezTo>
                <a:cubicBezTo>
                  <a:pt x="11675134" y="2247444"/>
                  <a:pt x="11661212" y="2252015"/>
                  <a:pt x="11648476" y="2261959"/>
                </a:cubicBezTo>
                <a:cubicBezTo>
                  <a:pt x="11637388" y="2272434"/>
                  <a:pt x="11630054" y="2283175"/>
                  <a:pt x="11626479" y="2294181"/>
                </a:cubicBezTo>
                <a:cubicBezTo>
                  <a:pt x="11622904" y="2305188"/>
                  <a:pt x="11621644" y="2315976"/>
                  <a:pt x="11622702" y="2326546"/>
                </a:cubicBezTo>
                <a:cubicBezTo>
                  <a:pt x="11623760" y="2337116"/>
                  <a:pt x="11626395" y="2347132"/>
                  <a:pt x="11630607" y="2356594"/>
                </a:cubicBezTo>
                <a:cubicBezTo>
                  <a:pt x="11634818" y="2366056"/>
                  <a:pt x="11639957" y="2375057"/>
                  <a:pt x="11646024" y="2383596"/>
                </a:cubicBezTo>
                <a:cubicBezTo>
                  <a:pt x="11654800" y="2392534"/>
                  <a:pt x="11663060" y="2399398"/>
                  <a:pt x="11670803" y="2404190"/>
                </a:cubicBezTo>
                <a:cubicBezTo>
                  <a:pt x="11678547" y="2408982"/>
                  <a:pt x="11686394" y="2412905"/>
                  <a:pt x="11694346" y="2415958"/>
                </a:cubicBezTo>
                <a:cubicBezTo>
                  <a:pt x="11702298" y="2419011"/>
                  <a:pt x="11709518" y="2421012"/>
                  <a:pt x="11716007" y="2421959"/>
                </a:cubicBezTo>
                <a:cubicBezTo>
                  <a:pt x="11722495" y="2422906"/>
                  <a:pt x="11727447" y="2422857"/>
                  <a:pt x="11730861" y="2421811"/>
                </a:cubicBezTo>
                <a:cubicBezTo>
                  <a:pt x="11729282" y="2424629"/>
                  <a:pt x="11726498" y="2429205"/>
                  <a:pt x="11722510" y="2435541"/>
                </a:cubicBezTo>
                <a:cubicBezTo>
                  <a:pt x="11718523" y="2441877"/>
                  <a:pt x="11714317" y="2446773"/>
                  <a:pt x="11709890" y="2450230"/>
                </a:cubicBezTo>
                <a:cubicBezTo>
                  <a:pt x="11701818" y="2456533"/>
                  <a:pt x="11692725" y="2460576"/>
                  <a:pt x="11682610" y="2462359"/>
                </a:cubicBezTo>
                <a:cubicBezTo>
                  <a:pt x="11672495" y="2464141"/>
                  <a:pt x="11662122" y="2463879"/>
                  <a:pt x="11651491" y="2461573"/>
                </a:cubicBezTo>
                <a:cubicBezTo>
                  <a:pt x="11640861" y="2459266"/>
                  <a:pt x="11630280" y="2454897"/>
                  <a:pt x="11619749" y="2448468"/>
                </a:cubicBezTo>
                <a:cubicBezTo>
                  <a:pt x="11609217" y="2442038"/>
                  <a:pt x="11599864" y="2434218"/>
                  <a:pt x="11591688" y="2425006"/>
                </a:cubicBezTo>
                <a:lnTo>
                  <a:pt x="11583366" y="2414350"/>
                </a:lnTo>
                <a:cubicBezTo>
                  <a:pt x="11576876" y="2404203"/>
                  <a:pt x="11572503" y="2393327"/>
                  <a:pt x="11570247" y="2381722"/>
                </a:cubicBezTo>
                <a:cubicBezTo>
                  <a:pt x="11567993" y="2370118"/>
                  <a:pt x="11566074" y="2359263"/>
                  <a:pt x="11564494" y="2349159"/>
                </a:cubicBezTo>
                <a:cubicBezTo>
                  <a:pt x="11567264" y="2337153"/>
                  <a:pt x="11570092" y="2326053"/>
                  <a:pt x="11572979" y="2315859"/>
                </a:cubicBezTo>
                <a:cubicBezTo>
                  <a:pt x="11575866" y="2305665"/>
                  <a:pt x="11580568" y="2294498"/>
                  <a:pt x="11587086" y="2282357"/>
                </a:cubicBezTo>
                <a:cubicBezTo>
                  <a:pt x="11593604" y="2270217"/>
                  <a:pt x="11602219" y="2257119"/>
                  <a:pt x="11612929" y="2243064"/>
                </a:cubicBezTo>
                <a:cubicBezTo>
                  <a:pt x="11623638" y="2229008"/>
                  <a:pt x="11638220" y="2212934"/>
                  <a:pt x="11656674" y="2194841"/>
                </a:cubicBezTo>
                <a:close/>
                <a:moveTo>
                  <a:pt x="640597" y="2147765"/>
                </a:moveTo>
                <a:lnTo>
                  <a:pt x="794442" y="2262197"/>
                </a:lnTo>
                <a:lnTo>
                  <a:pt x="791133" y="2260572"/>
                </a:lnTo>
                <a:cubicBezTo>
                  <a:pt x="786530" y="2258967"/>
                  <a:pt x="781017" y="2258224"/>
                  <a:pt x="774594" y="2258344"/>
                </a:cubicBezTo>
                <a:cubicBezTo>
                  <a:pt x="761748" y="2258583"/>
                  <a:pt x="748268" y="2260779"/>
                  <a:pt x="734155" y="2264931"/>
                </a:cubicBezTo>
                <a:cubicBezTo>
                  <a:pt x="729144" y="2259535"/>
                  <a:pt x="723761" y="2254696"/>
                  <a:pt x="718007" y="2250416"/>
                </a:cubicBezTo>
                <a:cubicBezTo>
                  <a:pt x="704371" y="2240273"/>
                  <a:pt x="690084" y="2233557"/>
                  <a:pt x="675146" y="2230267"/>
                </a:cubicBezTo>
                <a:cubicBezTo>
                  <a:pt x="660209" y="2226977"/>
                  <a:pt x="645069" y="2226458"/>
                  <a:pt x="629726" y="2228709"/>
                </a:cubicBezTo>
                <a:cubicBezTo>
                  <a:pt x="614384" y="2230961"/>
                  <a:pt x="598776" y="2235525"/>
                  <a:pt x="582901" y="2242402"/>
                </a:cubicBezTo>
                <a:cubicBezTo>
                  <a:pt x="574963" y="2245840"/>
                  <a:pt x="568157" y="2249951"/>
                  <a:pt x="562483" y="2254736"/>
                </a:cubicBezTo>
                <a:lnTo>
                  <a:pt x="556774" y="2260457"/>
                </a:lnTo>
                <a:close/>
                <a:moveTo>
                  <a:pt x="11106120" y="2128671"/>
                </a:moveTo>
                <a:cubicBezTo>
                  <a:pt x="11110681" y="2129033"/>
                  <a:pt x="11115683" y="2130312"/>
                  <a:pt x="11121125" y="2132509"/>
                </a:cubicBezTo>
                <a:cubicBezTo>
                  <a:pt x="11126566" y="2134706"/>
                  <a:pt x="11131996" y="2138300"/>
                  <a:pt x="11137413" y="2143293"/>
                </a:cubicBezTo>
                <a:cubicBezTo>
                  <a:pt x="11140174" y="2145836"/>
                  <a:pt x="11142677" y="2148686"/>
                  <a:pt x="11144925" y="2151843"/>
                </a:cubicBezTo>
                <a:cubicBezTo>
                  <a:pt x="11147171" y="2155000"/>
                  <a:pt x="11149077" y="2157958"/>
                  <a:pt x="11150640" y="2160718"/>
                </a:cubicBezTo>
                <a:cubicBezTo>
                  <a:pt x="11149927" y="2160990"/>
                  <a:pt x="11146777" y="2161903"/>
                  <a:pt x="11141192" y="2163459"/>
                </a:cubicBezTo>
                <a:cubicBezTo>
                  <a:pt x="11135608" y="2165016"/>
                  <a:pt x="11129792" y="2165839"/>
                  <a:pt x="11123746" y="2165931"/>
                </a:cubicBezTo>
                <a:cubicBezTo>
                  <a:pt x="11117698" y="2166022"/>
                  <a:pt x="11111891" y="2165170"/>
                  <a:pt x="11106322" y="2163373"/>
                </a:cubicBezTo>
                <a:cubicBezTo>
                  <a:pt x="11100754" y="2161576"/>
                  <a:pt x="11096236" y="2159080"/>
                  <a:pt x="11092768" y="2155884"/>
                </a:cubicBezTo>
                <a:lnTo>
                  <a:pt x="11090359" y="2153665"/>
                </a:lnTo>
                <a:cubicBezTo>
                  <a:pt x="11087486" y="2151017"/>
                  <a:pt x="11085750" y="2147617"/>
                  <a:pt x="11085151" y="2143465"/>
                </a:cubicBezTo>
                <a:cubicBezTo>
                  <a:pt x="11084553" y="2139313"/>
                  <a:pt x="11085667" y="2135702"/>
                  <a:pt x="11088493" y="2132634"/>
                </a:cubicBezTo>
                <a:lnTo>
                  <a:pt x="11090266" y="2130711"/>
                </a:lnTo>
                <a:cubicBezTo>
                  <a:pt x="11090596" y="2130352"/>
                  <a:pt x="11092181" y="2129832"/>
                  <a:pt x="11095019" y="2129150"/>
                </a:cubicBezTo>
                <a:cubicBezTo>
                  <a:pt x="11097858" y="2128469"/>
                  <a:pt x="11101557" y="2128309"/>
                  <a:pt x="11106120" y="2128671"/>
                </a:cubicBezTo>
                <a:close/>
                <a:moveTo>
                  <a:pt x="658641" y="2048322"/>
                </a:moveTo>
                <a:lnTo>
                  <a:pt x="446053" y="2334127"/>
                </a:lnTo>
                <a:lnTo>
                  <a:pt x="496834" y="2341042"/>
                </a:lnTo>
                <a:lnTo>
                  <a:pt x="498876" y="2338296"/>
                </a:lnTo>
                <a:lnTo>
                  <a:pt x="526881" y="2346672"/>
                </a:lnTo>
                <a:cubicBezTo>
                  <a:pt x="533036" y="2342616"/>
                  <a:pt x="538345" y="2338545"/>
                  <a:pt x="542808" y="2334456"/>
                </a:cubicBezTo>
                <a:cubicBezTo>
                  <a:pt x="547270" y="2330368"/>
                  <a:pt x="551991" y="2326080"/>
                  <a:pt x="556972" y="2321595"/>
                </a:cubicBezTo>
                <a:cubicBezTo>
                  <a:pt x="565252" y="2314121"/>
                  <a:pt x="574346" y="2306393"/>
                  <a:pt x="584252" y="2298411"/>
                </a:cubicBezTo>
                <a:cubicBezTo>
                  <a:pt x="594158" y="2290429"/>
                  <a:pt x="604334" y="2283902"/>
                  <a:pt x="614780" y="2278830"/>
                </a:cubicBezTo>
                <a:cubicBezTo>
                  <a:pt x="625226" y="2273758"/>
                  <a:pt x="635596" y="2271023"/>
                  <a:pt x="645891" y="2270625"/>
                </a:cubicBezTo>
                <a:cubicBezTo>
                  <a:pt x="656186" y="2270227"/>
                  <a:pt x="666114" y="2273583"/>
                  <a:pt x="675675" y="2280695"/>
                </a:cubicBezTo>
                <a:cubicBezTo>
                  <a:pt x="678557" y="2282839"/>
                  <a:pt x="680846" y="2284946"/>
                  <a:pt x="682541" y="2287015"/>
                </a:cubicBezTo>
                <a:cubicBezTo>
                  <a:pt x="684236" y="2289085"/>
                  <a:pt x="685239" y="2289444"/>
                  <a:pt x="685549" y="2288092"/>
                </a:cubicBezTo>
                <a:cubicBezTo>
                  <a:pt x="682746" y="2289885"/>
                  <a:pt x="679629" y="2292663"/>
                  <a:pt x="676198" y="2296428"/>
                </a:cubicBezTo>
                <a:cubicBezTo>
                  <a:pt x="672768" y="2300194"/>
                  <a:pt x="669685" y="2303914"/>
                  <a:pt x="666949" y="2307592"/>
                </a:cubicBezTo>
                <a:cubicBezTo>
                  <a:pt x="659275" y="2317908"/>
                  <a:pt x="654543" y="2328134"/>
                  <a:pt x="652751" y="2338270"/>
                </a:cubicBezTo>
                <a:cubicBezTo>
                  <a:pt x="650959" y="2348405"/>
                  <a:pt x="650882" y="2357834"/>
                  <a:pt x="652520" y="2366555"/>
                </a:cubicBezTo>
                <a:cubicBezTo>
                  <a:pt x="654158" y="2375277"/>
                  <a:pt x="657312" y="2383046"/>
                  <a:pt x="661984" y="2389864"/>
                </a:cubicBezTo>
                <a:cubicBezTo>
                  <a:pt x="666655" y="2396682"/>
                  <a:pt x="671593" y="2402027"/>
                  <a:pt x="676799" y="2405899"/>
                </a:cubicBezTo>
                <a:cubicBezTo>
                  <a:pt x="690015" y="2415729"/>
                  <a:pt x="705134" y="2419059"/>
                  <a:pt x="722156" y="2415888"/>
                </a:cubicBezTo>
                <a:cubicBezTo>
                  <a:pt x="739179" y="2412716"/>
                  <a:pt x="752920" y="2404100"/>
                  <a:pt x="763378" y="2390039"/>
                </a:cubicBezTo>
                <a:cubicBezTo>
                  <a:pt x="767667" y="2384273"/>
                  <a:pt x="770823" y="2377567"/>
                  <a:pt x="772846" y="2369920"/>
                </a:cubicBezTo>
                <a:cubicBezTo>
                  <a:pt x="774868" y="2362274"/>
                  <a:pt x="775719" y="2354476"/>
                  <a:pt x="775399" y="2346525"/>
                </a:cubicBezTo>
                <a:cubicBezTo>
                  <a:pt x="775078" y="2338575"/>
                  <a:pt x="773627" y="2330500"/>
                  <a:pt x="771044" y="2322301"/>
                </a:cubicBezTo>
                <a:cubicBezTo>
                  <a:pt x="768461" y="2314103"/>
                  <a:pt x="765390" y="2308036"/>
                  <a:pt x="761830" y="2304101"/>
                </a:cubicBezTo>
                <a:cubicBezTo>
                  <a:pt x="767690" y="2301800"/>
                  <a:pt x="777629" y="2300213"/>
                  <a:pt x="791648" y="2299343"/>
                </a:cubicBezTo>
                <a:cubicBezTo>
                  <a:pt x="805669" y="2298473"/>
                  <a:pt x="819927" y="2299234"/>
                  <a:pt x="834423" y="2301626"/>
                </a:cubicBezTo>
                <a:cubicBezTo>
                  <a:pt x="848920" y="2304019"/>
                  <a:pt x="862358" y="2307431"/>
                  <a:pt x="874739" y="2311862"/>
                </a:cubicBezTo>
                <a:cubicBezTo>
                  <a:pt x="887119" y="2316293"/>
                  <a:pt x="896511" y="2320890"/>
                  <a:pt x="902915" y="2325653"/>
                </a:cubicBezTo>
                <a:lnTo>
                  <a:pt x="944510" y="2313724"/>
                </a:lnTo>
                <a:lnTo>
                  <a:pt x="669376" y="2109074"/>
                </a:lnTo>
                <a:lnTo>
                  <a:pt x="711314" y="2052692"/>
                </a:lnTo>
                <a:close/>
                <a:moveTo>
                  <a:pt x="965648" y="2016617"/>
                </a:moveTo>
                <a:lnTo>
                  <a:pt x="865261" y="2124465"/>
                </a:lnTo>
                <a:lnTo>
                  <a:pt x="908400" y="2164620"/>
                </a:lnTo>
                <a:lnTo>
                  <a:pt x="1008788" y="2056772"/>
                </a:lnTo>
                <a:close/>
                <a:moveTo>
                  <a:pt x="11540662" y="1921150"/>
                </a:moveTo>
                <a:lnTo>
                  <a:pt x="11520935" y="1968793"/>
                </a:lnTo>
                <a:lnTo>
                  <a:pt x="11586708" y="2053017"/>
                </a:lnTo>
                <a:cubicBezTo>
                  <a:pt x="11563932" y="2043426"/>
                  <a:pt x="11536177" y="2042225"/>
                  <a:pt x="11503447" y="2049414"/>
                </a:cubicBezTo>
                <a:cubicBezTo>
                  <a:pt x="11470716" y="2056603"/>
                  <a:pt x="11438316" y="2073272"/>
                  <a:pt x="11406247" y="2099422"/>
                </a:cubicBezTo>
                <a:cubicBezTo>
                  <a:pt x="11384401" y="2117057"/>
                  <a:pt x="11367789" y="2135051"/>
                  <a:pt x="11356412" y="2153403"/>
                </a:cubicBezTo>
                <a:cubicBezTo>
                  <a:pt x="11345033" y="2171755"/>
                  <a:pt x="11337472" y="2189599"/>
                  <a:pt x="11333727" y="2206933"/>
                </a:cubicBezTo>
                <a:cubicBezTo>
                  <a:pt x="11329982" y="2224268"/>
                  <a:pt x="11329840" y="2240653"/>
                  <a:pt x="11333301" y="2256086"/>
                </a:cubicBezTo>
                <a:cubicBezTo>
                  <a:pt x="11336763" y="2271519"/>
                  <a:pt x="11342880" y="2284852"/>
                  <a:pt x="11351653" y="2296086"/>
                </a:cubicBezTo>
                <a:cubicBezTo>
                  <a:pt x="11358196" y="2304465"/>
                  <a:pt x="11365067" y="2310818"/>
                  <a:pt x="11372263" y="2315142"/>
                </a:cubicBezTo>
                <a:cubicBezTo>
                  <a:pt x="11379460" y="2319467"/>
                  <a:pt x="11386505" y="2321976"/>
                  <a:pt x="11393398" y="2322670"/>
                </a:cubicBezTo>
                <a:cubicBezTo>
                  <a:pt x="11400290" y="2323363"/>
                  <a:pt x="11406757" y="2322818"/>
                  <a:pt x="11412800" y="2321034"/>
                </a:cubicBezTo>
                <a:cubicBezTo>
                  <a:pt x="11418842" y="2319251"/>
                  <a:pt x="11424032" y="2316664"/>
                  <a:pt x="11428370" y="2313277"/>
                </a:cubicBezTo>
                <a:cubicBezTo>
                  <a:pt x="11433137" y="2309554"/>
                  <a:pt x="11437044" y="2304735"/>
                  <a:pt x="11440090" y="2298820"/>
                </a:cubicBezTo>
                <a:cubicBezTo>
                  <a:pt x="11443137" y="2292905"/>
                  <a:pt x="11445043" y="2286755"/>
                  <a:pt x="11445811" y="2280371"/>
                </a:cubicBezTo>
                <a:cubicBezTo>
                  <a:pt x="11446579" y="2273987"/>
                  <a:pt x="11445981" y="2267433"/>
                  <a:pt x="11444014" y="2260710"/>
                </a:cubicBezTo>
                <a:cubicBezTo>
                  <a:pt x="11442047" y="2253987"/>
                  <a:pt x="11439190" y="2248226"/>
                  <a:pt x="11435442" y="2243426"/>
                </a:cubicBezTo>
                <a:cubicBezTo>
                  <a:pt x="11426706" y="2233226"/>
                  <a:pt x="11417151" y="2228318"/>
                  <a:pt x="11406776" y="2228702"/>
                </a:cubicBezTo>
                <a:cubicBezTo>
                  <a:pt x="11396401" y="2229085"/>
                  <a:pt x="11386699" y="2232802"/>
                  <a:pt x="11377671" y="2239853"/>
                </a:cubicBezTo>
                <a:lnTo>
                  <a:pt x="11370720" y="2246008"/>
                </a:lnTo>
                <a:lnTo>
                  <a:pt x="11371803" y="2242654"/>
                </a:lnTo>
                <a:cubicBezTo>
                  <a:pt x="11372849" y="2238773"/>
                  <a:pt x="11373968" y="2234035"/>
                  <a:pt x="11375157" y="2228439"/>
                </a:cubicBezTo>
                <a:cubicBezTo>
                  <a:pt x="11377535" y="2217248"/>
                  <a:pt x="11381328" y="2206459"/>
                  <a:pt x="11386534" y="2196074"/>
                </a:cubicBezTo>
                <a:cubicBezTo>
                  <a:pt x="11391741" y="2185688"/>
                  <a:pt x="11397843" y="2175996"/>
                  <a:pt x="11404842" y="2166999"/>
                </a:cubicBezTo>
                <a:cubicBezTo>
                  <a:pt x="11411841" y="2158001"/>
                  <a:pt x="11418964" y="2150673"/>
                  <a:pt x="11426211" y="2145014"/>
                </a:cubicBezTo>
                <a:cubicBezTo>
                  <a:pt x="11436564" y="2136928"/>
                  <a:pt x="11446268" y="2130530"/>
                  <a:pt x="11455322" y="2125819"/>
                </a:cubicBezTo>
                <a:cubicBezTo>
                  <a:pt x="11464375" y="2121107"/>
                  <a:pt x="11473225" y="2117298"/>
                  <a:pt x="11481874" y="2114391"/>
                </a:cubicBezTo>
                <a:cubicBezTo>
                  <a:pt x="11490522" y="2111483"/>
                  <a:pt x="11498834" y="2109331"/>
                  <a:pt x="11506812" y="2107934"/>
                </a:cubicBezTo>
                <a:cubicBezTo>
                  <a:pt x="11514789" y="2106537"/>
                  <a:pt x="11523233" y="2105264"/>
                  <a:pt x="11532142" y="2104113"/>
                </a:cubicBezTo>
                <a:cubicBezTo>
                  <a:pt x="11559673" y="2102768"/>
                  <a:pt x="11583464" y="2105260"/>
                  <a:pt x="11603516" y="2111588"/>
                </a:cubicBezTo>
                <a:cubicBezTo>
                  <a:pt x="11623567" y="2117917"/>
                  <a:pt x="11640727" y="2127540"/>
                  <a:pt x="11654992" y="2140458"/>
                </a:cubicBezTo>
                <a:lnTo>
                  <a:pt x="11664879" y="2153118"/>
                </a:lnTo>
                <a:lnTo>
                  <a:pt x="11883978" y="2433683"/>
                </a:lnTo>
                <a:lnTo>
                  <a:pt x="11901723" y="2383499"/>
                </a:lnTo>
                <a:lnTo>
                  <a:pt x="11683053" y="2103487"/>
                </a:lnTo>
                <a:lnTo>
                  <a:pt x="11670623" y="2087569"/>
                </a:lnTo>
                <a:close/>
                <a:moveTo>
                  <a:pt x="11235536" y="1649029"/>
                </a:moveTo>
                <a:lnTo>
                  <a:pt x="11223336" y="1698805"/>
                </a:lnTo>
                <a:lnTo>
                  <a:pt x="11251579" y="1724830"/>
                </a:lnTo>
                <a:cubicBezTo>
                  <a:pt x="11260520" y="1733070"/>
                  <a:pt x="11265289" y="1742848"/>
                  <a:pt x="11265885" y="1754164"/>
                </a:cubicBezTo>
                <a:cubicBezTo>
                  <a:pt x="11266480" y="1765481"/>
                  <a:pt x="11265250" y="1775057"/>
                  <a:pt x="11262193" y="1782894"/>
                </a:cubicBezTo>
                <a:cubicBezTo>
                  <a:pt x="11258255" y="1781124"/>
                  <a:pt x="11251545" y="1779784"/>
                  <a:pt x="11242063" y="1778873"/>
                </a:cubicBezTo>
                <a:cubicBezTo>
                  <a:pt x="11232581" y="1777961"/>
                  <a:pt x="11222861" y="1778033"/>
                  <a:pt x="11212901" y="1779086"/>
                </a:cubicBezTo>
                <a:cubicBezTo>
                  <a:pt x="11202941" y="1780140"/>
                  <a:pt x="11193220" y="1782296"/>
                  <a:pt x="11183738" y="1785554"/>
                </a:cubicBezTo>
                <a:cubicBezTo>
                  <a:pt x="11174256" y="1788812"/>
                  <a:pt x="11166442" y="1793776"/>
                  <a:pt x="11160297" y="1800445"/>
                </a:cubicBezTo>
                <a:cubicBezTo>
                  <a:pt x="11149348" y="1812327"/>
                  <a:pt x="11144752" y="1824033"/>
                  <a:pt x="11146513" y="1835563"/>
                </a:cubicBezTo>
                <a:cubicBezTo>
                  <a:pt x="11148272" y="1847094"/>
                  <a:pt x="11154880" y="1858137"/>
                  <a:pt x="11166336" y="1868694"/>
                </a:cubicBezTo>
                <a:cubicBezTo>
                  <a:pt x="11175447" y="1877090"/>
                  <a:pt x="11186944" y="1881680"/>
                  <a:pt x="11200827" y="1882463"/>
                </a:cubicBezTo>
                <a:cubicBezTo>
                  <a:pt x="11214710" y="1883246"/>
                  <a:pt x="11225345" y="1881492"/>
                  <a:pt x="11232734" y="1877201"/>
                </a:cubicBezTo>
                <a:cubicBezTo>
                  <a:pt x="11228371" y="1884242"/>
                  <a:pt x="11227486" y="1894537"/>
                  <a:pt x="11230079" y="1908088"/>
                </a:cubicBezTo>
                <a:cubicBezTo>
                  <a:pt x="11232670" y="1921638"/>
                  <a:pt x="11238897" y="1932956"/>
                  <a:pt x="11248758" y="1942042"/>
                </a:cubicBezTo>
                <a:cubicBezTo>
                  <a:pt x="11258018" y="1950576"/>
                  <a:pt x="11268666" y="1954684"/>
                  <a:pt x="11280701" y="1954368"/>
                </a:cubicBezTo>
                <a:cubicBezTo>
                  <a:pt x="11292738" y="1954051"/>
                  <a:pt x="11302753" y="1949555"/>
                  <a:pt x="11310747" y="1940880"/>
                </a:cubicBezTo>
                <a:cubicBezTo>
                  <a:pt x="11319886" y="1930964"/>
                  <a:pt x="11325483" y="1916769"/>
                  <a:pt x="11327540" y="1898297"/>
                </a:cubicBezTo>
                <a:cubicBezTo>
                  <a:pt x="11328569" y="1889060"/>
                  <a:pt x="11328556" y="1879372"/>
                  <a:pt x="11327502" y="1869232"/>
                </a:cubicBezTo>
                <a:lnTo>
                  <a:pt x="11321531" y="1839048"/>
                </a:lnTo>
                <a:lnTo>
                  <a:pt x="11321536" y="1839052"/>
                </a:lnTo>
                <a:cubicBezTo>
                  <a:pt x="11321241" y="1839373"/>
                  <a:pt x="11321134" y="1838840"/>
                  <a:pt x="11321215" y="1837455"/>
                </a:cubicBezTo>
                <a:lnTo>
                  <a:pt x="11321531" y="1839048"/>
                </a:lnTo>
                <a:lnTo>
                  <a:pt x="11319037" y="1837058"/>
                </a:lnTo>
                <a:lnTo>
                  <a:pt x="11311890" y="1832775"/>
                </a:lnTo>
                <a:lnTo>
                  <a:pt x="11329211" y="1835491"/>
                </a:lnTo>
                <a:cubicBezTo>
                  <a:pt x="11334477" y="1836177"/>
                  <a:pt x="11338678" y="1836556"/>
                  <a:pt x="11341814" y="1836628"/>
                </a:cubicBezTo>
                <a:cubicBezTo>
                  <a:pt x="11348085" y="1836772"/>
                  <a:pt x="11353284" y="1838290"/>
                  <a:pt x="11357412" y="1841182"/>
                </a:cubicBezTo>
                <a:cubicBezTo>
                  <a:pt x="11361410" y="1846366"/>
                  <a:pt x="11363983" y="1854200"/>
                  <a:pt x="11365132" y="1864683"/>
                </a:cubicBezTo>
                <a:cubicBezTo>
                  <a:pt x="11366282" y="1875167"/>
                  <a:pt x="11366406" y="1885666"/>
                  <a:pt x="11365508" y="1896179"/>
                </a:cubicBezTo>
                <a:cubicBezTo>
                  <a:pt x="11364610" y="1906693"/>
                  <a:pt x="11362895" y="1916167"/>
                  <a:pt x="11360364" y="1924601"/>
                </a:cubicBezTo>
                <a:cubicBezTo>
                  <a:pt x="11357831" y="1933036"/>
                  <a:pt x="11355774" y="1938113"/>
                  <a:pt x="11354191" y="1939831"/>
                </a:cubicBezTo>
                <a:lnTo>
                  <a:pt x="11179993" y="2128867"/>
                </a:lnTo>
                <a:lnTo>
                  <a:pt x="11179526" y="2128338"/>
                </a:lnTo>
                <a:cubicBezTo>
                  <a:pt x="11178332" y="2126792"/>
                  <a:pt x="11176198" y="2124416"/>
                  <a:pt x="11173125" y="2121209"/>
                </a:cubicBezTo>
                <a:cubicBezTo>
                  <a:pt x="11170052" y="2118002"/>
                  <a:pt x="11167360" y="2115335"/>
                  <a:pt x="11165052" y="2113208"/>
                </a:cubicBezTo>
                <a:cubicBezTo>
                  <a:pt x="11154832" y="2103790"/>
                  <a:pt x="11144279" y="2096740"/>
                  <a:pt x="11133392" y="2092058"/>
                </a:cubicBezTo>
                <a:cubicBezTo>
                  <a:pt x="11122504" y="2087375"/>
                  <a:pt x="11112037" y="2084460"/>
                  <a:pt x="11101990" y="2083313"/>
                </a:cubicBezTo>
                <a:cubicBezTo>
                  <a:pt x="11091943" y="2082166"/>
                  <a:pt x="11082610" y="2082979"/>
                  <a:pt x="11073992" y="2085753"/>
                </a:cubicBezTo>
                <a:cubicBezTo>
                  <a:pt x="11065375" y="2088526"/>
                  <a:pt x="11058448" y="2092753"/>
                  <a:pt x="11053215" y="2098432"/>
                </a:cubicBezTo>
                <a:cubicBezTo>
                  <a:pt x="11045197" y="2107133"/>
                  <a:pt x="11040412" y="2116026"/>
                  <a:pt x="11038860" y="2125112"/>
                </a:cubicBezTo>
                <a:cubicBezTo>
                  <a:pt x="11037309" y="2134198"/>
                  <a:pt x="11037573" y="2142976"/>
                  <a:pt x="11039654" y="2151444"/>
                </a:cubicBezTo>
                <a:cubicBezTo>
                  <a:pt x="11041736" y="2159913"/>
                  <a:pt x="11044985" y="2167448"/>
                  <a:pt x="11049401" y="2174052"/>
                </a:cubicBezTo>
                <a:cubicBezTo>
                  <a:pt x="11053818" y="2180655"/>
                  <a:pt x="11058590" y="2186318"/>
                  <a:pt x="11063714" y="2191041"/>
                </a:cubicBezTo>
                <a:lnTo>
                  <a:pt x="11065985" y="2193133"/>
                </a:lnTo>
                <a:cubicBezTo>
                  <a:pt x="11076730" y="2201753"/>
                  <a:pt x="11087448" y="2207722"/>
                  <a:pt x="11098139" y="2211037"/>
                </a:cubicBezTo>
                <a:cubicBezTo>
                  <a:pt x="11108829" y="2214353"/>
                  <a:pt x="11118956" y="2215735"/>
                  <a:pt x="11128520" y="2215183"/>
                </a:cubicBezTo>
                <a:cubicBezTo>
                  <a:pt x="11138082" y="2214633"/>
                  <a:pt x="11147074" y="2212593"/>
                  <a:pt x="11155496" y="2209064"/>
                </a:cubicBezTo>
                <a:cubicBezTo>
                  <a:pt x="11163919" y="2205536"/>
                  <a:pt x="11169610" y="2202324"/>
                  <a:pt x="11172573" y="2199428"/>
                </a:cubicBezTo>
                <a:cubicBezTo>
                  <a:pt x="11172062" y="2206272"/>
                  <a:pt x="11173883" y="2219154"/>
                  <a:pt x="11178035" y="2238074"/>
                </a:cubicBezTo>
                <a:cubicBezTo>
                  <a:pt x="11182187" y="2256994"/>
                  <a:pt x="11189092" y="2283400"/>
                  <a:pt x="11198746" y="2317294"/>
                </a:cubicBezTo>
                <a:lnTo>
                  <a:pt x="11210403" y="2304643"/>
                </a:lnTo>
                <a:cubicBezTo>
                  <a:pt x="11218450" y="2295911"/>
                  <a:pt x="11222956" y="2284922"/>
                  <a:pt x="11223920" y="2271676"/>
                </a:cubicBezTo>
                <a:cubicBezTo>
                  <a:pt x="11224885" y="2258430"/>
                  <a:pt x="11224195" y="2245218"/>
                  <a:pt x="11221852" y="2232040"/>
                </a:cubicBezTo>
                <a:cubicBezTo>
                  <a:pt x="11219511" y="2218863"/>
                  <a:pt x="11216470" y="2206788"/>
                  <a:pt x="11212734" y="2195818"/>
                </a:cubicBezTo>
                <a:cubicBezTo>
                  <a:pt x="11210866" y="2190332"/>
                  <a:pt x="11209142" y="2185453"/>
                  <a:pt x="11207561" y="2181181"/>
                </a:cubicBezTo>
                <a:lnTo>
                  <a:pt x="11204790" y="2174104"/>
                </a:lnTo>
                <a:lnTo>
                  <a:pt x="11450164" y="1907829"/>
                </a:lnTo>
                <a:lnTo>
                  <a:pt x="11490727" y="1945207"/>
                </a:lnTo>
                <a:lnTo>
                  <a:pt x="11500080" y="1892808"/>
                </a:lnTo>
                <a:lnTo>
                  <a:pt x="11477947" y="1872413"/>
                </a:lnTo>
                <a:lnTo>
                  <a:pt x="11481080" y="1864413"/>
                </a:lnTo>
                <a:cubicBezTo>
                  <a:pt x="11482446" y="1860264"/>
                  <a:pt x="11484211" y="1856856"/>
                  <a:pt x="11486376" y="1854188"/>
                </a:cubicBezTo>
                <a:cubicBezTo>
                  <a:pt x="11488540" y="1851520"/>
                  <a:pt x="11490395" y="1849001"/>
                  <a:pt x="11491943" y="1846633"/>
                </a:cubicBezTo>
                <a:cubicBezTo>
                  <a:pt x="11494599" y="1843103"/>
                  <a:pt x="11496648" y="1838615"/>
                  <a:pt x="11498095" y="1833170"/>
                </a:cubicBezTo>
                <a:cubicBezTo>
                  <a:pt x="11499541" y="1827724"/>
                  <a:pt x="11496380" y="1814634"/>
                  <a:pt x="11488612" y="1793900"/>
                </a:cubicBezTo>
                <a:lnTo>
                  <a:pt x="11407035" y="1882480"/>
                </a:lnTo>
                <a:lnTo>
                  <a:pt x="11409629" y="1872737"/>
                </a:lnTo>
                <a:cubicBezTo>
                  <a:pt x="11410483" y="1862567"/>
                  <a:pt x="11410463" y="1852437"/>
                  <a:pt x="11409572" y="1842347"/>
                </a:cubicBezTo>
                <a:cubicBezTo>
                  <a:pt x="11408682" y="1832257"/>
                  <a:pt x="11406477" y="1822419"/>
                  <a:pt x="11402961" y="1812832"/>
                </a:cubicBezTo>
                <a:cubicBezTo>
                  <a:pt x="11399444" y="1803244"/>
                  <a:pt x="11393886" y="1794950"/>
                  <a:pt x="11386289" y="1787948"/>
                </a:cubicBezTo>
                <a:cubicBezTo>
                  <a:pt x="11379496" y="1781689"/>
                  <a:pt x="11368468" y="1777455"/>
                  <a:pt x="11353204" y="1775247"/>
                </a:cubicBezTo>
                <a:cubicBezTo>
                  <a:pt x="11337940" y="1773039"/>
                  <a:pt x="11320077" y="1775666"/>
                  <a:pt x="11299615" y="1783127"/>
                </a:cubicBezTo>
                <a:cubicBezTo>
                  <a:pt x="11302691" y="1780573"/>
                  <a:pt x="11304800" y="1775057"/>
                  <a:pt x="11305941" y="1766580"/>
                </a:cubicBezTo>
                <a:cubicBezTo>
                  <a:pt x="11307084" y="1758104"/>
                  <a:pt x="11307232" y="1749612"/>
                  <a:pt x="11306386" y="1741105"/>
                </a:cubicBezTo>
                <a:cubicBezTo>
                  <a:pt x="11305540" y="1732599"/>
                  <a:pt x="11303550" y="1724368"/>
                  <a:pt x="11300416" y="1716414"/>
                </a:cubicBezTo>
                <a:cubicBezTo>
                  <a:pt x="11297282" y="1708460"/>
                  <a:pt x="11292749" y="1701751"/>
                  <a:pt x="11286818" y="1696286"/>
                </a:cubicBezTo>
                <a:close/>
                <a:moveTo>
                  <a:pt x="1087080" y="1632243"/>
                </a:moveTo>
                <a:lnTo>
                  <a:pt x="849824" y="1847479"/>
                </a:lnTo>
                <a:lnTo>
                  <a:pt x="898319" y="1864070"/>
                </a:lnTo>
                <a:lnTo>
                  <a:pt x="924716" y="1840122"/>
                </a:lnTo>
                <a:lnTo>
                  <a:pt x="1044273" y="1971910"/>
                </a:lnTo>
                <a:lnTo>
                  <a:pt x="1113279" y="1968157"/>
                </a:lnTo>
                <a:lnTo>
                  <a:pt x="1114119" y="1909324"/>
                </a:lnTo>
                <a:cubicBezTo>
                  <a:pt x="1113682" y="1890910"/>
                  <a:pt x="1113362" y="1873135"/>
                  <a:pt x="1113159" y="1855997"/>
                </a:cubicBezTo>
                <a:cubicBezTo>
                  <a:pt x="1112955" y="1838859"/>
                  <a:pt x="1111871" y="1824607"/>
                  <a:pt x="1109905" y="1813241"/>
                </a:cubicBezTo>
                <a:cubicBezTo>
                  <a:pt x="1110797" y="1819374"/>
                  <a:pt x="1114571" y="1827108"/>
                  <a:pt x="1121226" y="1836443"/>
                </a:cubicBezTo>
                <a:cubicBezTo>
                  <a:pt x="1127880" y="1845778"/>
                  <a:pt x="1135199" y="1854845"/>
                  <a:pt x="1143182" y="1863644"/>
                </a:cubicBezTo>
                <a:cubicBezTo>
                  <a:pt x="1163122" y="1885624"/>
                  <a:pt x="1185751" y="1904603"/>
                  <a:pt x="1211068" y="1920580"/>
                </a:cubicBezTo>
                <a:cubicBezTo>
                  <a:pt x="1236385" y="1936557"/>
                  <a:pt x="1264445" y="1951404"/>
                  <a:pt x="1295248" y="1965122"/>
                </a:cubicBezTo>
                <a:lnTo>
                  <a:pt x="1332473" y="1949464"/>
                </a:lnTo>
                <a:cubicBezTo>
                  <a:pt x="1315450" y="1937968"/>
                  <a:pt x="1301265" y="1928621"/>
                  <a:pt x="1289918" y="1921424"/>
                </a:cubicBezTo>
                <a:cubicBezTo>
                  <a:pt x="1278570" y="1914226"/>
                  <a:pt x="1268221" y="1907221"/>
                  <a:pt x="1258869" y="1900407"/>
                </a:cubicBezTo>
                <a:cubicBezTo>
                  <a:pt x="1249519" y="1893593"/>
                  <a:pt x="1240838" y="1886567"/>
                  <a:pt x="1232826" y="1879330"/>
                </a:cubicBezTo>
                <a:cubicBezTo>
                  <a:pt x="1224814" y="1872092"/>
                  <a:pt x="1216864" y="1864126"/>
                  <a:pt x="1208975" y="1855430"/>
                </a:cubicBezTo>
                <a:cubicBezTo>
                  <a:pt x="1193117" y="1837950"/>
                  <a:pt x="1179595" y="1818773"/>
                  <a:pt x="1168406" y="1797901"/>
                </a:cubicBezTo>
                <a:cubicBezTo>
                  <a:pt x="1157218" y="1777028"/>
                  <a:pt x="1149977" y="1751164"/>
                  <a:pt x="1146683" y="1720309"/>
                </a:cubicBezTo>
                <a:lnTo>
                  <a:pt x="1068424" y="1738703"/>
                </a:lnTo>
                <a:cubicBezTo>
                  <a:pt x="1057607" y="1767336"/>
                  <a:pt x="1051386" y="1796534"/>
                  <a:pt x="1049763" y="1826298"/>
                </a:cubicBezTo>
                <a:cubicBezTo>
                  <a:pt x="1048139" y="1856062"/>
                  <a:pt x="1049977" y="1884388"/>
                  <a:pt x="1055277" y="1911276"/>
                </a:cubicBezTo>
                <a:lnTo>
                  <a:pt x="960927" y="1807273"/>
                </a:lnTo>
                <a:lnTo>
                  <a:pt x="1138434" y="1646240"/>
                </a:lnTo>
                <a:close/>
                <a:moveTo>
                  <a:pt x="10754284" y="1508485"/>
                </a:moveTo>
                <a:cubicBezTo>
                  <a:pt x="10774939" y="1512355"/>
                  <a:pt x="10794903" y="1514714"/>
                  <a:pt x="10814178" y="1515562"/>
                </a:cubicBezTo>
                <a:cubicBezTo>
                  <a:pt x="10833454" y="1516409"/>
                  <a:pt x="10851394" y="1515768"/>
                  <a:pt x="10867997" y="1513637"/>
                </a:cubicBezTo>
                <a:lnTo>
                  <a:pt x="10784200" y="1642899"/>
                </a:lnTo>
                <a:cubicBezTo>
                  <a:pt x="10791066" y="1617111"/>
                  <a:pt x="10790900" y="1591937"/>
                  <a:pt x="10783701" y="1567375"/>
                </a:cubicBezTo>
                <a:cubicBezTo>
                  <a:pt x="10776503" y="1542813"/>
                  <a:pt x="10766696" y="1523183"/>
                  <a:pt x="10754284" y="1508485"/>
                </a:cubicBezTo>
                <a:close/>
                <a:moveTo>
                  <a:pt x="1331945" y="1389971"/>
                </a:moveTo>
                <a:cubicBezTo>
                  <a:pt x="1325044" y="1387454"/>
                  <a:pt x="1314831" y="1388066"/>
                  <a:pt x="1301305" y="1391807"/>
                </a:cubicBezTo>
                <a:lnTo>
                  <a:pt x="1373002" y="1487757"/>
                </a:lnTo>
                <a:lnTo>
                  <a:pt x="1363890" y="1483414"/>
                </a:lnTo>
                <a:cubicBezTo>
                  <a:pt x="1354047" y="1480706"/>
                  <a:pt x="1344051" y="1478859"/>
                  <a:pt x="1333904" y="1477871"/>
                </a:cubicBezTo>
                <a:cubicBezTo>
                  <a:pt x="1323756" y="1476884"/>
                  <a:pt x="1313598" y="1477305"/>
                  <a:pt x="1303430" y="1479134"/>
                </a:cubicBezTo>
                <a:cubicBezTo>
                  <a:pt x="1293262" y="1480962"/>
                  <a:pt x="1284024" y="1484979"/>
                  <a:pt x="1275721" y="1491184"/>
                </a:cubicBezTo>
                <a:cubicBezTo>
                  <a:pt x="1268673" y="1496450"/>
                  <a:pt x="1262665" y="1506384"/>
                  <a:pt x="1257697" y="1520987"/>
                </a:cubicBezTo>
                <a:cubicBezTo>
                  <a:pt x="1252728" y="1535591"/>
                  <a:pt x="1251893" y="1553747"/>
                  <a:pt x="1255192" y="1575458"/>
                </a:cubicBezTo>
                <a:cubicBezTo>
                  <a:pt x="1253093" y="1571984"/>
                  <a:pt x="1248002" y="1568912"/>
                  <a:pt x="1239919" y="1566243"/>
                </a:cubicBezTo>
                <a:cubicBezTo>
                  <a:pt x="1231837" y="1563573"/>
                  <a:pt x="1223537" y="1561873"/>
                  <a:pt x="1215017" y="1561141"/>
                </a:cubicBezTo>
                <a:cubicBezTo>
                  <a:pt x="1206497" y="1560409"/>
                  <a:pt x="1198040" y="1560855"/>
                  <a:pt x="1189646" y="1562476"/>
                </a:cubicBezTo>
                <a:cubicBezTo>
                  <a:pt x="1181252" y="1564098"/>
                  <a:pt x="1173826" y="1567322"/>
                  <a:pt x="1167365" y="1572149"/>
                </a:cubicBezTo>
                <a:lnTo>
                  <a:pt x="1112031" y="1613497"/>
                </a:lnTo>
                <a:lnTo>
                  <a:pt x="1158722" y="1634622"/>
                </a:lnTo>
                <a:lnTo>
                  <a:pt x="1189487" y="1611634"/>
                </a:lnTo>
                <a:cubicBezTo>
                  <a:pt x="1198870" y="1604623"/>
                  <a:pt x="1209181" y="1601863"/>
                  <a:pt x="1220419" y="1603354"/>
                </a:cubicBezTo>
                <a:cubicBezTo>
                  <a:pt x="1231658" y="1604845"/>
                  <a:pt x="1240848" y="1607812"/>
                  <a:pt x="1247992" y="1612255"/>
                </a:cubicBezTo>
                <a:cubicBezTo>
                  <a:pt x="1245647" y="1615609"/>
                  <a:pt x="1243138" y="1621934"/>
                  <a:pt x="1240465" y="1631229"/>
                </a:cubicBezTo>
                <a:cubicBezTo>
                  <a:pt x="1237792" y="1640525"/>
                  <a:pt x="1236148" y="1650146"/>
                  <a:pt x="1235533" y="1660093"/>
                </a:cubicBezTo>
                <a:cubicBezTo>
                  <a:pt x="1234920" y="1670040"/>
                  <a:pt x="1235336" y="1679907"/>
                  <a:pt x="1236784" y="1689694"/>
                </a:cubicBezTo>
                <a:cubicBezTo>
                  <a:pt x="1238232" y="1699481"/>
                  <a:pt x="1241670" y="1708007"/>
                  <a:pt x="1247098" y="1715272"/>
                </a:cubicBezTo>
                <a:cubicBezTo>
                  <a:pt x="1256782" y="1728232"/>
                  <a:pt x="1267340" y="1734982"/>
                  <a:pt x="1278774" y="1735522"/>
                </a:cubicBezTo>
                <a:cubicBezTo>
                  <a:pt x="1290207" y="1736062"/>
                  <a:pt x="1302205" y="1731639"/>
                  <a:pt x="1314768" y="1722251"/>
                </a:cubicBezTo>
                <a:cubicBezTo>
                  <a:pt x="1324671" y="1714852"/>
                  <a:pt x="1331375" y="1704339"/>
                  <a:pt x="1334878" y="1690713"/>
                </a:cubicBezTo>
                <a:cubicBezTo>
                  <a:pt x="1338382" y="1677086"/>
                  <a:pt x="1338703" y="1666231"/>
                  <a:pt x="1335840" y="1658146"/>
                </a:cubicBezTo>
                <a:cubicBezTo>
                  <a:pt x="1341953" y="1663715"/>
                  <a:pt x="1351904" y="1666465"/>
                  <a:pt x="1365694" y="1666394"/>
                </a:cubicBezTo>
                <a:cubicBezTo>
                  <a:pt x="1379483" y="1666323"/>
                  <a:pt x="1391749" y="1662274"/>
                  <a:pt x="1402489" y="1654248"/>
                </a:cubicBezTo>
                <a:cubicBezTo>
                  <a:pt x="1412186" y="1647003"/>
                  <a:pt x="1418091" y="1637377"/>
                  <a:pt x="1420204" y="1625368"/>
                </a:cubicBezTo>
                <a:cubicBezTo>
                  <a:pt x="1422318" y="1613360"/>
                  <a:pt x="1419834" y="1602617"/>
                  <a:pt x="1412751" y="1593139"/>
                </a:cubicBezTo>
                <a:cubicBezTo>
                  <a:pt x="1398333" y="1573844"/>
                  <a:pt x="1371092" y="1563989"/>
                  <a:pt x="1331031" y="1563574"/>
                </a:cubicBezTo>
                <a:lnTo>
                  <a:pt x="1314526" y="1563943"/>
                </a:lnTo>
                <a:lnTo>
                  <a:pt x="1314631" y="1563852"/>
                </a:lnTo>
                <a:cubicBezTo>
                  <a:pt x="1314892" y="1564201"/>
                  <a:pt x="1314374" y="1564242"/>
                  <a:pt x="1313077" y="1563975"/>
                </a:cubicBezTo>
                <a:lnTo>
                  <a:pt x="1314526" y="1563943"/>
                </a:lnTo>
                <a:lnTo>
                  <a:pt x="1312212" y="1565942"/>
                </a:lnTo>
                <a:lnTo>
                  <a:pt x="1306680" y="1572195"/>
                </a:lnTo>
                <a:lnTo>
                  <a:pt x="1312474" y="1555632"/>
                </a:lnTo>
                <a:cubicBezTo>
                  <a:pt x="1314074" y="1550604"/>
                  <a:pt x="1315158" y="1546596"/>
                  <a:pt x="1315724" y="1543610"/>
                </a:cubicBezTo>
                <a:cubicBezTo>
                  <a:pt x="1316857" y="1537639"/>
                  <a:pt x="1319379" y="1532765"/>
                  <a:pt x="1323290" y="1528989"/>
                </a:cubicBezTo>
                <a:cubicBezTo>
                  <a:pt x="1329190" y="1525965"/>
                  <a:pt x="1337218" y="1524904"/>
                  <a:pt x="1347376" y="1525805"/>
                </a:cubicBezTo>
                <a:cubicBezTo>
                  <a:pt x="1357533" y="1526706"/>
                  <a:pt x="1367819" y="1528598"/>
                  <a:pt x="1378233" y="1531481"/>
                </a:cubicBezTo>
                <a:cubicBezTo>
                  <a:pt x="1388647" y="1534363"/>
                  <a:pt x="1397807" y="1537738"/>
                  <a:pt x="1405714" y="1541606"/>
                </a:cubicBezTo>
                <a:cubicBezTo>
                  <a:pt x="1413620" y="1545474"/>
                  <a:pt x="1418279" y="1548352"/>
                  <a:pt x="1419690" y="1550241"/>
                </a:cubicBezTo>
                <a:lnTo>
                  <a:pt x="1549676" y="1724200"/>
                </a:lnTo>
                <a:lnTo>
                  <a:pt x="1610262" y="1723605"/>
                </a:lnTo>
                <a:lnTo>
                  <a:pt x="1405813" y="1449991"/>
                </a:lnTo>
                <a:lnTo>
                  <a:pt x="1449999" y="1416975"/>
                </a:lnTo>
                <a:lnTo>
                  <a:pt x="1400204" y="1398168"/>
                </a:lnTo>
                <a:lnTo>
                  <a:pt x="1376699" y="1415731"/>
                </a:lnTo>
                <a:cubicBezTo>
                  <a:pt x="1376699" y="1415731"/>
                  <a:pt x="1377325" y="1416260"/>
                  <a:pt x="1378578" y="1417319"/>
                </a:cubicBezTo>
                <a:cubicBezTo>
                  <a:pt x="1375950" y="1415329"/>
                  <a:pt x="1372195" y="1412550"/>
                  <a:pt x="1367313" y="1408983"/>
                </a:cubicBezTo>
                <a:cubicBezTo>
                  <a:pt x="1362431" y="1405415"/>
                  <a:pt x="1357041" y="1401984"/>
                  <a:pt x="1351143" y="1398688"/>
                </a:cubicBezTo>
                <a:cubicBezTo>
                  <a:pt x="1345245" y="1395393"/>
                  <a:pt x="1338845" y="1392487"/>
                  <a:pt x="1331945" y="1389971"/>
                </a:cubicBezTo>
                <a:close/>
                <a:moveTo>
                  <a:pt x="1661143" y="1289081"/>
                </a:moveTo>
                <a:lnTo>
                  <a:pt x="1763063" y="1451485"/>
                </a:lnTo>
                <a:lnTo>
                  <a:pt x="1760568" y="1448772"/>
                </a:lnTo>
                <a:cubicBezTo>
                  <a:pt x="1756859" y="1445608"/>
                  <a:pt x="1751990" y="1442918"/>
                  <a:pt x="1745961" y="1440702"/>
                </a:cubicBezTo>
                <a:cubicBezTo>
                  <a:pt x="1733901" y="1436270"/>
                  <a:pt x="1720542" y="1433431"/>
                  <a:pt x="1705883" y="1432187"/>
                </a:cubicBezTo>
                <a:cubicBezTo>
                  <a:pt x="1703168" y="1425341"/>
                  <a:pt x="1699904" y="1418881"/>
                  <a:pt x="1696092" y="1412807"/>
                </a:cubicBezTo>
                <a:cubicBezTo>
                  <a:pt x="1687059" y="1398412"/>
                  <a:pt x="1676177" y="1386975"/>
                  <a:pt x="1663447" y="1378496"/>
                </a:cubicBezTo>
                <a:cubicBezTo>
                  <a:pt x="1650717" y="1370016"/>
                  <a:pt x="1636795" y="1364046"/>
                  <a:pt x="1621679" y="1360584"/>
                </a:cubicBezTo>
                <a:cubicBezTo>
                  <a:pt x="1606563" y="1357123"/>
                  <a:pt x="1590362" y="1355720"/>
                  <a:pt x="1573074" y="1356377"/>
                </a:cubicBezTo>
                <a:cubicBezTo>
                  <a:pt x="1564430" y="1356705"/>
                  <a:pt x="1556597" y="1358071"/>
                  <a:pt x="1549574" y="1360474"/>
                </a:cubicBezTo>
                <a:lnTo>
                  <a:pt x="1542180" y="1363737"/>
                </a:lnTo>
                <a:close/>
                <a:moveTo>
                  <a:pt x="10379067" y="1204515"/>
                </a:moveTo>
                <a:lnTo>
                  <a:pt x="10378712" y="1205192"/>
                </a:lnTo>
                <a:lnTo>
                  <a:pt x="10378661" y="1205165"/>
                </a:lnTo>
                <a:close/>
                <a:moveTo>
                  <a:pt x="10375681" y="1203603"/>
                </a:moveTo>
                <a:lnTo>
                  <a:pt x="10378661" y="1205165"/>
                </a:lnTo>
                <a:lnTo>
                  <a:pt x="10378323" y="1205710"/>
                </a:lnTo>
                <a:lnTo>
                  <a:pt x="10376988" y="1204660"/>
                </a:lnTo>
                <a:cubicBezTo>
                  <a:pt x="10377284" y="1204568"/>
                  <a:pt x="10376849" y="1204215"/>
                  <a:pt x="10375681" y="1203603"/>
                </a:cubicBezTo>
                <a:close/>
                <a:moveTo>
                  <a:pt x="1713998" y="1202936"/>
                </a:moveTo>
                <a:lnTo>
                  <a:pt x="1412288" y="1392277"/>
                </a:lnTo>
                <a:lnTo>
                  <a:pt x="1457112" y="1417123"/>
                </a:lnTo>
                <a:lnTo>
                  <a:pt x="1460010" y="1415304"/>
                </a:lnTo>
                <a:lnTo>
                  <a:pt x="1483076" y="1433259"/>
                </a:lnTo>
                <a:cubicBezTo>
                  <a:pt x="1490282" y="1431710"/>
                  <a:pt x="1496706" y="1429839"/>
                  <a:pt x="1502347" y="1427646"/>
                </a:cubicBezTo>
                <a:cubicBezTo>
                  <a:pt x="1507988" y="1425452"/>
                  <a:pt x="1513942" y="1423167"/>
                  <a:pt x="1520209" y="1420791"/>
                </a:cubicBezTo>
                <a:cubicBezTo>
                  <a:pt x="1530635" y="1416826"/>
                  <a:pt x="1541911" y="1412918"/>
                  <a:pt x="1554036" y="1409069"/>
                </a:cubicBezTo>
                <a:cubicBezTo>
                  <a:pt x="1566162" y="1405219"/>
                  <a:pt x="1578011" y="1402824"/>
                  <a:pt x="1589585" y="1401882"/>
                </a:cubicBezTo>
                <a:cubicBezTo>
                  <a:pt x="1601159" y="1400940"/>
                  <a:pt x="1611816" y="1402149"/>
                  <a:pt x="1621555" y="1405508"/>
                </a:cubicBezTo>
                <a:cubicBezTo>
                  <a:pt x="1631294" y="1408868"/>
                  <a:pt x="1639331" y="1415594"/>
                  <a:pt x="1645665" y="1425687"/>
                </a:cubicBezTo>
                <a:cubicBezTo>
                  <a:pt x="1647575" y="1428730"/>
                  <a:pt x="1648945" y="1431523"/>
                  <a:pt x="1649774" y="1434066"/>
                </a:cubicBezTo>
                <a:cubicBezTo>
                  <a:pt x="1650605" y="1436610"/>
                  <a:pt x="1651409" y="1437307"/>
                  <a:pt x="1652187" y="1436159"/>
                </a:cubicBezTo>
                <a:cubicBezTo>
                  <a:pt x="1648925" y="1436815"/>
                  <a:pt x="1645013" y="1438275"/>
                  <a:pt x="1640452" y="1440541"/>
                </a:cubicBezTo>
                <a:cubicBezTo>
                  <a:pt x="1635890" y="1442806"/>
                  <a:pt x="1631668" y="1445157"/>
                  <a:pt x="1627785" y="1447594"/>
                </a:cubicBezTo>
                <a:cubicBezTo>
                  <a:pt x="1616895" y="1454428"/>
                  <a:pt x="1608778" y="1462244"/>
                  <a:pt x="1603435" y="1471041"/>
                </a:cubicBezTo>
                <a:cubicBezTo>
                  <a:pt x="1598093" y="1479839"/>
                  <a:pt x="1594604" y="1488598"/>
                  <a:pt x="1592970" y="1497321"/>
                </a:cubicBezTo>
                <a:cubicBezTo>
                  <a:pt x="1591336" y="1506043"/>
                  <a:pt x="1591460" y="1514427"/>
                  <a:pt x="1593343" y="1522475"/>
                </a:cubicBezTo>
                <a:cubicBezTo>
                  <a:pt x="1595227" y="1530522"/>
                  <a:pt x="1597892" y="1537292"/>
                  <a:pt x="1601341" y="1542788"/>
                </a:cubicBezTo>
                <a:cubicBezTo>
                  <a:pt x="1610097" y="1556740"/>
                  <a:pt x="1622982" y="1565322"/>
                  <a:pt x="1639996" y="1568534"/>
                </a:cubicBezTo>
                <a:cubicBezTo>
                  <a:pt x="1657010" y="1571747"/>
                  <a:pt x="1672939" y="1568696"/>
                  <a:pt x="1687783" y="1559381"/>
                </a:cubicBezTo>
                <a:cubicBezTo>
                  <a:pt x="1693869" y="1555561"/>
                  <a:pt x="1699241" y="1550455"/>
                  <a:pt x="1703898" y="1544061"/>
                </a:cubicBezTo>
                <a:cubicBezTo>
                  <a:pt x="1708554" y="1537667"/>
                  <a:pt x="1712173" y="1530707"/>
                  <a:pt x="1714755" y="1523181"/>
                </a:cubicBezTo>
                <a:cubicBezTo>
                  <a:pt x="1717338" y="1515655"/>
                  <a:pt x="1718911" y="1507603"/>
                  <a:pt x="1719474" y="1499026"/>
                </a:cubicBezTo>
                <a:cubicBezTo>
                  <a:pt x="1720038" y="1490448"/>
                  <a:pt x="1719374" y="1483681"/>
                  <a:pt x="1717482" y="1478724"/>
                </a:cubicBezTo>
                <a:cubicBezTo>
                  <a:pt x="1723777" y="1478702"/>
                  <a:pt x="1733616" y="1480825"/>
                  <a:pt x="1746998" y="1485095"/>
                </a:cubicBezTo>
                <a:cubicBezTo>
                  <a:pt x="1760380" y="1489364"/>
                  <a:pt x="1773394" y="1495240"/>
                  <a:pt x="1786039" y="1502723"/>
                </a:cubicBezTo>
                <a:cubicBezTo>
                  <a:pt x="1798682" y="1510207"/>
                  <a:pt x="1809971" y="1518256"/>
                  <a:pt x="1819904" y="1526873"/>
                </a:cubicBezTo>
                <a:cubicBezTo>
                  <a:pt x="1829838" y="1535489"/>
                  <a:pt x="1836925" y="1543177"/>
                  <a:pt x="1841167" y="1549937"/>
                </a:cubicBezTo>
                <a:lnTo>
                  <a:pt x="1884258" y="1553892"/>
                </a:lnTo>
                <a:lnTo>
                  <a:pt x="1701987" y="1263449"/>
                </a:lnTo>
                <a:lnTo>
                  <a:pt x="1761507" y="1226097"/>
                </a:lnTo>
                <a:close/>
                <a:moveTo>
                  <a:pt x="10565819" y="1184229"/>
                </a:moveTo>
                <a:lnTo>
                  <a:pt x="10562731" y="1235702"/>
                </a:lnTo>
                <a:lnTo>
                  <a:pt x="10652400" y="1293832"/>
                </a:lnTo>
                <a:cubicBezTo>
                  <a:pt x="10627741" y="1292204"/>
                  <a:pt x="10601116" y="1300131"/>
                  <a:pt x="10572527" y="1317614"/>
                </a:cubicBezTo>
                <a:cubicBezTo>
                  <a:pt x="10543938" y="1335097"/>
                  <a:pt x="10518757" y="1361432"/>
                  <a:pt x="10496985" y="1396620"/>
                </a:cubicBezTo>
                <a:cubicBezTo>
                  <a:pt x="10482095" y="1420422"/>
                  <a:pt x="10472269" y="1442854"/>
                  <a:pt x="10467508" y="1463915"/>
                </a:cubicBezTo>
                <a:cubicBezTo>
                  <a:pt x="10462745" y="1484977"/>
                  <a:pt x="10461426" y="1504311"/>
                  <a:pt x="10463545" y="1521919"/>
                </a:cubicBezTo>
                <a:cubicBezTo>
                  <a:pt x="10465666" y="1539527"/>
                  <a:pt x="10470882" y="1555059"/>
                  <a:pt x="10479194" y="1568516"/>
                </a:cubicBezTo>
                <a:cubicBezTo>
                  <a:pt x="10487505" y="1581973"/>
                  <a:pt x="10497641" y="1592578"/>
                  <a:pt x="10509601" y="1600331"/>
                </a:cubicBezTo>
                <a:cubicBezTo>
                  <a:pt x="10518522" y="1606114"/>
                  <a:pt x="10527090" y="1609875"/>
                  <a:pt x="10535304" y="1611612"/>
                </a:cubicBezTo>
                <a:cubicBezTo>
                  <a:pt x="10543518" y="1613350"/>
                  <a:pt x="10550996" y="1613421"/>
                  <a:pt x="10557737" y="1611826"/>
                </a:cubicBezTo>
                <a:cubicBezTo>
                  <a:pt x="10564480" y="1610231"/>
                  <a:pt x="10570414" y="1607604"/>
                  <a:pt x="10575542" y="1603945"/>
                </a:cubicBezTo>
                <a:cubicBezTo>
                  <a:pt x="10580671" y="1600286"/>
                  <a:pt x="10584732" y="1596147"/>
                  <a:pt x="10587726" y="1591528"/>
                </a:cubicBezTo>
                <a:cubicBezTo>
                  <a:pt x="10591017" y="1586453"/>
                  <a:pt x="10593135" y="1580622"/>
                  <a:pt x="10594083" y="1574037"/>
                </a:cubicBezTo>
                <a:cubicBezTo>
                  <a:pt x="10595030" y="1567451"/>
                  <a:pt x="10594826" y="1561016"/>
                  <a:pt x="10593466" y="1554731"/>
                </a:cubicBezTo>
                <a:cubicBezTo>
                  <a:pt x="10592107" y="1548446"/>
                  <a:pt x="10589401" y="1542448"/>
                  <a:pt x="10585347" y="1536735"/>
                </a:cubicBezTo>
                <a:cubicBezTo>
                  <a:pt x="10581294" y="1531023"/>
                  <a:pt x="10576712" y="1526510"/>
                  <a:pt x="10571601" y="1523197"/>
                </a:cubicBezTo>
                <a:cubicBezTo>
                  <a:pt x="10560014" y="1516409"/>
                  <a:pt x="10549380" y="1514890"/>
                  <a:pt x="10539699" y="1518641"/>
                </a:cubicBezTo>
                <a:cubicBezTo>
                  <a:pt x="10530018" y="1522391"/>
                  <a:pt x="10522061" y="1529072"/>
                  <a:pt x="10515830" y="1538684"/>
                </a:cubicBezTo>
                <a:lnTo>
                  <a:pt x="10511270" y="1546772"/>
                </a:lnTo>
                <a:lnTo>
                  <a:pt x="10511198" y="1543249"/>
                </a:lnTo>
                <a:cubicBezTo>
                  <a:pt x="10510921" y="1539238"/>
                  <a:pt x="10510431" y="1534394"/>
                  <a:pt x="10509727" y="1528717"/>
                </a:cubicBezTo>
                <a:cubicBezTo>
                  <a:pt x="10508320" y="1517363"/>
                  <a:pt x="10508382" y="1505927"/>
                  <a:pt x="10509912" y="1494411"/>
                </a:cubicBezTo>
                <a:cubicBezTo>
                  <a:pt x="10511442" y="1482894"/>
                  <a:pt x="10514046" y="1471741"/>
                  <a:pt x="10517722" y="1460951"/>
                </a:cubicBezTo>
                <a:cubicBezTo>
                  <a:pt x="10521400" y="1450162"/>
                  <a:pt x="10525739" y="1440909"/>
                  <a:pt x="10530741" y="1433194"/>
                </a:cubicBezTo>
                <a:cubicBezTo>
                  <a:pt x="10537887" y="1422171"/>
                  <a:pt x="10544969" y="1412955"/>
                  <a:pt x="10551989" y="1405545"/>
                </a:cubicBezTo>
                <a:cubicBezTo>
                  <a:pt x="10559008" y="1398136"/>
                  <a:pt x="10566130" y="1391645"/>
                  <a:pt x="10573354" y="1386074"/>
                </a:cubicBezTo>
                <a:cubicBezTo>
                  <a:pt x="10580579" y="1380502"/>
                  <a:pt x="10587733" y="1375753"/>
                  <a:pt x="10594816" y="1371828"/>
                </a:cubicBezTo>
                <a:cubicBezTo>
                  <a:pt x="10601901" y="1367902"/>
                  <a:pt x="10609465" y="1363942"/>
                  <a:pt x="10617510" y="1359945"/>
                </a:cubicBezTo>
                <a:cubicBezTo>
                  <a:pt x="10643094" y="1349684"/>
                  <a:pt x="10666394" y="1344270"/>
                  <a:pt x="10687413" y="1343704"/>
                </a:cubicBezTo>
                <a:cubicBezTo>
                  <a:pt x="10708431" y="1343138"/>
                  <a:pt x="10727792" y="1346631"/>
                  <a:pt x="10745494" y="1354183"/>
                </a:cubicBezTo>
                <a:lnTo>
                  <a:pt x="10758973" y="1362920"/>
                </a:lnTo>
                <a:lnTo>
                  <a:pt x="10904531" y="1457281"/>
                </a:lnTo>
                <a:lnTo>
                  <a:pt x="10900256" y="1463876"/>
                </a:lnTo>
                <a:lnTo>
                  <a:pt x="10685064" y="1454208"/>
                </a:lnTo>
                <a:lnTo>
                  <a:pt x="10687709" y="1519824"/>
                </a:lnTo>
                <a:cubicBezTo>
                  <a:pt x="10716318" y="1544191"/>
                  <a:pt x="10735823" y="1573960"/>
                  <a:pt x="10746223" y="1609132"/>
                </a:cubicBezTo>
                <a:cubicBezTo>
                  <a:pt x="10756624" y="1644304"/>
                  <a:pt x="10754882" y="1686726"/>
                  <a:pt x="10740998" y="1736397"/>
                </a:cubicBezTo>
                <a:lnTo>
                  <a:pt x="10760077" y="1769891"/>
                </a:lnTo>
                <a:lnTo>
                  <a:pt x="10912171" y="1535373"/>
                </a:lnTo>
                <a:lnTo>
                  <a:pt x="10919828" y="1541137"/>
                </a:lnTo>
                <a:cubicBezTo>
                  <a:pt x="10923859" y="1544622"/>
                  <a:pt x="10927752" y="1548454"/>
                  <a:pt x="10931506" y="1552631"/>
                </a:cubicBezTo>
                <a:cubicBezTo>
                  <a:pt x="10939014" y="1560986"/>
                  <a:pt x="10944960" y="1569617"/>
                  <a:pt x="10949345" y="1578525"/>
                </a:cubicBezTo>
                <a:cubicBezTo>
                  <a:pt x="10953730" y="1587433"/>
                  <a:pt x="10956236" y="1595976"/>
                  <a:pt x="10956862" y="1604155"/>
                </a:cubicBezTo>
                <a:cubicBezTo>
                  <a:pt x="10957487" y="1612334"/>
                  <a:pt x="10955950" y="1619278"/>
                  <a:pt x="10952249" y="1624986"/>
                </a:cubicBezTo>
                <a:cubicBezTo>
                  <a:pt x="10949039" y="1629938"/>
                  <a:pt x="10946329" y="1633356"/>
                  <a:pt x="10944117" y="1635240"/>
                </a:cubicBezTo>
                <a:cubicBezTo>
                  <a:pt x="10944980" y="1634602"/>
                  <a:pt x="10943858" y="1632270"/>
                  <a:pt x="10940752" y="1628245"/>
                </a:cubicBezTo>
                <a:cubicBezTo>
                  <a:pt x="10937647" y="1624219"/>
                  <a:pt x="10934282" y="1621032"/>
                  <a:pt x="10930657" y="1618683"/>
                </a:cubicBezTo>
                <a:cubicBezTo>
                  <a:pt x="10924207" y="1614501"/>
                  <a:pt x="10917521" y="1612204"/>
                  <a:pt x="10910600" y="1611791"/>
                </a:cubicBezTo>
                <a:cubicBezTo>
                  <a:pt x="10903681" y="1611379"/>
                  <a:pt x="10897257" y="1612268"/>
                  <a:pt x="10891332" y="1614458"/>
                </a:cubicBezTo>
                <a:cubicBezTo>
                  <a:pt x="10885406" y="1616648"/>
                  <a:pt x="10880259" y="1619539"/>
                  <a:pt x="10875894" y="1623132"/>
                </a:cubicBezTo>
                <a:cubicBezTo>
                  <a:pt x="10871528" y="1626724"/>
                  <a:pt x="10868031" y="1630549"/>
                  <a:pt x="10865401" y="1634605"/>
                </a:cubicBezTo>
                <a:cubicBezTo>
                  <a:pt x="10857484" y="1646817"/>
                  <a:pt x="10855640" y="1659008"/>
                  <a:pt x="10859866" y="1671181"/>
                </a:cubicBezTo>
                <a:cubicBezTo>
                  <a:pt x="10864093" y="1683353"/>
                  <a:pt x="10870744" y="1692380"/>
                  <a:pt x="10879816" y="1698262"/>
                </a:cubicBezTo>
                <a:cubicBezTo>
                  <a:pt x="10889336" y="1704433"/>
                  <a:pt x="10899312" y="1707132"/>
                  <a:pt x="10909747" y="1706361"/>
                </a:cubicBezTo>
                <a:cubicBezTo>
                  <a:pt x="10920182" y="1705589"/>
                  <a:pt x="10929938" y="1702888"/>
                  <a:pt x="10939013" y="1698258"/>
                </a:cubicBezTo>
                <a:cubicBezTo>
                  <a:pt x="10948088" y="1693628"/>
                  <a:pt x="10956359" y="1687945"/>
                  <a:pt x="10963827" y="1681209"/>
                </a:cubicBezTo>
                <a:cubicBezTo>
                  <a:pt x="10971296" y="1674473"/>
                  <a:pt x="10977144" y="1667841"/>
                  <a:pt x="10981376" y="1661314"/>
                </a:cubicBezTo>
                <a:cubicBezTo>
                  <a:pt x="10988685" y="1650040"/>
                  <a:pt x="10993736" y="1637135"/>
                  <a:pt x="10996528" y="1622600"/>
                </a:cubicBezTo>
                <a:cubicBezTo>
                  <a:pt x="10999321" y="1608065"/>
                  <a:pt x="10999193" y="1592827"/>
                  <a:pt x="10996144" y="1576888"/>
                </a:cubicBezTo>
                <a:cubicBezTo>
                  <a:pt x="10993095" y="1560948"/>
                  <a:pt x="10986997" y="1544786"/>
                  <a:pt x="10977849" y="1528400"/>
                </a:cubicBezTo>
                <a:cubicBezTo>
                  <a:pt x="10968700" y="1512015"/>
                  <a:pt x="10957536" y="1497791"/>
                  <a:pt x="10944354" y="1485729"/>
                </a:cubicBezTo>
                <a:lnTo>
                  <a:pt x="10945555" y="1483876"/>
                </a:lnTo>
                <a:lnTo>
                  <a:pt x="11093222" y="1579605"/>
                </a:lnTo>
                <a:lnTo>
                  <a:pt x="11094195" y="1526759"/>
                </a:lnTo>
                <a:lnTo>
                  <a:pt x="10759946" y="1310075"/>
                </a:lnTo>
                <a:lnTo>
                  <a:pt x="10743261" y="1299259"/>
                </a:lnTo>
                <a:close/>
                <a:moveTo>
                  <a:pt x="10339866" y="1143816"/>
                </a:moveTo>
                <a:cubicBezTo>
                  <a:pt x="10329584" y="1143625"/>
                  <a:pt x="10319332" y="1144694"/>
                  <a:pt x="10309108" y="1147022"/>
                </a:cubicBezTo>
                <a:cubicBezTo>
                  <a:pt x="10298884" y="1149350"/>
                  <a:pt x="10289255" y="1153177"/>
                  <a:pt x="10280220" y="1158504"/>
                </a:cubicBezTo>
                <a:cubicBezTo>
                  <a:pt x="10271186" y="1163830"/>
                  <a:pt x="10264227" y="1171149"/>
                  <a:pt x="10259346" y="1180460"/>
                </a:cubicBezTo>
                <a:cubicBezTo>
                  <a:pt x="10253331" y="1191934"/>
                  <a:pt x="10252577" y="1204012"/>
                  <a:pt x="10257082" y="1216692"/>
                </a:cubicBezTo>
                <a:cubicBezTo>
                  <a:pt x="10261589" y="1229373"/>
                  <a:pt x="10270258" y="1239077"/>
                  <a:pt x="10283091" y="1245805"/>
                </a:cubicBezTo>
                <a:cubicBezTo>
                  <a:pt x="10290345" y="1249608"/>
                  <a:pt x="10298369" y="1251700"/>
                  <a:pt x="10307165" y="1252081"/>
                </a:cubicBezTo>
                <a:cubicBezTo>
                  <a:pt x="10315961" y="1252462"/>
                  <a:pt x="10324812" y="1250983"/>
                  <a:pt x="10333717" y="1247645"/>
                </a:cubicBezTo>
                <a:cubicBezTo>
                  <a:pt x="10342624" y="1244307"/>
                  <a:pt x="10350954" y="1239059"/>
                  <a:pt x="10358709" y="1231900"/>
                </a:cubicBezTo>
                <a:cubicBezTo>
                  <a:pt x="10362586" y="1228320"/>
                  <a:pt x="10366221" y="1224248"/>
                  <a:pt x="10369614" y="1219684"/>
                </a:cubicBezTo>
                <a:lnTo>
                  <a:pt x="10378323" y="1205710"/>
                </a:lnTo>
                <a:lnTo>
                  <a:pt x="10378406" y="1205776"/>
                </a:lnTo>
                <a:lnTo>
                  <a:pt x="10378712" y="1205192"/>
                </a:lnTo>
                <a:lnTo>
                  <a:pt x="10380343" y="1206047"/>
                </a:lnTo>
                <a:cubicBezTo>
                  <a:pt x="10396692" y="1214618"/>
                  <a:pt x="10407156" y="1224611"/>
                  <a:pt x="10411734" y="1236026"/>
                </a:cubicBezTo>
                <a:cubicBezTo>
                  <a:pt x="10416313" y="1247441"/>
                  <a:pt x="10415039" y="1259945"/>
                  <a:pt x="10407913" y="1273539"/>
                </a:cubicBezTo>
                <a:cubicBezTo>
                  <a:pt x="10404347" y="1280341"/>
                  <a:pt x="10398328" y="1287011"/>
                  <a:pt x="10389857" y="1293546"/>
                </a:cubicBezTo>
                <a:cubicBezTo>
                  <a:pt x="10381385" y="1300081"/>
                  <a:pt x="10371115" y="1304998"/>
                  <a:pt x="10359043" y="1308295"/>
                </a:cubicBezTo>
                <a:cubicBezTo>
                  <a:pt x="10346972" y="1311593"/>
                  <a:pt x="10333171" y="1312437"/>
                  <a:pt x="10317639" y="1310828"/>
                </a:cubicBezTo>
                <a:cubicBezTo>
                  <a:pt x="10302106" y="1309219"/>
                  <a:pt x="10285399" y="1303728"/>
                  <a:pt x="10267518" y="1294354"/>
                </a:cubicBezTo>
                <a:cubicBezTo>
                  <a:pt x="10249921" y="1285129"/>
                  <a:pt x="10227607" y="1268245"/>
                  <a:pt x="10200578" y="1243701"/>
                </a:cubicBezTo>
                <a:lnTo>
                  <a:pt x="10207952" y="1346023"/>
                </a:lnTo>
                <a:cubicBezTo>
                  <a:pt x="10223590" y="1355828"/>
                  <a:pt x="10237157" y="1367850"/>
                  <a:pt x="10248653" y="1382088"/>
                </a:cubicBezTo>
                <a:cubicBezTo>
                  <a:pt x="10260148" y="1396325"/>
                  <a:pt x="10270995" y="1412443"/>
                  <a:pt x="10281194" y="1430439"/>
                </a:cubicBezTo>
                <a:cubicBezTo>
                  <a:pt x="10291392" y="1448436"/>
                  <a:pt x="10300820" y="1468002"/>
                  <a:pt x="10309480" y="1489138"/>
                </a:cubicBezTo>
                <a:cubicBezTo>
                  <a:pt x="10318139" y="1510274"/>
                  <a:pt x="10329751" y="1534131"/>
                  <a:pt x="10344315" y="1560710"/>
                </a:cubicBezTo>
                <a:lnTo>
                  <a:pt x="10362589" y="1525853"/>
                </a:lnTo>
                <a:cubicBezTo>
                  <a:pt x="10354282" y="1497915"/>
                  <a:pt x="10345000" y="1470803"/>
                  <a:pt x="10334745" y="1444517"/>
                </a:cubicBezTo>
                <a:cubicBezTo>
                  <a:pt x="10324489" y="1418232"/>
                  <a:pt x="10310538" y="1392076"/>
                  <a:pt x="10292896" y="1366049"/>
                </a:cubicBezTo>
                <a:cubicBezTo>
                  <a:pt x="10329612" y="1374986"/>
                  <a:pt x="10361111" y="1373581"/>
                  <a:pt x="10387394" y="1361835"/>
                </a:cubicBezTo>
                <a:cubicBezTo>
                  <a:pt x="10413677" y="1350089"/>
                  <a:pt x="10432827" y="1332754"/>
                  <a:pt x="10444844" y="1309831"/>
                </a:cubicBezTo>
                <a:cubicBezTo>
                  <a:pt x="10451241" y="1297627"/>
                  <a:pt x="10454993" y="1284154"/>
                  <a:pt x="10456098" y="1269409"/>
                </a:cubicBezTo>
                <a:cubicBezTo>
                  <a:pt x="10457204" y="1254664"/>
                  <a:pt x="10455385" y="1240282"/>
                  <a:pt x="10450643" y="1226265"/>
                </a:cubicBezTo>
                <a:cubicBezTo>
                  <a:pt x="10445901" y="1212247"/>
                  <a:pt x="10438168" y="1198882"/>
                  <a:pt x="10427443" y="1186171"/>
                </a:cubicBezTo>
                <a:cubicBezTo>
                  <a:pt x="10416719" y="1173460"/>
                  <a:pt x="10403161" y="1162808"/>
                  <a:pt x="10386769" y="1154214"/>
                </a:cubicBezTo>
                <a:lnTo>
                  <a:pt x="10378103" y="1149671"/>
                </a:lnTo>
                <a:lnTo>
                  <a:pt x="10368546" y="1147639"/>
                </a:lnTo>
                <a:cubicBezTo>
                  <a:pt x="10359707" y="1145282"/>
                  <a:pt x="10350147" y="1144008"/>
                  <a:pt x="10339866" y="1143816"/>
                </a:cubicBezTo>
                <a:close/>
                <a:moveTo>
                  <a:pt x="9992999" y="1031026"/>
                </a:moveTo>
                <a:lnTo>
                  <a:pt x="9929675" y="1173622"/>
                </a:lnTo>
                <a:cubicBezTo>
                  <a:pt x="9930071" y="1144403"/>
                  <a:pt x="9924421" y="1118355"/>
                  <a:pt x="9912726" y="1095479"/>
                </a:cubicBezTo>
                <a:cubicBezTo>
                  <a:pt x="9901031" y="1072603"/>
                  <a:pt x="9887445" y="1054285"/>
                  <a:pt x="9871967" y="1040527"/>
                </a:cubicBezTo>
                <a:close/>
                <a:moveTo>
                  <a:pt x="3029809" y="927422"/>
                </a:moveTo>
                <a:cubicBezTo>
                  <a:pt x="3017725" y="931433"/>
                  <a:pt x="3008988" y="938598"/>
                  <a:pt x="3003596" y="948918"/>
                </a:cubicBezTo>
                <a:cubicBezTo>
                  <a:pt x="2998204" y="959238"/>
                  <a:pt x="2997389" y="970062"/>
                  <a:pt x="3001149" y="981391"/>
                </a:cubicBezTo>
                <a:cubicBezTo>
                  <a:pt x="3004932" y="992786"/>
                  <a:pt x="3012045" y="1000997"/>
                  <a:pt x="3022490" y="1006023"/>
                </a:cubicBezTo>
                <a:cubicBezTo>
                  <a:pt x="3032935" y="1011050"/>
                  <a:pt x="3044237" y="1011545"/>
                  <a:pt x="3056392" y="1007511"/>
                </a:cubicBezTo>
                <a:cubicBezTo>
                  <a:pt x="3067940" y="1003677"/>
                  <a:pt x="3076652" y="996528"/>
                  <a:pt x="3082527" y="986062"/>
                </a:cubicBezTo>
                <a:cubicBezTo>
                  <a:pt x="3088404" y="975596"/>
                  <a:pt x="3089457" y="964685"/>
                  <a:pt x="3085687" y="953331"/>
                </a:cubicBezTo>
                <a:cubicBezTo>
                  <a:pt x="3081940" y="942042"/>
                  <a:pt x="3074557" y="933949"/>
                  <a:pt x="3063538" y="929054"/>
                </a:cubicBezTo>
                <a:cubicBezTo>
                  <a:pt x="3052519" y="924160"/>
                  <a:pt x="3041276" y="923615"/>
                  <a:pt x="3029809" y="927422"/>
                </a:cubicBezTo>
                <a:close/>
                <a:moveTo>
                  <a:pt x="10348442" y="916344"/>
                </a:moveTo>
                <a:cubicBezTo>
                  <a:pt x="10332999" y="934533"/>
                  <a:pt x="10323328" y="947344"/>
                  <a:pt x="10319432" y="954777"/>
                </a:cubicBezTo>
                <a:cubicBezTo>
                  <a:pt x="10313356" y="966368"/>
                  <a:pt x="10310357" y="977998"/>
                  <a:pt x="10310435" y="989665"/>
                </a:cubicBezTo>
                <a:cubicBezTo>
                  <a:pt x="10310514" y="1001333"/>
                  <a:pt x="10312786" y="1012096"/>
                  <a:pt x="10317251" y="1021955"/>
                </a:cubicBezTo>
                <a:cubicBezTo>
                  <a:pt x="10321716" y="1031814"/>
                  <a:pt x="10327794" y="1040751"/>
                  <a:pt x="10335487" y="1048765"/>
                </a:cubicBezTo>
                <a:cubicBezTo>
                  <a:pt x="10343179" y="1056780"/>
                  <a:pt x="10351653" y="1063213"/>
                  <a:pt x="10360908" y="1068065"/>
                </a:cubicBezTo>
                <a:cubicBezTo>
                  <a:pt x="10365778" y="1070618"/>
                  <a:pt x="10371903" y="1073569"/>
                  <a:pt x="10379284" y="1076918"/>
                </a:cubicBezTo>
                <a:cubicBezTo>
                  <a:pt x="10386665" y="1080268"/>
                  <a:pt x="10394329" y="1083537"/>
                  <a:pt x="10402275" y="1086726"/>
                </a:cubicBezTo>
                <a:cubicBezTo>
                  <a:pt x="10410694" y="1090123"/>
                  <a:pt x="10418565" y="1093502"/>
                  <a:pt x="10425891" y="1096861"/>
                </a:cubicBezTo>
                <a:cubicBezTo>
                  <a:pt x="10433216" y="1100221"/>
                  <a:pt x="10439099" y="1103065"/>
                  <a:pt x="10443542" y="1105394"/>
                </a:cubicBezTo>
                <a:cubicBezTo>
                  <a:pt x="10448102" y="1107784"/>
                  <a:pt x="10452597" y="1110489"/>
                  <a:pt x="10457028" y="1113509"/>
                </a:cubicBezTo>
                <a:cubicBezTo>
                  <a:pt x="10461458" y="1116529"/>
                  <a:pt x="10465121" y="1119754"/>
                  <a:pt x="10468012" y="1123185"/>
                </a:cubicBezTo>
                <a:cubicBezTo>
                  <a:pt x="10470905" y="1126615"/>
                  <a:pt x="10472797" y="1129753"/>
                  <a:pt x="10473688" y="1132599"/>
                </a:cubicBezTo>
                <a:cubicBezTo>
                  <a:pt x="10474578" y="1135445"/>
                  <a:pt x="10474261" y="1138323"/>
                  <a:pt x="10472735" y="1141233"/>
                </a:cubicBezTo>
                <a:cubicBezTo>
                  <a:pt x="10472881" y="1140955"/>
                  <a:pt x="10472566" y="1140730"/>
                  <a:pt x="10471789" y="1140560"/>
                </a:cubicBezTo>
                <a:lnTo>
                  <a:pt x="10260615" y="1029854"/>
                </a:lnTo>
                <a:lnTo>
                  <a:pt x="10261718" y="1081097"/>
                </a:lnTo>
                <a:lnTo>
                  <a:pt x="10547594" y="1230963"/>
                </a:lnTo>
                <a:lnTo>
                  <a:pt x="10545646" y="1179278"/>
                </a:lnTo>
                <a:lnTo>
                  <a:pt x="10506423" y="1158716"/>
                </a:lnTo>
                <a:lnTo>
                  <a:pt x="10506945" y="1158127"/>
                </a:lnTo>
                <a:cubicBezTo>
                  <a:pt x="10509101" y="1154933"/>
                  <a:pt x="10511955" y="1150585"/>
                  <a:pt x="10515508" y="1145083"/>
                </a:cubicBezTo>
                <a:lnTo>
                  <a:pt x="10515780" y="1144316"/>
                </a:lnTo>
                <a:cubicBezTo>
                  <a:pt x="10519256" y="1130234"/>
                  <a:pt x="10517731" y="1115318"/>
                  <a:pt x="10511209" y="1099567"/>
                </a:cubicBezTo>
                <a:cubicBezTo>
                  <a:pt x="10504685" y="1083816"/>
                  <a:pt x="10489346" y="1069609"/>
                  <a:pt x="10465194" y="1056948"/>
                </a:cubicBezTo>
                <a:cubicBezTo>
                  <a:pt x="10459502" y="1053964"/>
                  <a:pt x="10452676" y="1050657"/>
                  <a:pt x="10444714" y="1047027"/>
                </a:cubicBezTo>
                <a:cubicBezTo>
                  <a:pt x="10436752" y="1043396"/>
                  <a:pt x="10428972" y="1039857"/>
                  <a:pt x="10421373" y="1036410"/>
                </a:cubicBezTo>
                <a:cubicBezTo>
                  <a:pt x="10408211" y="1030912"/>
                  <a:pt x="10395262" y="1024824"/>
                  <a:pt x="10382528" y="1018149"/>
                </a:cubicBezTo>
                <a:cubicBezTo>
                  <a:pt x="10368657" y="1010877"/>
                  <a:pt x="10359500" y="1003472"/>
                  <a:pt x="10355060" y="995933"/>
                </a:cubicBezTo>
                <a:cubicBezTo>
                  <a:pt x="10350620" y="988395"/>
                  <a:pt x="10350718" y="980201"/>
                  <a:pt x="10355356" y="971353"/>
                </a:cubicBezTo>
                <a:cubicBezTo>
                  <a:pt x="10356878" y="968449"/>
                  <a:pt x="10358930" y="965436"/>
                  <a:pt x="10361507" y="962314"/>
                </a:cubicBezTo>
                <a:cubicBezTo>
                  <a:pt x="10364085" y="959191"/>
                  <a:pt x="10367730" y="954639"/>
                  <a:pt x="10372441" y="948657"/>
                </a:cubicBezTo>
                <a:close/>
                <a:moveTo>
                  <a:pt x="2276537" y="848538"/>
                </a:moveTo>
                <a:lnTo>
                  <a:pt x="2328114" y="956598"/>
                </a:lnTo>
                <a:lnTo>
                  <a:pt x="2320212" y="950683"/>
                </a:lnTo>
                <a:cubicBezTo>
                  <a:pt x="2311211" y="946180"/>
                  <a:pt x="2301707" y="942426"/>
                  <a:pt x="2291698" y="939421"/>
                </a:cubicBezTo>
                <a:cubicBezTo>
                  <a:pt x="2281689" y="936416"/>
                  <a:pt x="2271564" y="934820"/>
                  <a:pt x="2261323" y="934635"/>
                </a:cubicBezTo>
                <a:cubicBezTo>
                  <a:pt x="2251082" y="934449"/>
                  <a:pt x="2241277" y="936591"/>
                  <a:pt x="2231907" y="941060"/>
                </a:cubicBezTo>
                <a:cubicBezTo>
                  <a:pt x="2223955" y="944854"/>
                  <a:pt x="2216105" y="953426"/>
                  <a:pt x="2208361" y="966778"/>
                </a:cubicBezTo>
                <a:cubicBezTo>
                  <a:pt x="2200616" y="980130"/>
                  <a:pt x="2196219" y="997778"/>
                  <a:pt x="2195168" y="1019720"/>
                </a:cubicBezTo>
                <a:cubicBezTo>
                  <a:pt x="2193782" y="1015905"/>
                  <a:pt x="2189384" y="1011905"/>
                  <a:pt x="2181977" y="1007717"/>
                </a:cubicBezTo>
                <a:cubicBezTo>
                  <a:pt x="2174568" y="1003529"/>
                  <a:pt x="2166756" y="1000249"/>
                  <a:pt x="2158540" y="997875"/>
                </a:cubicBezTo>
                <a:cubicBezTo>
                  <a:pt x="2150325" y="995503"/>
                  <a:pt x="2141937" y="994295"/>
                  <a:pt x="2133375" y="994251"/>
                </a:cubicBezTo>
                <a:cubicBezTo>
                  <a:pt x="2124813" y="994207"/>
                  <a:pt x="2116890" y="995923"/>
                  <a:pt x="2109604" y="999398"/>
                </a:cubicBezTo>
                <a:lnTo>
                  <a:pt x="2059277" y="1023404"/>
                </a:lnTo>
                <a:lnTo>
                  <a:pt x="2047258" y="1029137"/>
                </a:lnTo>
                <a:lnTo>
                  <a:pt x="2047513" y="1029320"/>
                </a:lnTo>
                <a:lnTo>
                  <a:pt x="2044410" y="1030881"/>
                </a:lnTo>
                <a:cubicBezTo>
                  <a:pt x="2040094" y="1033197"/>
                  <a:pt x="2036416" y="1035336"/>
                  <a:pt x="2033378" y="1037300"/>
                </a:cubicBezTo>
                <a:cubicBezTo>
                  <a:pt x="2027302" y="1041226"/>
                  <a:pt x="2022062" y="1045153"/>
                  <a:pt x="2017659" y="1049081"/>
                </a:cubicBezTo>
                <a:cubicBezTo>
                  <a:pt x="2013256" y="1053009"/>
                  <a:pt x="2010416" y="1056638"/>
                  <a:pt x="2009137" y="1059969"/>
                </a:cubicBezTo>
                <a:cubicBezTo>
                  <a:pt x="2007858" y="1063299"/>
                  <a:pt x="2003813" y="1068584"/>
                  <a:pt x="1997001" y="1075821"/>
                </a:cubicBezTo>
                <a:cubicBezTo>
                  <a:pt x="1989099" y="1091114"/>
                  <a:pt x="1982884" y="1107054"/>
                  <a:pt x="1978356" y="1123641"/>
                </a:cubicBezTo>
                <a:cubicBezTo>
                  <a:pt x="1973827" y="1140229"/>
                  <a:pt x="1971288" y="1157696"/>
                  <a:pt x="1970738" y="1176045"/>
                </a:cubicBezTo>
                <a:cubicBezTo>
                  <a:pt x="1970188" y="1194394"/>
                  <a:pt x="1971978" y="1213316"/>
                  <a:pt x="1976106" y="1232811"/>
                </a:cubicBezTo>
                <a:cubicBezTo>
                  <a:pt x="1980234" y="1252306"/>
                  <a:pt x="1987290" y="1272016"/>
                  <a:pt x="1997273" y="1291942"/>
                </a:cubicBezTo>
                <a:cubicBezTo>
                  <a:pt x="2009768" y="1317085"/>
                  <a:pt x="2023731" y="1337199"/>
                  <a:pt x="2039158" y="1352286"/>
                </a:cubicBezTo>
                <a:cubicBezTo>
                  <a:pt x="2054587" y="1367373"/>
                  <a:pt x="2070334" y="1378626"/>
                  <a:pt x="2086403" y="1386045"/>
                </a:cubicBezTo>
                <a:cubicBezTo>
                  <a:pt x="2102471" y="1393465"/>
                  <a:pt x="2118392" y="1397165"/>
                  <a:pt x="2134166" y="1397146"/>
                </a:cubicBezTo>
                <a:cubicBezTo>
                  <a:pt x="2149941" y="1397127"/>
                  <a:pt x="2164241" y="1394058"/>
                  <a:pt x="2177067" y="1387940"/>
                </a:cubicBezTo>
                <a:cubicBezTo>
                  <a:pt x="2186701" y="1383345"/>
                  <a:pt x="2194372" y="1378030"/>
                  <a:pt x="2200080" y="1371995"/>
                </a:cubicBezTo>
                <a:cubicBezTo>
                  <a:pt x="2205789" y="1365960"/>
                  <a:pt x="2209723" y="1359643"/>
                  <a:pt x="2211881" y="1353044"/>
                </a:cubicBezTo>
                <a:cubicBezTo>
                  <a:pt x="2214040" y="1346446"/>
                  <a:pt x="2214898" y="1340004"/>
                  <a:pt x="2214454" y="1333718"/>
                </a:cubicBezTo>
                <a:cubicBezTo>
                  <a:pt x="2214012" y="1327434"/>
                  <a:pt x="2212606" y="1321811"/>
                  <a:pt x="2210239" y="1316849"/>
                </a:cubicBezTo>
                <a:cubicBezTo>
                  <a:pt x="2207635" y="1311390"/>
                  <a:pt x="2203775" y="1306533"/>
                  <a:pt x="2198659" y="1302280"/>
                </a:cubicBezTo>
                <a:cubicBezTo>
                  <a:pt x="2193542" y="1298027"/>
                  <a:pt x="2187950" y="1294835"/>
                  <a:pt x="2181883" y="1292706"/>
                </a:cubicBezTo>
                <a:cubicBezTo>
                  <a:pt x="2175816" y="1290576"/>
                  <a:pt x="2169288" y="1289744"/>
                  <a:pt x="2162298" y="1290210"/>
                </a:cubicBezTo>
                <a:cubicBezTo>
                  <a:pt x="2155310" y="1290676"/>
                  <a:pt x="2149067" y="1292220"/>
                  <a:pt x="2143570" y="1294842"/>
                </a:cubicBezTo>
                <a:cubicBezTo>
                  <a:pt x="2131723" y="1301165"/>
                  <a:pt x="2124865" y="1309434"/>
                  <a:pt x="2122996" y="1319646"/>
                </a:cubicBezTo>
                <a:cubicBezTo>
                  <a:pt x="2121128" y="1329859"/>
                  <a:pt x="2122659" y="1340135"/>
                  <a:pt x="2127591" y="1350474"/>
                </a:cubicBezTo>
                <a:lnTo>
                  <a:pt x="2132051" y="1358508"/>
                </a:lnTo>
                <a:lnTo>
                  <a:pt x="2129141" y="1356770"/>
                </a:lnTo>
                <a:cubicBezTo>
                  <a:pt x="2125627" y="1354904"/>
                  <a:pt x="2121315" y="1352792"/>
                  <a:pt x="2116203" y="1350434"/>
                </a:cubicBezTo>
                <a:cubicBezTo>
                  <a:pt x="2105982" y="1345718"/>
                  <a:pt x="2096356" y="1339656"/>
                  <a:pt x="2087327" y="1332249"/>
                </a:cubicBezTo>
                <a:cubicBezTo>
                  <a:pt x="2078299" y="1324842"/>
                  <a:pt x="2070160" y="1316741"/>
                  <a:pt x="2062912" y="1307948"/>
                </a:cubicBezTo>
                <a:cubicBezTo>
                  <a:pt x="2055665" y="1299154"/>
                  <a:pt x="2050062" y="1290607"/>
                  <a:pt x="2046103" y="1282308"/>
                </a:cubicBezTo>
                <a:cubicBezTo>
                  <a:pt x="2040448" y="1270452"/>
                  <a:pt x="2036292" y="1259597"/>
                  <a:pt x="2033638" y="1249745"/>
                </a:cubicBezTo>
                <a:cubicBezTo>
                  <a:pt x="2030982" y="1239893"/>
                  <a:pt x="2029156" y="1230376"/>
                  <a:pt x="2028158" y="1221194"/>
                </a:cubicBezTo>
                <a:cubicBezTo>
                  <a:pt x="2027160" y="1212012"/>
                  <a:pt x="2026819" y="1203626"/>
                  <a:pt x="2027137" y="1196035"/>
                </a:cubicBezTo>
                <a:cubicBezTo>
                  <a:pt x="2027454" y="1188444"/>
                  <a:pt x="2028033" y="1179819"/>
                  <a:pt x="2028874" y="1170158"/>
                </a:cubicBezTo>
                <a:cubicBezTo>
                  <a:pt x="2033475" y="1143005"/>
                  <a:pt x="2041183" y="1120137"/>
                  <a:pt x="2051998" y="1101552"/>
                </a:cubicBezTo>
                <a:cubicBezTo>
                  <a:pt x="2057405" y="1092260"/>
                  <a:pt x="2064077" y="1083427"/>
                  <a:pt x="2072012" y="1075052"/>
                </a:cubicBezTo>
                <a:lnTo>
                  <a:pt x="2092899" y="1057081"/>
                </a:lnTo>
                <a:lnTo>
                  <a:pt x="2123586" y="1042444"/>
                </a:lnTo>
                <a:cubicBezTo>
                  <a:pt x="2134127" y="1037416"/>
                  <a:pt x="2144752" y="1036730"/>
                  <a:pt x="2155462" y="1040387"/>
                </a:cubicBezTo>
                <a:cubicBezTo>
                  <a:pt x="2166172" y="1044043"/>
                  <a:pt x="2174596" y="1048747"/>
                  <a:pt x="2180733" y="1054499"/>
                </a:cubicBezTo>
                <a:cubicBezTo>
                  <a:pt x="2177785" y="1057328"/>
                  <a:pt x="2174095" y="1063036"/>
                  <a:pt x="2169666" y="1071622"/>
                </a:cubicBezTo>
                <a:cubicBezTo>
                  <a:pt x="2165236" y="1080208"/>
                  <a:pt x="2161758" y="1089315"/>
                  <a:pt x="2159230" y="1098941"/>
                </a:cubicBezTo>
                <a:cubicBezTo>
                  <a:pt x="2156704" y="1108567"/>
                  <a:pt x="2155191" y="1118316"/>
                  <a:pt x="2154695" y="1128188"/>
                </a:cubicBezTo>
                <a:cubicBezTo>
                  <a:pt x="2154197" y="1138060"/>
                  <a:pt x="2155901" y="1147088"/>
                  <a:pt x="2159806" y="1155274"/>
                </a:cubicBezTo>
                <a:cubicBezTo>
                  <a:pt x="2166768" y="1169870"/>
                  <a:pt x="2175801" y="1178553"/>
                  <a:pt x="2186902" y="1181322"/>
                </a:cubicBezTo>
                <a:cubicBezTo>
                  <a:pt x="2198006" y="1184092"/>
                  <a:pt x="2210609" y="1182112"/>
                  <a:pt x="2224713" y="1175385"/>
                </a:cubicBezTo>
                <a:cubicBezTo>
                  <a:pt x="2235902" y="1170048"/>
                  <a:pt x="2244565" y="1161035"/>
                  <a:pt x="2250702" y="1148346"/>
                </a:cubicBezTo>
                <a:cubicBezTo>
                  <a:pt x="2256838" y="1135656"/>
                  <a:pt x="2259309" y="1125052"/>
                  <a:pt x="2258112" y="1116533"/>
                </a:cubicBezTo>
                <a:cubicBezTo>
                  <a:pt x="2262967" y="1123129"/>
                  <a:pt x="2272203" y="1127740"/>
                  <a:pt x="2285823" y="1130364"/>
                </a:cubicBezTo>
                <a:cubicBezTo>
                  <a:pt x="2299441" y="1132988"/>
                  <a:pt x="2312280" y="1131425"/>
                  <a:pt x="2324338" y="1125673"/>
                </a:cubicBezTo>
                <a:cubicBezTo>
                  <a:pt x="2335282" y="1120453"/>
                  <a:pt x="2342969" y="1112160"/>
                  <a:pt x="2347403" y="1100794"/>
                </a:cubicBezTo>
                <a:cubicBezTo>
                  <a:pt x="2351835" y="1089427"/>
                  <a:pt x="2351505" y="1078404"/>
                  <a:pt x="2346411" y="1067725"/>
                </a:cubicBezTo>
                <a:cubicBezTo>
                  <a:pt x="2337521" y="1049085"/>
                  <a:pt x="2318016" y="1035422"/>
                  <a:pt x="2287898" y="1026733"/>
                </a:cubicBezTo>
                <a:lnTo>
                  <a:pt x="2255618" y="1019990"/>
                </a:lnTo>
                <a:lnTo>
                  <a:pt x="2255793" y="1019891"/>
                </a:lnTo>
                <a:cubicBezTo>
                  <a:pt x="2255979" y="1020281"/>
                  <a:pt x="2255463" y="1020219"/>
                  <a:pt x="2254244" y="1019703"/>
                </a:cubicBezTo>
                <a:lnTo>
                  <a:pt x="2255618" y="1019990"/>
                </a:lnTo>
                <a:lnTo>
                  <a:pt x="2253016" y="1021468"/>
                </a:lnTo>
                <a:lnTo>
                  <a:pt x="2246373" y="1026511"/>
                </a:lnTo>
                <a:lnTo>
                  <a:pt x="2255303" y="1011393"/>
                </a:lnTo>
                <a:cubicBezTo>
                  <a:pt x="2257858" y="1006773"/>
                  <a:pt x="2259708" y="1003052"/>
                  <a:pt x="2260851" y="1000232"/>
                </a:cubicBezTo>
                <a:cubicBezTo>
                  <a:pt x="2263138" y="994593"/>
                  <a:pt x="2266575" y="990300"/>
                  <a:pt x="2271160" y="987356"/>
                </a:cubicBezTo>
                <a:cubicBezTo>
                  <a:pt x="2277544" y="985539"/>
                  <a:pt x="2285640" y="986063"/>
                  <a:pt x="2295445" y="988925"/>
                </a:cubicBezTo>
                <a:cubicBezTo>
                  <a:pt x="2305251" y="991788"/>
                  <a:pt x="2314984" y="995645"/>
                  <a:pt x="2324646" y="1000498"/>
                </a:cubicBezTo>
                <a:cubicBezTo>
                  <a:pt x="2334307" y="1005350"/>
                  <a:pt x="2342642" y="1010443"/>
                  <a:pt x="2349649" y="1015776"/>
                </a:cubicBezTo>
                <a:cubicBezTo>
                  <a:pt x="2356658" y="1021110"/>
                  <a:pt x="2360669" y="1024841"/>
                  <a:pt x="2361683" y="1026969"/>
                </a:cubicBezTo>
                <a:lnTo>
                  <a:pt x="2452356" y="1217059"/>
                </a:lnTo>
                <a:cubicBezTo>
                  <a:pt x="2449412" y="1208732"/>
                  <a:pt x="2440731" y="1203926"/>
                  <a:pt x="2426314" y="1202641"/>
                </a:cubicBezTo>
                <a:cubicBezTo>
                  <a:pt x="2411897" y="1201356"/>
                  <a:pt x="2398510" y="1203659"/>
                  <a:pt x="2386156" y="1209552"/>
                </a:cubicBezTo>
                <a:cubicBezTo>
                  <a:pt x="2381918" y="1211574"/>
                  <a:pt x="2377611" y="1214250"/>
                  <a:pt x="2373233" y="1217583"/>
                </a:cubicBezTo>
                <a:cubicBezTo>
                  <a:pt x="2368856" y="1220915"/>
                  <a:pt x="2364475" y="1224296"/>
                  <a:pt x="2360089" y="1227725"/>
                </a:cubicBezTo>
                <a:cubicBezTo>
                  <a:pt x="2355018" y="1232099"/>
                  <a:pt x="2349955" y="1236149"/>
                  <a:pt x="2344899" y="1239875"/>
                </a:cubicBezTo>
                <a:cubicBezTo>
                  <a:pt x="2339843" y="1243600"/>
                  <a:pt x="2334821" y="1246652"/>
                  <a:pt x="2329835" y="1249031"/>
                </a:cubicBezTo>
                <a:cubicBezTo>
                  <a:pt x="2313533" y="1256807"/>
                  <a:pt x="2298991" y="1259452"/>
                  <a:pt x="2286211" y="1256965"/>
                </a:cubicBezTo>
                <a:cubicBezTo>
                  <a:pt x="2273431" y="1254477"/>
                  <a:pt x="2262638" y="1244003"/>
                  <a:pt x="2253832" y="1225541"/>
                </a:cubicBezTo>
                <a:lnTo>
                  <a:pt x="2210079" y="1227153"/>
                </a:lnTo>
                <a:lnTo>
                  <a:pt x="2219739" y="1247403"/>
                </a:lnTo>
                <a:cubicBezTo>
                  <a:pt x="2225797" y="1260103"/>
                  <a:pt x="2233506" y="1271142"/>
                  <a:pt x="2242868" y="1280520"/>
                </a:cubicBezTo>
                <a:cubicBezTo>
                  <a:pt x="2252231" y="1289898"/>
                  <a:pt x="2263079" y="1297024"/>
                  <a:pt x="2275414" y="1301899"/>
                </a:cubicBezTo>
                <a:cubicBezTo>
                  <a:pt x="2287750" y="1306775"/>
                  <a:pt x="2301071" y="1308766"/>
                  <a:pt x="2315381" y="1307873"/>
                </a:cubicBezTo>
                <a:cubicBezTo>
                  <a:pt x="2329691" y="1306979"/>
                  <a:pt x="2344815" y="1302731"/>
                  <a:pt x="2360751" y="1295130"/>
                </a:cubicBezTo>
                <a:cubicBezTo>
                  <a:pt x="2370637" y="1290415"/>
                  <a:pt x="2378181" y="1285911"/>
                  <a:pt x="2383384" y="1281621"/>
                </a:cubicBezTo>
                <a:cubicBezTo>
                  <a:pt x="2388588" y="1277330"/>
                  <a:pt x="2393014" y="1273020"/>
                  <a:pt x="2396661" y="1268691"/>
                </a:cubicBezTo>
                <a:cubicBezTo>
                  <a:pt x="2399670" y="1265115"/>
                  <a:pt x="2403412" y="1262041"/>
                  <a:pt x="2407885" y="1259470"/>
                </a:cubicBezTo>
                <a:cubicBezTo>
                  <a:pt x="2412360" y="1256900"/>
                  <a:pt x="2415535" y="1255167"/>
                  <a:pt x="2417411" y="1254272"/>
                </a:cubicBezTo>
                <a:cubicBezTo>
                  <a:pt x="2428601" y="1250766"/>
                  <a:pt x="2439231" y="1249060"/>
                  <a:pt x="2449300" y="1249153"/>
                </a:cubicBezTo>
                <a:cubicBezTo>
                  <a:pt x="2454335" y="1249200"/>
                  <a:pt x="2460217" y="1249570"/>
                  <a:pt x="2466947" y="1250262"/>
                </a:cubicBezTo>
                <a:lnTo>
                  <a:pt x="2489280" y="1253253"/>
                </a:lnTo>
                <a:lnTo>
                  <a:pt x="2487325" y="1262395"/>
                </a:lnTo>
                <a:lnTo>
                  <a:pt x="2525699" y="1257261"/>
                </a:lnTo>
                <a:lnTo>
                  <a:pt x="2367692" y="926006"/>
                </a:lnTo>
                <a:lnTo>
                  <a:pt x="2417476" y="902260"/>
                </a:lnTo>
                <a:lnTo>
                  <a:pt x="2372316" y="874085"/>
                </a:lnTo>
                <a:lnTo>
                  <a:pt x="2346561" y="886371"/>
                </a:lnTo>
                <a:lnTo>
                  <a:pt x="2348285" y="889989"/>
                </a:lnTo>
                <a:cubicBezTo>
                  <a:pt x="2344738" y="886309"/>
                  <a:pt x="2341450" y="882902"/>
                  <a:pt x="2338424" y="879765"/>
                </a:cubicBezTo>
                <a:cubicBezTo>
                  <a:pt x="2335398" y="876630"/>
                  <a:pt x="2332950" y="873103"/>
                  <a:pt x="2331082" y="869186"/>
                </a:cubicBezTo>
                <a:cubicBezTo>
                  <a:pt x="2327700" y="862096"/>
                  <a:pt x="2322778" y="856833"/>
                  <a:pt x="2316315" y="853396"/>
                </a:cubicBezTo>
                <a:cubicBezTo>
                  <a:pt x="2309853" y="849959"/>
                  <a:pt x="2296594" y="848339"/>
                  <a:pt x="2276537" y="848538"/>
                </a:cubicBezTo>
                <a:close/>
                <a:moveTo>
                  <a:pt x="9823555" y="831765"/>
                </a:moveTo>
                <a:lnTo>
                  <a:pt x="9827981" y="882827"/>
                </a:lnTo>
                <a:lnTo>
                  <a:pt x="10020788" y="968449"/>
                </a:lnTo>
                <a:lnTo>
                  <a:pt x="10017921" y="974905"/>
                </a:lnTo>
                <a:lnTo>
                  <a:pt x="9791293" y="995015"/>
                </a:lnTo>
                <a:lnTo>
                  <a:pt x="9806325" y="1061104"/>
                </a:lnTo>
                <a:cubicBezTo>
                  <a:pt x="9823385" y="1071725"/>
                  <a:pt x="9838527" y="1083936"/>
                  <a:pt x="9851749" y="1097735"/>
                </a:cubicBezTo>
                <a:cubicBezTo>
                  <a:pt x="9864972" y="1111534"/>
                  <a:pt x="9875885" y="1126912"/>
                  <a:pt x="9884488" y="1143869"/>
                </a:cubicBezTo>
                <a:cubicBezTo>
                  <a:pt x="9893090" y="1160826"/>
                  <a:pt x="9899249" y="1179779"/>
                  <a:pt x="9902965" y="1200726"/>
                </a:cubicBezTo>
                <a:cubicBezTo>
                  <a:pt x="9906682" y="1221673"/>
                  <a:pt x="9906889" y="1244779"/>
                  <a:pt x="9903585" y="1270043"/>
                </a:cubicBezTo>
                <a:lnTo>
                  <a:pt x="9927116" y="1299844"/>
                </a:lnTo>
                <a:lnTo>
                  <a:pt x="10065470" y="988292"/>
                </a:lnTo>
                <a:lnTo>
                  <a:pt x="10091160" y="999700"/>
                </a:lnTo>
                <a:lnTo>
                  <a:pt x="10117077" y="1011209"/>
                </a:lnTo>
                <a:lnTo>
                  <a:pt x="10119268" y="1012182"/>
                </a:lnTo>
                <a:cubicBezTo>
                  <a:pt x="10120227" y="1013219"/>
                  <a:pt x="10121412" y="1016128"/>
                  <a:pt x="10122822" y="1020911"/>
                </a:cubicBezTo>
                <a:cubicBezTo>
                  <a:pt x="10124233" y="1025694"/>
                  <a:pt x="10125454" y="1031096"/>
                  <a:pt x="10126485" y="1037119"/>
                </a:cubicBezTo>
                <a:cubicBezTo>
                  <a:pt x="10127517" y="1043142"/>
                  <a:pt x="10128063" y="1048745"/>
                  <a:pt x="10128123" y="1053928"/>
                </a:cubicBezTo>
                <a:cubicBezTo>
                  <a:pt x="10128184" y="1059111"/>
                  <a:pt x="10127821" y="1062589"/>
                  <a:pt x="10127034" y="1064362"/>
                </a:cubicBezTo>
                <a:lnTo>
                  <a:pt x="10020746" y="1303706"/>
                </a:lnTo>
                <a:lnTo>
                  <a:pt x="10050554" y="1355393"/>
                </a:lnTo>
                <a:lnTo>
                  <a:pt x="10189179" y="1043229"/>
                </a:lnTo>
                <a:lnTo>
                  <a:pt x="10256395" y="1073077"/>
                </a:lnTo>
                <a:lnTo>
                  <a:pt x="10248440" y="1020447"/>
                </a:lnTo>
                <a:lnTo>
                  <a:pt x="10205125" y="1001212"/>
                </a:lnTo>
                <a:lnTo>
                  <a:pt x="10205798" y="995363"/>
                </a:lnTo>
                <a:cubicBezTo>
                  <a:pt x="10207282" y="986900"/>
                  <a:pt x="10208150" y="976175"/>
                  <a:pt x="10208403" y="963188"/>
                </a:cubicBezTo>
                <a:cubicBezTo>
                  <a:pt x="10208654" y="950202"/>
                  <a:pt x="10202325" y="937101"/>
                  <a:pt x="10189415" y="923888"/>
                </a:cubicBezTo>
                <a:lnTo>
                  <a:pt x="10157387" y="996012"/>
                </a:lnTo>
                <a:lnTo>
                  <a:pt x="10153741" y="989018"/>
                </a:lnTo>
                <a:cubicBezTo>
                  <a:pt x="10151547" y="984980"/>
                  <a:pt x="10148913" y="980269"/>
                  <a:pt x="10145838" y="974884"/>
                </a:cubicBezTo>
                <a:lnTo>
                  <a:pt x="10108442" y="958278"/>
                </a:lnTo>
                <a:lnTo>
                  <a:pt x="10083511" y="947206"/>
                </a:lnTo>
                <a:close/>
                <a:moveTo>
                  <a:pt x="9574414" y="787019"/>
                </a:moveTo>
                <a:lnTo>
                  <a:pt x="9714299" y="839487"/>
                </a:lnTo>
                <a:lnTo>
                  <a:pt x="9682345" y="924888"/>
                </a:lnTo>
                <a:lnTo>
                  <a:pt x="9682104" y="923819"/>
                </a:lnTo>
                <a:cubicBezTo>
                  <a:pt x="9679322" y="915354"/>
                  <a:pt x="9676092" y="907474"/>
                  <a:pt x="9672413" y="900178"/>
                </a:cubicBezTo>
                <a:cubicBezTo>
                  <a:pt x="9668734" y="892882"/>
                  <a:pt x="9664365" y="885853"/>
                  <a:pt x="9659305" y="879090"/>
                </a:cubicBezTo>
                <a:cubicBezTo>
                  <a:pt x="9654246" y="872327"/>
                  <a:pt x="9648391" y="867698"/>
                  <a:pt x="9641742" y="865204"/>
                </a:cubicBezTo>
                <a:cubicBezTo>
                  <a:pt x="9635001" y="862675"/>
                  <a:pt x="9628557" y="862304"/>
                  <a:pt x="9622411" y="864089"/>
                </a:cubicBezTo>
                <a:lnTo>
                  <a:pt x="9611406" y="868090"/>
                </a:lnTo>
                <a:lnTo>
                  <a:pt x="9612631" y="862499"/>
                </a:lnTo>
                <a:cubicBezTo>
                  <a:pt x="9614128" y="850464"/>
                  <a:pt x="9612371" y="837677"/>
                  <a:pt x="9607360" y="824138"/>
                </a:cubicBezTo>
                <a:cubicBezTo>
                  <a:pt x="9600678" y="806085"/>
                  <a:pt x="9589696" y="793713"/>
                  <a:pt x="9574414" y="787019"/>
                </a:cubicBezTo>
                <a:close/>
                <a:moveTo>
                  <a:pt x="3079463" y="736864"/>
                </a:moveTo>
                <a:lnTo>
                  <a:pt x="3128377" y="884329"/>
                </a:lnTo>
                <a:cubicBezTo>
                  <a:pt x="3115334" y="867422"/>
                  <a:pt x="3097044" y="853882"/>
                  <a:pt x="3073507" y="843707"/>
                </a:cubicBezTo>
                <a:cubicBezTo>
                  <a:pt x="3049972" y="833532"/>
                  <a:pt x="3024539" y="827869"/>
                  <a:pt x="2997209" y="826716"/>
                </a:cubicBezTo>
                <a:cubicBezTo>
                  <a:pt x="3013204" y="813497"/>
                  <a:pt x="3028200" y="799116"/>
                  <a:pt x="3042196" y="783573"/>
                </a:cubicBezTo>
                <a:cubicBezTo>
                  <a:pt x="3056192" y="768030"/>
                  <a:pt x="3068615" y="752460"/>
                  <a:pt x="3079463" y="736864"/>
                </a:cubicBezTo>
                <a:close/>
                <a:moveTo>
                  <a:pt x="9475164" y="701869"/>
                </a:moveTo>
                <a:lnTo>
                  <a:pt x="9483185" y="752801"/>
                </a:lnTo>
                <a:lnTo>
                  <a:pt x="9489681" y="755238"/>
                </a:lnTo>
                <a:lnTo>
                  <a:pt x="9487993" y="771123"/>
                </a:lnTo>
                <a:cubicBezTo>
                  <a:pt x="9495168" y="780319"/>
                  <a:pt x="9502196" y="787526"/>
                  <a:pt x="9509076" y="792744"/>
                </a:cubicBezTo>
                <a:cubicBezTo>
                  <a:pt x="9515955" y="797962"/>
                  <a:pt x="9523383" y="803050"/>
                  <a:pt x="9531358" y="808009"/>
                </a:cubicBezTo>
                <a:cubicBezTo>
                  <a:pt x="9537202" y="812153"/>
                  <a:pt x="9543587" y="816850"/>
                  <a:pt x="9550510" y="822099"/>
                </a:cubicBezTo>
                <a:cubicBezTo>
                  <a:pt x="9557434" y="827349"/>
                  <a:pt x="9562832" y="832764"/>
                  <a:pt x="9566703" y="838344"/>
                </a:cubicBezTo>
                <a:cubicBezTo>
                  <a:pt x="9570575" y="843924"/>
                  <a:pt x="9572918" y="850217"/>
                  <a:pt x="9573732" y="857225"/>
                </a:cubicBezTo>
                <a:cubicBezTo>
                  <a:pt x="9574545" y="864232"/>
                  <a:pt x="9573071" y="872752"/>
                  <a:pt x="9569307" y="882785"/>
                </a:cubicBezTo>
                <a:cubicBezTo>
                  <a:pt x="9568296" y="885483"/>
                  <a:pt x="9563658" y="889598"/>
                  <a:pt x="9555395" y="895131"/>
                </a:cubicBezTo>
                <a:cubicBezTo>
                  <a:pt x="9547132" y="900663"/>
                  <a:pt x="9537933" y="905975"/>
                  <a:pt x="9527797" y="911066"/>
                </a:cubicBezTo>
                <a:cubicBezTo>
                  <a:pt x="9517662" y="916157"/>
                  <a:pt x="9508181" y="920244"/>
                  <a:pt x="9499354" y="923326"/>
                </a:cubicBezTo>
                <a:cubicBezTo>
                  <a:pt x="9490527" y="926408"/>
                  <a:pt x="9485432" y="927693"/>
                  <a:pt x="9484066" y="927181"/>
                </a:cubicBezTo>
                <a:cubicBezTo>
                  <a:pt x="9484739" y="927433"/>
                  <a:pt x="9483902" y="925780"/>
                  <a:pt x="9481556" y="922222"/>
                </a:cubicBezTo>
                <a:cubicBezTo>
                  <a:pt x="9479211" y="918663"/>
                  <a:pt x="9478665" y="910682"/>
                  <a:pt x="9479920" y="898277"/>
                </a:cubicBezTo>
                <a:lnTo>
                  <a:pt x="9443127" y="886388"/>
                </a:lnTo>
                <a:cubicBezTo>
                  <a:pt x="9439789" y="898049"/>
                  <a:pt x="9438623" y="909143"/>
                  <a:pt x="9439629" y="919673"/>
                </a:cubicBezTo>
                <a:cubicBezTo>
                  <a:pt x="9440634" y="930201"/>
                  <a:pt x="9442649" y="940548"/>
                  <a:pt x="9445673" y="950713"/>
                </a:cubicBezTo>
                <a:cubicBezTo>
                  <a:pt x="9448697" y="960878"/>
                  <a:pt x="9452864" y="970346"/>
                  <a:pt x="9458176" y="979119"/>
                </a:cubicBezTo>
                <a:cubicBezTo>
                  <a:pt x="9463488" y="987891"/>
                  <a:pt x="9469984" y="993718"/>
                  <a:pt x="9477666" y="996599"/>
                </a:cubicBezTo>
                <a:cubicBezTo>
                  <a:pt x="9483198" y="998675"/>
                  <a:pt x="9489428" y="999011"/>
                  <a:pt x="9496354" y="997608"/>
                </a:cubicBezTo>
                <a:cubicBezTo>
                  <a:pt x="9503281" y="996205"/>
                  <a:pt x="9510590" y="994021"/>
                  <a:pt x="9518281" y="991057"/>
                </a:cubicBezTo>
                <a:cubicBezTo>
                  <a:pt x="9525972" y="988092"/>
                  <a:pt x="9533985" y="984543"/>
                  <a:pt x="9542319" y="980408"/>
                </a:cubicBezTo>
                <a:cubicBezTo>
                  <a:pt x="9550654" y="976274"/>
                  <a:pt x="9559118" y="972078"/>
                  <a:pt x="9567712" y="967820"/>
                </a:cubicBezTo>
                <a:cubicBezTo>
                  <a:pt x="9576249" y="963572"/>
                  <a:pt x="9584319" y="959468"/>
                  <a:pt x="9591922" y="955509"/>
                </a:cubicBezTo>
                <a:cubicBezTo>
                  <a:pt x="9599524" y="951550"/>
                  <a:pt x="9606581" y="948330"/>
                  <a:pt x="9613092" y="945847"/>
                </a:cubicBezTo>
                <a:cubicBezTo>
                  <a:pt x="9619604" y="943364"/>
                  <a:pt x="9625185" y="941632"/>
                  <a:pt x="9629834" y="940648"/>
                </a:cubicBezTo>
                <a:cubicBezTo>
                  <a:pt x="9634484" y="939665"/>
                  <a:pt x="9637938" y="939597"/>
                  <a:pt x="9640198" y="940445"/>
                </a:cubicBezTo>
                <a:cubicBezTo>
                  <a:pt x="9642974" y="941487"/>
                  <a:pt x="9645599" y="944421"/>
                  <a:pt x="9648072" y="949250"/>
                </a:cubicBezTo>
                <a:cubicBezTo>
                  <a:pt x="9650545" y="954078"/>
                  <a:pt x="9652528" y="959698"/>
                  <a:pt x="9654020" y="966110"/>
                </a:cubicBezTo>
                <a:cubicBezTo>
                  <a:pt x="9655511" y="972522"/>
                  <a:pt x="9656304" y="978689"/>
                  <a:pt x="9656397" y="984610"/>
                </a:cubicBezTo>
                <a:cubicBezTo>
                  <a:pt x="9656489" y="990531"/>
                  <a:pt x="9656090" y="994680"/>
                  <a:pt x="9655198" y="997058"/>
                </a:cubicBezTo>
                <a:lnTo>
                  <a:pt x="9606688" y="1126390"/>
                </a:lnTo>
                <a:lnTo>
                  <a:pt x="9640123" y="1176462"/>
                </a:lnTo>
                <a:lnTo>
                  <a:pt x="9760075" y="856657"/>
                </a:lnTo>
                <a:lnTo>
                  <a:pt x="9811103" y="875796"/>
                </a:lnTo>
                <a:lnTo>
                  <a:pt x="9800711" y="823974"/>
                </a:lnTo>
                <a:close/>
                <a:moveTo>
                  <a:pt x="2638293" y="699605"/>
                </a:moveTo>
                <a:cubicBezTo>
                  <a:pt x="2657126" y="700699"/>
                  <a:pt x="2675163" y="704722"/>
                  <a:pt x="2692404" y="711673"/>
                </a:cubicBezTo>
                <a:cubicBezTo>
                  <a:pt x="2709644" y="718625"/>
                  <a:pt x="2723722" y="726773"/>
                  <a:pt x="2734635" y="736116"/>
                </a:cubicBezTo>
                <a:lnTo>
                  <a:pt x="2682119" y="756525"/>
                </a:lnTo>
                <a:lnTo>
                  <a:pt x="2677107" y="758473"/>
                </a:lnTo>
                <a:lnTo>
                  <a:pt x="2674708" y="759405"/>
                </a:lnTo>
                <a:lnTo>
                  <a:pt x="2670892" y="755120"/>
                </a:lnTo>
                <a:cubicBezTo>
                  <a:pt x="2665000" y="749740"/>
                  <a:pt x="2659207" y="745711"/>
                  <a:pt x="2653514" y="743032"/>
                </a:cubicBezTo>
                <a:cubicBezTo>
                  <a:pt x="2647822" y="740353"/>
                  <a:pt x="2642037" y="738191"/>
                  <a:pt x="2636161" y="736546"/>
                </a:cubicBezTo>
                <a:lnTo>
                  <a:pt x="2625275" y="734489"/>
                </a:lnTo>
                <a:lnTo>
                  <a:pt x="2619719" y="730309"/>
                </a:lnTo>
                <a:cubicBezTo>
                  <a:pt x="2612005" y="726048"/>
                  <a:pt x="2601402" y="724237"/>
                  <a:pt x="2587908" y="724878"/>
                </a:cubicBezTo>
                <a:lnTo>
                  <a:pt x="2591342" y="733715"/>
                </a:lnTo>
                <a:lnTo>
                  <a:pt x="2580982" y="734957"/>
                </a:lnTo>
                <a:cubicBezTo>
                  <a:pt x="2568248" y="737376"/>
                  <a:pt x="2556125" y="740822"/>
                  <a:pt x="2544616" y="745295"/>
                </a:cubicBezTo>
                <a:cubicBezTo>
                  <a:pt x="2539415" y="747317"/>
                  <a:pt x="2533179" y="749884"/>
                  <a:pt x="2525908" y="752998"/>
                </a:cubicBezTo>
                <a:cubicBezTo>
                  <a:pt x="2518638" y="756111"/>
                  <a:pt x="2513774" y="758337"/>
                  <a:pt x="2511315" y="759674"/>
                </a:cubicBezTo>
                <a:lnTo>
                  <a:pt x="2505930" y="761766"/>
                </a:lnTo>
                <a:cubicBezTo>
                  <a:pt x="2494688" y="766136"/>
                  <a:pt x="2486398" y="768173"/>
                  <a:pt x="2481061" y="767877"/>
                </a:cubicBezTo>
                <a:cubicBezTo>
                  <a:pt x="2475728" y="767582"/>
                  <a:pt x="2472757" y="766653"/>
                  <a:pt x="2472150" y="765093"/>
                </a:cubicBezTo>
                <a:cubicBezTo>
                  <a:pt x="2471851" y="764326"/>
                  <a:pt x="2471806" y="762817"/>
                  <a:pt x="2472012" y="760566"/>
                </a:cubicBezTo>
                <a:cubicBezTo>
                  <a:pt x="2472220" y="758315"/>
                  <a:pt x="2473858" y="755124"/>
                  <a:pt x="2476931" y="750992"/>
                </a:cubicBezTo>
                <a:cubicBezTo>
                  <a:pt x="2480004" y="746860"/>
                  <a:pt x="2485436" y="742060"/>
                  <a:pt x="2493227" y="736592"/>
                </a:cubicBezTo>
                <a:cubicBezTo>
                  <a:pt x="2501020" y="731124"/>
                  <a:pt x="2512264" y="725535"/>
                  <a:pt x="2526960" y="719823"/>
                </a:cubicBezTo>
                <a:cubicBezTo>
                  <a:pt x="2543392" y="713437"/>
                  <a:pt x="2561346" y="708198"/>
                  <a:pt x="2580825" y="704105"/>
                </a:cubicBezTo>
                <a:cubicBezTo>
                  <a:pt x="2600303" y="700012"/>
                  <a:pt x="2619460" y="698512"/>
                  <a:pt x="2638293" y="699605"/>
                </a:cubicBezTo>
                <a:close/>
                <a:moveTo>
                  <a:pt x="8889281" y="651122"/>
                </a:moveTo>
                <a:lnTo>
                  <a:pt x="8888293" y="655070"/>
                </a:lnTo>
                <a:lnTo>
                  <a:pt x="8887710" y="654924"/>
                </a:lnTo>
                <a:close/>
                <a:moveTo>
                  <a:pt x="3514447" y="626971"/>
                </a:moveTo>
                <a:lnTo>
                  <a:pt x="3515470" y="630911"/>
                </a:lnTo>
                <a:lnTo>
                  <a:pt x="3514887" y="631062"/>
                </a:lnTo>
                <a:close/>
                <a:moveTo>
                  <a:pt x="3384308" y="621430"/>
                </a:moveTo>
                <a:cubicBezTo>
                  <a:pt x="3388220" y="629778"/>
                  <a:pt x="3396590" y="636210"/>
                  <a:pt x="3409422" y="640727"/>
                </a:cubicBezTo>
                <a:cubicBezTo>
                  <a:pt x="3422254" y="645245"/>
                  <a:pt x="3437356" y="646941"/>
                  <a:pt x="3454731" y="645818"/>
                </a:cubicBezTo>
                <a:cubicBezTo>
                  <a:pt x="3454529" y="651370"/>
                  <a:pt x="3453050" y="658032"/>
                  <a:pt x="3450293" y="665804"/>
                </a:cubicBezTo>
                <a:cubicBezTo>
                  <a:pt x="3447535" y="673576"/>
                  <a:pt x="3443902" y="680477"/>
                  <a:pt x="3439391" y="686506"/>
                </a:cubicBezTo>
                <a:cubicBezTo>
                  <a:pt x="3434881" y="692535"/>
                  <a:pt x="3430068" y="697480"/>
                  <a:pt x="3424955" y="701341"/>
                </a:cubicBezTo>
                <a:cubicBezTo>
                  <a:pt x="3422399" y="703272"/>
                  <a:pt x="3419853" y="706073"/>
                  <a:pt x="3417317" y="709746"/>
                </a:cubicBezTo>
                <a:lnTo>
                  <a:pt x="3414609" y="714616"/>
                </a:lnTo>
                <a:lnTo>
                  <a:pt x="3409910" y="711084"/>
                </a:lnTo>
                <a:cubicBezTo>
                  <a:pt x="3408668" y="710161"/>
                  <a:pt x="3407939" y="709636"/>
                  <a:pt x="3407723" y="709508"/>
                </a:cubicBezTo>
                <a:cubicBezTo>
                  <a:pt x="3407292" y="709252"/>
                  <a:pt x="3406684" y="707605"/>
                  <a:pt x="3405895" y="704566"/>
                </a:cubicBezTo>
                <a:close/>
                <a:moveTo>
                  <a:pt x="3117323" y="607642"/>
                </a:moveTo>
                <a:lnTo>
                  <a:pt x="2822170" y="705613"/>
                </a:lnTo>
                <a:lnTo>
                  <a:pt x="2819035" y="703316"/>
                </a:lnTo>
                <a:lnTo>
                  <a:pt x="2779932" y="718512"/>
                </a:lnTo>
                <a:cubicBezTo>
                  <a:pt x="2775906" y="714201"/>
                  <a:pt x="2771210" y="709333"/>
                  <a:pt x="2765846" y="703907"/>
                </a:cubicBezTo>
                <a:cubicBezTo>
                  <a:pt x="2760482" y="698481"/>
                  <a:pt x="2755326" y="694102"/>
                  <a:pt x="2750379" y="690771"/>
                </a:cubicBezTo>
                <a:cubicBezTo>
                  <a:pt x="2740821" y="684493"/>
                  <a:pt x="2728211" y="677901"/>
                  <a:pt x="2712549" y="670994"/>
                </a:cubicBezTo>
                <a:cubicBezTo>
                  <a:pt x="2696886" y="664088"/>
                  <a:pt x="2678616" y="658840"/>
                  <a:pt x="2657740" y="655251"/>
                </a:cubicBezTo>
                <a:cubicBezTo>
                  <a:pt x="2636863" y="651662"/>
                  <a:pt x="2613764" y="650664"/>
                  <a:pt x="2588445" y="652256"/>
                </a:cubicBezTo>
                <a:cubicBezTo>
                  <a:pt x="2563125" y="653847"/>
                  <a:pt x="2536732" y="659981"/>
                  <a:pt x="2509266" y="670654"/>
                </a:cubicBezTo>
                <a:cubicBezTo>
                  <a:pt x="2488269" y="678815"/>
                  <a:pt x="2471688" y="687998"/>
                  <a:pt x="2459521" y="698205"/>
                </a:cubicBezTo>
                <a:cubicBezTo>
                  <a:pt x="2447354" y="708412"/>
                  <a:pt x="2438326" y="718763"/>
                  <a:pt x="2432436" y="729259"/>
                </a:cubicBezTo>
                <a:cubicBezTo>
                  <a:pt x="2426546" y="739756"/>
                  <a:pt x="2423581" y="749966"/>
                  <a:pt x="2423542" y="759891"/>
                </a:cubicBezTo>
                <a:cubicBezTo>
                  <a:pt x="2423504" y="769815"/>
                  <a:pt x="2424917" y="778468"/>
                  <a:pt x="2427786" y="785848"/>
                </a:cubicBezTo>
                <a:cubicBezTo>
                  <a:pt x="2432216" y="797247"/>
                  <a:pt x="2437992" y="805716"/>
                  <a:pt x="2445115" y="811256"/>
                </a:cubicBezTo>
                <a:cubicBezTo>
                  <a:pt x="2452238" y="816796"/>
                  <a:pt x="2460979" y="819782"/>
                  <a:pt x="2471336" y="820214"/>
                </a:cubicBezTo>
                <a:cubicBezTo>
                  <a:pt x="2481694" y="820645"/>
                  <a:pt x="2493167" y="819022"/>
                  <a:pt x="2505752" y="815343"/>
                </a:cubicBezTo>
                <a:cubicBezTo>
                  <a:pt x="2518337" y="811665"/>
                  <a:pt x="2533190" y="806498"/>
                  <a:pt x="2550312" y="799845"/>
                </a:cubicBezTo>
                <a:lnTo>
                  <a:pt x="2569282" y="792472"/>
                </a:lnTo>
                <a:cubicBezTo>
                  <a:pt x="2577860" y="789139"/>
                  <a:pt x="2585751" y="786579"/>
                  <a:pt x="2592957" y="784793"/>
                </a:cubicBezTo>
                <a:lnTo>
                  <a:pt x="2610152" y="782122"/>
                </a:lnTo>
                <a:lnTo>
                  <a:pt x="2640306" y="859730"/>
                </a:lnTo>
                <a:lnTo>
                  <a:pt x="2634648" y="853590"/>
                </a:lnTo>
                <a:cubicBezTo>
                  <a:pt x="2632404" y="851582"/>
                  <a:pt x="2629815" y="849625"/>
                  <a:pt x="2626879" y="847717"/>
                </a:cubicBezTo>
                <a:cubicBezTo>
                  <a:pt x="2615134" y="840086"/>
                  <a:pt x="2602994" y="833777"/>
                  <a:pt x="2590458" y="828791"/>
                </a:cubicBezTo>
                <a:cubicBezTo>
                  <a:pt x="2577922" y="823806"/>
                  <a:pt x="2565095" y="820698"/>
                  <a:pt x="2551975" y="819469"/>
                </a:cubicBezTo>
                <a:cubicBezTo>
                  <a:pt x="2538855" y="818239"/>
                  <a:pt x="2525832" y="820136"/>
                  <a:pt x="2512905" y="825160"/>
                </a:cubicBezTo>
                <a:cubicBezTo>
                  <a:pt x="2501259" y="829686"/>
                  <a:pt x="2491262" y="837034"/>
                  <a:pt x="2482913" y="847206"/>
                </a:cubicBezTo>
                <a:cubicBezTo>
                  <a:pt x="2474566" y="857377"/>
                  <a:pt x="2468431" y="868963"/>
                  <a:pt x="2464510" y="881965"/>
                </a:cubicBezTo>
                <a:cubicBezTo>
                  <a:pt x="2460589" y="894966"/>
                  <a:pt x="2458813" y="908902"/>
                  <a:pt x="2459184" y="923772"/>
                </a:cubicBezTo>
                <a:cubicBezTo>
                  <a:pt x="2459556" y="938642"/>
                  <a:pt x="2462601" y="953435"/>
                  <a:pt x="2468319" y="968150"/>
                </a:cubicBezTo>
                <a:cubicBezTo>
                  <a:pt x="2473738" y="982091"/>
                  <a:pt x="2480973" y="994351"/>
                  <a:pt x="2490029" y="1004930"/>
                </a:cubicBezTo>
                <a:cubicBezTo>
                  <a:pt x="2499083" y="1015508"/>
                  <a:pt x="2509368" y="1023879"/>
                  <a:pt x="2520884" y="1030043"/>
                </a:cubicBezTo>
                <a:cubicBezTo>
                  <a:pt x="2532400" y="1036208"/>
                  <a:pt x="2544700" y="1039900"/>
                  <a:pt x="2557786" y="1041120"/>
                </a:cubicBezTo>
                <a:cubicBezTo>
                  <a:pt x="2570871" y="1042340"/>
                  <a:pt x="2583891" y="1040434"/>
                  <a:pt x="2596844" y="1035400"/>
                </a:cubicBezTo>
                <a:cubicBezTo>
                  <a:pt x="2615331" y="1028215"/>
                  <a:pt x="2627279" y="1017384"/>
                  <a:pt x="2632689" y="1002906"/>
                </a:cubicBezTo>
                <a:cubicBezTo>
                  <a:pt x="2638097" y="988428"/>
                  <a:pt x="2638226" y="974556"/>
                  <a:pt x="2633070" y="961291"/>
                </a:cubicBezTo>
                <a:cubicBezTo>
                  <a:pt x="2626906" y="945431"/>
                  <a:pt x="2616539" y="934304"/>
                  <a:pt x="2601965" y="927910"/>
                </a:cubicBezTo>
                <a:cubicBezTo>
                  <a:pt x="2587393" y="921516"/>
                  <a:pt x="2573796" y="920771"/>
                  <a:pt x="2561175" y="925676"/>
                </a:cubicBezTo>
                <a:cubicBezTo>
                  <a:pt x="2549281" y="930298"/>
                  <a:pt x="2539789" y="937769"/>
                  <a:pt x="2532695" y="948089"/>
                </a:cubicBezTo>
                <a:cubicBezTo>
                  <a:pt x="2525603" y="958408"/>
                  <a:pt x="2522845" y="967206"/>
                  <a:pt x="2524423" y="974481"/>
                </a:cubicBezTo>
                <a:cubicBezTo>
                  <a:pt x="2523272" y="973409"/>
                  <a:pt x="2520491" y="971240"/>
                  <a:pt x="2516078" y="967974"/>
                </a:cubicBezTo>
                <a:cubicBezTo>
                  <a:pt x="2511664" y="964708"/>
                  <a:pt x="2508321" y="960145"/>
                  <a:pt x="2506044" y="954287"/>
                </a:cubicBezTo>
                <a:cubicBezTo>
                  <a:pt x="2503620" y="948051"/>
                  <a:pt x="2502536" y="941242"/>
                  <a:pt x="2502792" y="933860"/>
                </a:cubicBezTo>
                <a:cubicBezTo>
                  <a:pt x="2503048" y="926478"/>
                  <a:pt x="2504666" y="919235"/>
                  <a:pt x="2507646" y="912130"/>
                </a:cubicBezTo>
                <a:cubicBezTo>
                  <a:pt x="2510626" y="905025"/>
                  <a:pt x="2515137" y="898409"/>
                  <a:pt x="2521179" y="892281"/>
                </a:cubicBezTo>
                <a:cubicBezTo>
                  <a:pt x="2527222" y="886153"/>
                  <a:pt x="2534774" y="881328"/>
                  <a:pt x="2543840" y="877805"/>
                </a:cubicBezTo>
                <a:cubicBezTo>
                  <a:pt x="2548202" y="876109"/>
                  <a:pt x="2554896" y="875454"/>
                  <a:pt x="2563919" y="875840"/>
                </a:cubicBezTo>
                <a:cubicBezTo>
                  <a:pt x="2572941" y="876225"/>
                  <a:pt x="2583288" y="878501"/>
                  <a:pt x="2594959" y="882666"/>
                </a:cubicBezTo>
                <a:cubicBezTo>
                  <a:pt x="2606629" y="886831"/>
                  <a:pt x="2619079" y="893372"/>
                  <a:pt x="2632307" y="902287"/>
                </a:cubicBezTo>
                <a:cubicBezTo>
                  <a:pt x="2645536" y="911202"/>
                  <a:pt x="2658275" y="922938"/>
                  <a:pt x="2670526" y="937495"/>
                </a:cubicBezTo>
                <a:lnTo>
                  <a:pt x="2737923" y="1110917"/>
                </a:lnTo>
                <a:lnTo>
                  <a:pt x="2795871" y="1126906"/>
                </a:lnTo>
                <a:lnTo>
                  <a:pt x="2672145" y="808542"/>
                </a:lnTo>
                <a:lnTo>
                  <a:pt x="2717033" y="791097"/>
                </a:lnTo>
                <a:lnTo>
                  <a:pt x="2722329" y="789039"/>
                </a:lnTo>
                <a:lnTo>
                  <a:pt x="2752118" y="777462"/>
                </a:lnTo>
                <a:lnTo>
                  <a:pt x="2863160" y="1063190"/>
                </a:lnTo>
                <a:lnTo>
                  <a:pt x="2922661" y="1077631"/>
                </a:lnTo>
                <a:lnTo>
                  <a:pt x="2798936" y="759268"/>
                </a:lnTo>
                <a:lnTo>
                  <a:pt x="2854308" y="737749"/>
                </a:lnTo>
                <a:lnTo>
                  <a:pt x="2857872" y="741041"/>
                </a:lnTo>
                <a:lnTo>
                  <a:pt x="3058719" y="674374"/>
                </a:lnTo>
                <a:lnTo>
                  <a:pt x="3061156" y="681713"/>
                </a:lnTo>
                <a:lnTo>
                  <a:pt x="2909384" y="847697"/>
                </a:lnTo>
                <a:lnTo>
                  <a:pt x="2964932" y="886428"/>
                </a:lnTo>
                <a:cubicBezTo>
                  <a:pt x="3005242" y="879605"/>
                  <a:pt x="3043043" y="882373"/>
                  <a:pt x="3078337" y="894730"/>
                </a:cubicBezTo>
                <a:cubicBezTo>
                  <a:pt x="3113631" y="907088"/>
                  <a:pt x="3146120" y="933796"/>
                  <a:pt x="3175802" y="974854"/>
                </a:cubicBezTo>
                <a:lnTo>
                  <a:pt x="3213144" y="984412"/>
                </a:lnTo>
                <a:lnTo>
                  <a:pt x="3105121" y="658972"/>
                </a:lnTo>
                <a:lnTo>
                  <a:pt x="3159337" y="640976"/>
                </a:lnTo>
                <a:close/>
                <a:moveTo>
                  <a:pt x="8777683" y="583947"/>
                </a:moveTo>
                <a:cubicBezTo>
                  <a:pt x="8777119" y="593148"/>
                  <a:pt x="8781390" y="602804"/>
                  <a:pt x="8790492" y="612913"/>
                </a:cubicBezTo>
                <a:cubicBezTo>
                  <a:pt x="8799594" y="623023"/>
                  <a:pt x="8812041" y="631743"/>
                  <a:pt x="8827832" y="639076"/>
                </a:cubicBezTo>
                <a:cubicBezTo>
                  <a:pt x="8824996" y="643853"/>
                  <a:pt x="8820508" y="648994"/>
                  <a:pt x="8814366" y="654497"/>
                </a:cubicBezTo>
                <a:cubicBezTo>
                  <a:pt x="8808225" y="660000"/>
                  <a:pt x="8801731" y="664319"/>
                  <a:pt x="8794883" y="667453"/>
                </a:cubicBezTo>
                <a:cubicBezTo>
                  <a:pt x="8788037" y="670586"/>
                  <a:pt x="8781445" y="672624"/>
                  <a:pt x="8775107" y="673565"/>
                </a:cubicBezTo>
                <a:cubicBezTo>
                  <a:pt x="8771939" y="674036"/>
                  <a:pt x="8768362" y="675276"/>
                  <a:pt x="8764377" y="677286"/>
                </a:cubicBezTo>
                <a:lnTo>
                  <a:pt x="8759669" y="680265"/>
                </a:lnTo>
                <a:lnTo>
                  <a:pt x="8757233" y="674914"/>
                </a:lnTo>
                <a:cubicBezTo>
                  <a:pt x="8756585" y="673510"/>
                  <a:pt x="8756197" y="672700"/>
                  <a:pt x="8756069" y="672484"/>
                </a:cubicBezTo>
                <a:cubicBezTo>
                  <a:pt x="8755813" y="672053"/>
                  <a:pt x="8756067" y="670316"/>
                  <a:pt x="8756829" y="667270"/>
                </a:cubicBezTo>
                <a:close/>
                <a:moveTo>
                  <a:pt x="9020023" y="558631"/>
                </a:moveTo>
                <a:lnTo>
                  <a:pt x="9030724" y="608756"/>
                </a:lnTo>
                <a:lnTo>
                  <a:pt x="9236407" y="671047"/>
                </a:lnTo>
                <a:lnTo>
                  <a:pt x="9185694" y="838502"/>
                </a:lnTo>
                <a:cubicBezTo>
                  <a:pt x="9189989" y="824896"/>
                  <a:pt x="9188504" y="810976"/>
                  <a:pt x="9181240" y="796742"/>
                </a:cubicBezTo>
                <a:cubicBezTo>
                  <a:pt x="9173976" y="782507"/>
                  <a:pt x="9165745" y="770261"/>
                  <a:pt x="9156547" y="760004"/>
                </a:cubicBezTo>
                <a:cubicBezTo>
                  <a:pt x="9147349" y="749747"/>
                  <a:pt x="9137724" y="741386"/>
                  <a:pt x="9127674" y="734920"/>
                </a:cubicBezTo>
                <a:cubicBezTo>
                  <a:pt x="9117623" y="728453"/>
                  <a:pt x="9108134" y="723869"/>
                  <a:pt x="9099208" y="721165"/>
                </a:cubicBezTo>
                <a:cubicBezTo>
                  <a:pt x="9088144" y="717815"/>
                  <a:pt x="9077237" y="716100"/>
                  <a:pt x="9066487" y="716023"/>
                </a:cubicBezTo>
                <a:cubicBezTo>
                  <a:pt x="9055737" y="715945"/>
                  <a:pt x="9045511" y="717723"/>
                  <a:pt x="9035810" y="721356"/>
                </a:cubicBezTo>
                <a:cubicBezTo>
                  <a:pt x="9026108" y="724990"/>
                  <a:pt x="9017577" y="730612"/>
                  <a:pt x="9010217" y="738223"/>
                </a:cubicBezTo>
                <a:cubicBezTo>
                  <a:pt x="9002857" y="745835"/>
                  <a:pt x="8997437" y="755386"/>
                  <a:pt x="8993957" y="766877"/>
                </a:cubicBezTo>
                <a:cubicBezTo>
                  <a:pt x="8991429" y="775223"/>
                  <a:pt x="8990436" y="783532"/>
                  <a:pt x="8990978" y="791806"/>
                </a:cubicBezTo>
                <a:cubicBezTo>
                  <a:pt x="8991519" y="800079"/>
                  <a:pt x="8993570" y="808086"/>
                  <a:pt x="8997130" y="815826"/>
                </a:cubicBezTo>
                <a:cubicBezTo>
                  <a:pt x="9000690" y="823567"/>
                  <a:pt x="9005780" y="830336"/>
                  <a:pt x="9012398" y="836135"/>
                </a:cubicBezTo>
                <a:cubicBezTo>
                  <a:pt x="9019018" y="841934"/>
                  <a:pt x="9027058" y="846265"/>
                  <a:pt x="9036519" y="849131"/>
                </a:cubicBezTo>
                <a:cubicBezTo>
                  <a:pt x="9042989" y="851090"/>
                  <a:pt x="9049984" y="851773"/>
                  <a:pt x="9057504" y="851178"/>
                </a:cubicBezTo>
                <a:cubicBezTo>
                  <a:pt x="9065025" y="850584"/>
                  <a:pt x="9072302" y="848698"/>
                  <a:pt x="9079336" y="845522"/>
                </a:cubicBezTo>
                <a:cubicBezTo>
                  <a:pt x="9086369" y="842345"/>
                  <a:pt x="9092752" y="837817"/>
                  <a:pt x="9098484" y="831935"/>
                </a:cubicBezTo>
                <a:cubicBezTo>
                  <a:pt x="9104216" y="826054"/>
                  <a:pt x="9108290" y="819124"/>
                  <a:pt x="9110707" y="811145"/>
                </a:cubicBezTo>
                <a:cubicBezTo>
                  <a:pt x="9112067" y="806652"/>
                  <a:pt x="9112907" y="801763"/>
                  <a:pt x="9113224" y="796480"/>
                </a:cubicBezTo>
                <a:cubicBezTo>
                  <a:pt x="9113541" y="791196"/>
                  <a:pt x="9112326" y="788252"/>
                  <a:pt x="9109579" y="787646"/>
                </a:cubicBezTo>
                <a:cubicBezTo>
                  <a:pt x="9116198" y="791327"/>
                  <a:pt x="9124288" y="799785"/>
                  <a:pt x="9133848" y="813020"/>
                </a:cubicBezTo>
                <a:cubicBezTo>
                  <a:pt x="9143410" y="826255"/>
                  <a:pt x="9151097" y="841957"/>
                  <a:pt x="9156911" y="860126"/>
                </a:cubicBezTo>
                <a:cubicBezTo>
                  <a:pt x="9162725" y="878295"/>
                  <a:pt x="9165953" y="897685"/>
                  <a:pt x="9166596" y="918297"/>
                </a:cubicBezTo>
                <a:cubicBezTo>
                  <a:pt x="9167238" y="938909"/>
                  <a:pt x="9164333" y="959868"/>
                  <a:pt x="9157881" y="981173"/>
                </a:cubicBezTo>
                <a:lnTo>
                  <a:pt x="9184198" y="1012115"/>
                </a:lnTo>
                <a:lnTo>
                  <a:pt x="9283199" y="685217"/>
                </a:lnTo>
                <a:lnTo>
                  <a:pt x="9335368" y="701017"/>
                </a:lnTo>
                <a:lnTo>
                  <a:pt x="9322965" y="650376"/>
                </a:lnTo>
                <a:close/>
                <a:moveTo>
                  <a:pt x="4302964" y="532856"/>
                </a:moveTo>
                <a:lnTo>
                  <a:pt x="4158082" y="559644"/>
                </a:lnTo>
                <a:lnTo>
                  <a:pt x="4168798" y="617598"/>
                </a:lnTo>
                <a:lnTo>
                  <a:pt x="4313680" y="590809"/>
                </a:lnTo>
                <a:close/>
                <a:moveTo>
                  <a:pt x="7109779" y="494978"/>
                </a:moveTo>
                <a:cubicBezTo>
                  <a:pt x="7097103" y="493776"/>
                  <a:pt x="7086218" y="496811"/>
                  <a:pt x="7077124" y="504082"/>
                </a:cubicBezTo>
                <a:cubicBezTo>
                  <a:pt x="7068029" y="511352"/>
                  <a:pt x="7062919" y="520929"/>
                  <a:pt x="7061793" y="532812"/>
                </a:cubicBezTo>
                <a:cubicBezTo>
                  <a:pt x="7060660" y="544765"/>
                  <a:pt x="7063860" y="555147"/>
                  <a:pt x="7071392" y="563958"/>
                </a:cubicBezTo>
                <a:cubicBezTo>
                  <a:pt x="7078924" y="572769"/>
                  <a:pt x="7089066" y="577779"/>
                  <a:pt x="7101818" y="578987"/>
                </a:cubicBezTo>
                <a:cubicBezTo>
                  <a:pt x="7113930" y="580135"/>
                  <a:pt x="7124784" y="577104"/>
                  <a:pt x="7134381" y="569895"/>
                </a:cubicBezTo>
                <a:cubicBezTo>
                  <a:pt x="7143978" y="562687"/>
                  <a:pt x="7149341" y="553127"/>
                  <a:pt x="7150469" y="541216"/>
                </a:cubicBezTo>
                <a:cubicBezTo>
                  <a:pt x="7151592" y="529374"/>
                  <a:pt x="7148098" y="518992"/>
                  <a:pt x="7139987" y="510070"/>
                </a:cubicBezTo>
                <a:cubicBezTo>
                  <a:pt x="7131877" y="501149"/>
                  <a:pt x="7121808" y="496118"/>
                  <a:pt x="7109779" y="494978"/>
                </a:cubicBezTo>
                <a:close/>
                <a:moveTo>
                  <a:pt x="4018439" y="449296"/>
                </a:moveTo>
                <a:cubicBezTo>
                  <a:pt x="4018038" y="449418"/>
                  <a:pt x="4014042" y="450757"/>
                  <a:pt x="4006453" y="453313"/>
                </a:cubicBezTo>
                <a:cubicBezTo>
                  <a:pt x="3998863" y="455869"/>
                  <a:pt x="3989907" y="459858"/>
                  <a:pt x="3979588" y="465281"/>
                </a:cubicBezTo>
                <a:cubicBezTo>
                  <a:pt x="3969268" y="470703"/>
                  <a:pt x="3958235" y="477592"/>
                  <a:pt x="3946487" y="485948"/>
                </a:cubicBezTo>
                <a:cubicBezTo>
                  <a:pt x="3934740" y="494304"/>
                  <a:pt x="3924097" y="505722"/>
                  <a:pt x="3914556" y="520202"/>
                </a:cubicBezTo>
                <a:cubicBezTo>
                  <a:pt x="3905607" y="531374"/>
                  <a:pt x="3899380" y="544784"/>
                  <a:pt x="3895875" y="560431"/>
                </a:cubicBezTo>
                <a:cubicBezTo>
                  <a:pt x="3892370" y="576079"/>
                  <a:pt x="3891780" y="589344"/>
                  <a:pt x="3894105" y="600225"/>
                </a:cubicBezTo>
                <a:cubicBezTo>
                  <a:pt x="3898196" y="619376"/>
                  <a:pt x="3906929" y="634511"/>
                  <a:pt x="3920302" y="645633"/>
                </a:cubicBezTo>
                <a:cubicBezTo>
                  <a:pt x="3933676" y="656754"/>
                  <a:pt x="3950670" y="660112"/>
                  <a:pt x="3971287" y="655707"/>
                </a:cubicBezTo>
                <a:cubicBezTo>
                  <a:pt x="3979221" y="654012"/>
                  <a:pt x="3986288" y="650968"/>
                  <a:pt x="3992487" y="646576"/>
                </a:cubicBezTo>
                <a:cubicBezTo>
                  <a:pt x="3998686" y="642184"/>
                  <a:pt x="4003769" y="637246"/>
                  <a:pt x="4007737" y="631761"/>
                </a:cubicBezTo>
                <a:cubicBezTo>
                  <a:pt x="4011706" y="626276"/>
                  <a:pt x="4014452" y="620343"/>
                  <a:pt x="4015978" y="613960"/>
                </a:cubicBezTo>
                <a:cubicBezTo>
                  <a:pt x="4017504" y="607578"/>
                  <a:pt x="4017675" y="601620"/>
                  <a:pt x="4016492" y="596087"/>
                </a:cubicBezTo>
                <a:cubicBezTo>
                  <a:pt x="4015507" y="591475"/>
                  <a:pt x="4013832" y="586682"/>
                  <a:pt x="4011468" y="581709"/>
                </a:cubicBezTo>
                <a:cubicBezTo>
                  <a:pt x="4009103" y="576735"/>
                  <a:pt x="4005607" y="572401"/>
                  <a:pt x="4000980" y="568707"/>
                </a:cubicBezTo>
                <a:cubicBezTo>
                  <a:pt x="3996352" y="565012"/>
                  <a:pt x="3990657" y="562407"/>
                  <a:pt x="3983896" y="560891"/>
                </a:cubicBezTo>
                <a:cubicBezTo>
                  <a:pt x="3977134" y="559376"/>
                  <a:pt x="3969365" y="559555"/>
                  <a:pt x="3960592" y="561429"/>
                </a:cubicBezTo>
                <a:lnTo>
                  <a:pt x="3956654" y="562271"/>
                </a:lnTo>
                <a:lnTo>
                  <a:pt x="3958682" y="556850"/>
                </a:lnTo>
                <a:cubicBezTo>
                  <a:pt x="3959954" y="554048"/>
                  <a:pt x="3961727" y="550497"/>
                  <a:pt x="3964004" y="546196"/>
                </a:cubicBezTo>
                <a:cubicBezTo>
                  <a:pt x="3968557" y="537593"/>
                  <a:pt x="3974325" y="529630"/>
                  <a:pt x="3981307" y="522307"/>
                </a:cubicBezTo>
                <a:cubicBezTo>
                  <a:pt x="3988288" y="514983"/>
                  <a:pt x="3995582" y="508732"/>
                  <a:pt x="4003185" y="503555"/>
                </a:cubicBezTo>
                <a:cubicBezTo>
                  <a:pt x="4010790" y="498378"/>
                  <a:pt x="4016785" y="495320"/>
                  <a:pt x="4021171" y="494383"/>
                </a:cubicBezTo>
                <a:cubicBezTo>
                  <a:pt x="4024542" y="493663"/>
                  <a:pt x="4026511" y="493717"/>
                  <a:pt x="4027081" y="494544"/>
                </a:cubicBezTo>
                <a:cubicBezTo>
                  <a:pt x="4027649" y="495371"/>
                  <a:pt x="4028188" y="496975"/>
                  <a:pt x="4028698" y="499356"/>
                </a:cubicBezTo>
                <a:lnTo>
                  <a:pt x="4076420" y="722713"/>
                </a:lnTo>
                <a:cubicBezTo>
                  <a:pt x="4075671" y="714063"/>
                  <a:pt x="4068607" y="707247"/>
                  <a:pt x="4055230" y="702265"/>
                </a:cubicBezTo>
                <a:cubicBezTo>
                  <a:pt x="4041853" y="697283"/>
                  <a:pt x="4028273" y="696264"/>
                  <a:pt x="4014492" y="699209"/>
                </a:cubicBezTo>
                <a:cubicBezTo>
                  <a:pt x="4009492" y="700277"/>
                  <a:pt x="4004234" y="702032"/>
                  <a:pt x="3998721" y="704473"/>
                </a:cubicBezTo>
                <a:cubicBezTo>
                  <a:pt x="3993206" y="706913"/>
                  <a:pt x="3989149" y="708875"/>
                  <a:pt x="3986549" y="710358"/>
                </a:cubicBezTo>
                <a:cubicBezTo>
                  <a:pt x="3979600" y="713727"/>
                  <a:pt x="3973246" y="716632"/>
                  <a:pt x="3967486" y="719076"/>
                </a:cubicBezTo>
                <a:cubicBezTo>
                  <a:pt x="3961727" y="721519"/>
                  <a:pt x="3955941" y="723361"/>
                  <a:pt x="3950128" y="724604"/>
                </a:cubicBezTo>
                <a:cubicBezTo>
                  <a:pt x="3937555" y="727290"/>
                  <a:pt x="3926182" y="727367"/>
                  <a:pt x="3916010" y="724836"/>
                </a:cubicBezTo>
                <a:cubicBezTo>
                  <a:pt x="3905839" y="722304"/>
                  <a:pt x="3898022" y="717503"/>
                  <a:pt x="3892558" y="710431"/>
                </a:cubicBezTo>
                <a:cubicBezTo>
                  <a:pt x="3890507" y="706703"/>
                  <a:pt x="3887949" y="700132"/>
                  <a:pt x="3884885" y="690717"/>
                </a:cubicBezTo>
                <a:cubicBezTo>
                  <a:pt x="3881821" y="681302"/>
                  <a:pt x="3878222" y="666917"/>
                  <a:pt x="3874087" y="647562"/>
                </a:cubicBezTo>
                <a:lnTo>
                  <a:pt x="3834074" y="638990"/>
                </a:lnTo>
                <a:cubicBezTo>
                  <a:pt x="3834053" y="647734"/>
                  <a:pt x="3834373" y="654892"/>
                  <a:pt x="3835035" y="660464"/>
                </a:cubicBezTo>
                <a:cubicBezTo>
                  <a:pt x="3835483" y="664499"/>
                  <a:pt x="3836054" y="668695"/>
                  <a:pt x="3836746" y="673052"/>
                </a:cubicBezTo>
                <a:cubicBezTo>
                  <a:pt x="3837439" y="677409"/>
                  <a:pt x="3838034" y="680758"/>
                  <a:pt x="3838534" y="683098"/>
                </a:cubicBezTo>
                <a:cubicBezTo>
                  <a:pt x="3841420" y="696606"/>
                  <a:pt x="3844456" y="707602"/>
                  <a:pt x="3847641" y="716084"/>
                </a:cubicBezTo>
                <a:cubicBezTo>
                  <a:pt x="3850827" y="724567"/>
                  <a:pt x="3854412" y="731814"/>
                  <a:pt x="3858396" y="737826"/>
                </a:cubicBezTo>
                <a:cubicBezTo>
                  <a:pt x="3862382" y="743837"/>
                  <a:pt x="3866597" y="748777"/>
                  <a:pt x="3871044" y="752646"/>
                </a:cubicBezTo>
                <a:cubicBezTo>
                  <a:pt x="3875491" y="756514"/>
                  <a:pt x="3880468" y="760232"/>
                  <a:pt x="3885974" y="763800"/>
                </a:cubicBezTo>
                <a:cubicBezTo>
                  <a:pt x="3895646" y="770807"/>
                  <a:pt x="3907639" y="775625"/>
                  <a:pt x="3921951" y="778253"/>
                </a:cubicBezTo>
                <a:cubicBezTo>
                  <a:pt x="3936262" y="780880"/>
                  <a:pt x="3952069" y="780346"/>
                  <a:pt x="3969371" y="776649"/>
                </a:cubicBezTo>
                <a:cubicBezTo>
                  <a:pt x="3980054" y="774367"/>
                  <a:pt x="3988415" y="771747"/>
                  <a:pt x="3994454" y="768791"/>
                </a:cubicBezTo>
                <a:cubicBezTo>
                  <a:pt x="4000492" y="765835"/>
                  <a:pt x="4005950" y="762548"/>
                  <a:pt x="4010827" y="758931"/>
                </a:cubicBezTo>
                <a:cubicBezTo>
                  <a:pt x="4013767" y="756962"/>
                  <a:pt x="4017877" y="755099"/>
                  <a:pt x="4023159" y="753343"/>
                </a:cubicBezTo>
                <a:cubicBezTo>
                  <a:pt x="4028441" y="751587"/>
                  <a:pt x="4031983" y="750516"/>
                  <a:pt x="4033783" y="750131"/>
                </a:cubicBezTo>
                <a:cubicBezTo>
                  <a:pt x="4042369" y="749546"/>
                  <a:pt x="4050432" y="750323"/>
                  <a:pt x="4057973" y="752464"/>
                </a:cubicBezTo>
                <a:cubicBezTo>
                  <a:pt x="4065515" y="754605"/>
                  <a:pt x="4072116" y="757009"/>
                  <a:pt x="4077780" y="759676"/>
                </a:cubicBezTo>
                <a:cubicBezTo>
                  <a:pt x="4083444" y="762344"/>
                  <a:pt x="4087798" y="764818"/>
                  <a:pt x="4090843" y="767099"/>
                </a:cubicBezTo>
                <a:cubicBezTo>
                  <a:pt x="4093887" y="769381"/>
                  <a:pt x="4095576" y="771299"/>
                  <a:pt x="4095908" y="772855"/>
                </a:cubicBezTo>
                <a:lnTo>
                  <a:pt x="4138275" y="778227"/>
                </a:lnTo>
                <a:lnTo>
                  <a:pt x="4075190" y="482970"/>
                </a:lnTo>
                <a:cubicBezTo>
                  <a:pt x="4074504" y="479763"/>
                  <a:pt x="4072630" y="475873"/>
                  <a:pt x="4069566" y="471299"/>
                </a:cubicBezTo>
                <a:cubicBezTo>
                  <a:pt x="4066502" y="466724"/>
                  <a:pt x="4062654" y="462619"/>
                  <a:pt x="4058022" y="458982"/>
                </a:cubicBezTo>
                <a:cubicBezTo>
                  <a:pt x="4053388" y="455346"/>
                  <a:pt x="4047823" y="452506"/>
                  <a:pt x="4041327" y="450463"/>
                </a:cubicBezTo>
                <a:cubicBezTo>
                  <a:pt x="4034830" y="448420"/>
                  <a:pt x="4027201" y="448031"/>
                  <a:pt x="4018439" y="449296"/>
                </a:cubicBezTo>
                <a:close/>
                <a:moveTo>
                  <a:pt x="8497267" y="424007"/>
                </a:moveTo>
                <a:lnTo>
                  <a:pt x="8511020" y="473704"/>
                </a:lnTo>
                <a:lnTo>
                  <a:pt x="8614686" y="499649"/>
                </a:lnTo>
                <a:cubicBezTo>
                  <a:pt x="8590829" y="506098"/>
                  <a:pt x="8568209" y="522223"/>
                  <a:pt x="8546825" y="548025"/>
                </a:cubicBezTo>
                <a:cubicBezTo>
                  <a:pt x="8525442" y="573827"/>
                  <a:pt x="8510151" y="606900"/>
                  <a:pt x="8500953" y="647243"/>
                </a:cubicBezTo>
                <a:cubicBezTo>
                  <a:pt x="8494577" y="674586"/>
                  <a:pt x="8492549" y="698992"/>
                  <a:pt x="8494867" y="720459"/>
                </a:cubicBezTo>
                <a:cubicBezTo>
                  <a:pt x="8497186" y="741927"/>
                  <a:pt x="8502201" y="760647"/>
                  <a:pt x="8509911" y="776618"/>
                </a:cubicBezTo>
                <a:cubicBezTo>
                  <a:pt x="8517621" y="792589"/>
                  <a:pt x="8527589" y="805594"/>
                  <a:pt x="8539811" y="815632"/>
                </a:cubicBezTo>
                <a:cubicBezTo>
                  <a:pt x="8552035" y="825671"/>
                  <a:pt x="8565059" y="832420"/>
                  <a:pt x="8578885" y="835881"/>
                </a:cubicBezTo>
                <a:cubicBezTo>
                  <a:pt x="8589199" y="838462"/>
                  <a:pt x="8598523" y="839244"/>
                  <a:pt x="8606857" y="838226"/>
                </a:cubicBezTo>
                <a:cubicBezTo>
                  <a:pt x="8615192" y="837209"/>
                  <a:pt x="8622289" y="834854"/>
                  <a:pt x="8628151" y="831161"/>
                </a:cubicBezTo>
                <a:cubicBezTo>
                  <a:pt x="8634011" y="827468"/>
                  <a:pt x="8638775" y="823060"/>
                  <a:pt x="8642442" y="817936"/>
                </a:cubicBezTo>
                <a:cubicBezTo>
                  <a:pt x="8646108" y="812813"/>
                  <a:pt x="8648609" y="807582"/>
                  <a:pt x="8649945" y="802242"/>
                </a:cubicBezTo>
                <a:cubicBezTo>
                  <a:pt x="8651414" y="796375"/>
                  <a:pt x="8651529" y="790172"/>
                  <a:pt x="8650293" y="783635"/>
                </a:cubicBezTo>
                <a:cubicBezTo>
                  <a:pt x="8649056" y="777097"/>
                  <a:pt x="8646777" y="771076"/>
                  <a:pt x="8643455" y="765570"/>
                </a:cubicBezTo>
                <a:cubicBezTo>
                  <a:pt x="8640133" y="760064"/>
                  <a:pt x="8635629" y="755266"/>
                  <a:pt x="8629944" y="751175"/>
                </a:cubicBezTo>
                <a:cubicBezTo>
                  <a:pt x="8624258" y="747084"/>
                  <a:pt x="8618461" y="744299"/>
                  <a:pt x="8612553" y="742820"/>
                </a:cubicBezTo>
                <a:cubicBezTo>
                  <a:pt x="8599391" y="740152"/>
                  <a:pt x="8588839" y="742160"/>
                  <a:pt x="8580895" y="748845"/>
                </a:cubicBezTo>
                <a:cubicBezTo>
                  <a:pt x="8572951" y="755530"/>
                  <a:pt x="8567589" y="764428"/>
                  <a:pt x="8564807" y="775541"/>
                </a:cubicBezTo>
                <a:lnTo>
                  <a:pt x="8563113" y="784669"/>
                </a:lnTo>
                <a:lnTo>
                  <a:pt x="8561905" y="781359"/>
                </a:lnTo>
                <a:cubicBezTo>
                  <a:pt x="8560342" y="777655"/>
                  <a:pt x="8558309" y="773231"/>
                  <a:pt x="8555804" y="768088"/>
                </a:cubicBezTo>
                <a:cubicBezTo>
                  <a:pt x="8550795" y="757802"/>
                  <a:pt x="8547149" y="746964"/>
                  <a:pt x="8544865" y="735572"/>
                </a:cubicBezTo>
                <a:cubicBezTo>
                  <a:pt x="8542581" y="724181"/>
                  <a:pt x="8541431" y="712786"/>
                  <a:pt x="8541415" y="701387"/>
                </a:cubicBezTo>
                <a:cubicBezTo>
                  <a:pt x="8541398" y="689988"/>
                  <a:pt x="8542505" y="679829"/>
                  <a:pt x="8544738" y="670909"/>
                </a:cubicBezTo>
                <a:cubicBezTo>
                  <a:pt x="8547927" y="658165"/>
                  <a:pt x="8551642" y="647152"/>
                  <a:pt x="8555882" y="637868"/>
                </a:cubicBezTo>
                <a:cubicBezTo>
                  <a:pt x="8560122" y="628584"/>
                  <a:pt x="8564757" y="620136"/>
                  <a:pt x="8569787" y="612525"/>
                </a:cubicBezTo>
                <a:cubicBezTo>
                  <a:pt x="8574817" y="604913"/>
                  <a:pt x="8580046" y="598102"/>
                  <a:pt x="8585477" y="592094"/>
                </a:cubicBezTo>
                <a:cubicBezTo>
                  <a:pt x="8590907" y="586085"/>
                  <a:pt x="8596780" y="579887"/>
                  <a:pt x="8603097" y="573500"/>
                </a:cubicBezTo>
                <a:cubicBezTo>
                  <a:pt x="8623975" y="555504"/>
                  <a:pt x="8644265" y="542833"/>
                  <a:pt x="8663968" y="535488"/>
                </a:cubicBezTo>
                <a:cubicBezTo>
                  <a:pt x="8673819" y="531816"/>
                  <a:pt x="8683606" y="529238"/>
                  <a:pt x="8693330" y="527754"/>
                </a:cubicBezTo>
                <a:lnTo>
                  <a:pt x="8721853" y="526603"/>
                </a:lnTo>
                <a:lnTo>
                  <a:pt x="8740501" y="531137"/>
                </a:lnTo>
                <a:lnTo>
                  <a:pt x="8709921" y="653329"/>
                </a:lnTo>
                <a:cubicBezTo>
                  <a:pt x="8709667" y="672129"/>
                  <a:pt x="8713767" y="687758"/>
                  <a:pt x="8722220" y="700215"/>
                </a:cubicBezTo>
                <a:cubicBezTo>
                  <a:pt x="8730673" y="712672"/>
                  <a:pt x="8742534" y="720811"/>
                  <a:pt x="8757801" y="724632"/>
                </a:cubicBezTo>
                <a:cubicBezTo>
                  <a:pt x="8766105" y="726710"/>
                  <a:pt x="8776921" y="726641"/>
                  <a:pt x="8790247" y="724424"/>
                </a:cubicBezTo>
                <a:cubicBezTo>
                  <a:pt x="8803574" y="722208"/>
                  <a:pt x="8816882" y="718151"/>
                  <a:pt x="8830170" y="712254"/>
                </a:cubicBezTo>
                <a:cubicBezTo>
                  <a:pt x="8843458" y="706356"/>
                  <a:pt x="8855732" y="698287"/>
                  <a:pt x="8866994" y="688045"/>
                </a:cubicBezTo>
                <a:cubicBezTo>
                  <a:pt x="8872624" y="682924"/>
                  <a:pt x="8877297" y="677287"/>
                  <a:pt x="8881012" y="671133"/>
                </a:cubicBezTo>
                <a:lnTo>
                  <a:pt x="8887528" y="655364"/>
                </a:lnTo>
                <a:lnTo>
                  <a:pt x="8898432" y="660142"/>
                </a:lnTo>
                <a:cubicBezTo>
                  <a:pt x="8902517" y="662853"/>
                  <a:pt x="8906193" y="666307"/>
                  <a:pt x="8909458" y="670502"/>
                </a:cubicBezTo>
                <a:cubicBezTo>
                  <a:pt x="8915987" y="678893"/>
                  <a:pt x="8917824" y="688793"/>
                  <a:pt x="8914969" y="700203"/>
                </a:cubicBezTo>
                <a:cubicBezTo>
                  <a:pt x="8909481" y="722130"/>
                  <a:pt x="8894725" y="737536"/>
                  <a:pt x="8870701" y="746420"/>
                </a:cubicBezTo>
                <a:cubicBezTo>
                  <a:pt x="8846676" y="755305"/>
                  <a:pt x="8812659" y="754240"/>
                  <a:pt x="8768649" y="743225"/>
                </a:cubicBezTo>
                <a:cubicBezTo>
                  <a:pt x="8761023" y="741317"/>
                  <a:pt x="8753253" y="738831"/>
                  <a:pt x="8745343" y="735769"/>
                </a:cubicBezTo>
                <a:cubicBezTo>
                  <a:pt x="8737433" y="732707"/>
                  <a:pt x="8725987" y="728136"/>
                  <a:pt x="8711004" y="722057"/>
                </a:cubicBezTo>
                <a:lnTo>
                  <a:pt x="8739028" y="805249"/>
                </a:lnTo>
                <a:cubicBezTo>
                  <a:pt x="8756289" y="813949"/>
                  <a:pt x="8772465" y="822746"/>
                  <a:pt x="8787557" y="831639"/>
                </a:cubicBezTo>
                <a:cubicBezTo>
                  <a:pt x="8802648" y="840533"/>
                  <a:pt x="8816434" y="850720"/>
                  <a:pt x="8828914" y="862200"/>
                </a:cubicBezTo>
                <a:lnTo>
                  <a:pt x="8852369" y="870594"/>
                </a:lnTo>
                <a:lnTo>
                  <a:pt x="8851729" y="870434"/>
                </a:lnTo>
                <a:cubicBezTo>
                  <a:pt x="8880409" y="909024"/>
                  <a:pt x="8909976" y="947229"/>
                  <a:pt x="8940431" y="985048"/>
                </a:cubicBezTo>
                <a:lnTo>
                  <a:pt x="8949668" y="948137"/>
                </a:lnTo>
                <a:cubicBezTo>
                  <a:pt x="8942619" y="935730"/>
                  <a:pt x="8934629" y="922556"/>
                  <a:pt x="8925698" y="908617"/>
                </a:cubicBezTo>
                <a:cubicBezTo>
                  <a:pt x="8916768" y="894677"/>
                  <a:pt x="8907788" y="881478"/>
                  <a:pt x="8898760" y="869017"/>
                </a:cubicBezTo>
                <a:cubicBezTo>
                  <a:pt x="8889732" y="856556"/>
                  <a:pt x="8880131" y="844132"/>
                  <a:pt x="8869955" y="831744"/>
                </a:cubicBezTo>
                <a:cubicBezTo>
                  <a:pt x="8859780" y="819356"/>
                  <a:pt x="8849586" y="812117"/>
                  <a:pt x="8839372" y="810029"/>
                </a:cubicBezTo>
                <a:lnTo>
                  <a:pt x="8834022" y="808690"/>
                </a:lnTo>
                <a:cubicBezTo>
                  <a:pt x="8846944" y="807832"/>
                  <a:pt x="8859675" y="806049"/>
                  <a:pt x="8872215" y="803340"/>
                </a:cubicBezTo>
                <a:cubicBezTo>
                  <a:pt x="8884756" y="800632"/>
                  <a:pt x="8896163" y="796379"/>
                  <a:pt x="8906439" y="790579"/>
                </a:cubicBezTo>
                <a:cubicBezTo>
                  <a:pt x="8918683" y="782029"/>
                  <a:pt x="8928910" y="771756"/>
                  <a:pt x="8937123" y="759759"/>
                </a:cubicBezTo>
                <a:cubicBezTo>
                  <a:pt x="8945336" y="747762"/>
                  <a:pt x="8951239" y="734587"/>
                  <a:pt x="8954831" y="720233"/>
                </a:cubicBezTo>
                <a:cubicBezTo>
                  <a:pt x="8957502" y="709561"/>
                  <a:pt x="8958507" y="696902"/>
                  <a:pt x="8957847" y="682256"/>
                </a:cubicBezTo>
                <a:cubicBezTo>
                  <a:pt x="8957187" y="667611"/>
                  <a:pt x="8949417" y="652112"/>
                  <a:pt x="8934539" y="635760"/>
                </a:cubicBezTo>
                <a:cubicBezTo>
                  <a:pt x="8930489" y="623118"/>
                  <a:pt x="8921845" y="613192"/>
                  <a:pt x="8908605" y="605980"/>
                </a:cubicBezTo>
                <a:cubicBezTo>
                  <a:pt x="8895365" y="598769"/>
                  <a:pt x="8881978" y="593470"/>
                  <a:pt x="8868443" y="590082"/>
                </a:cubicBezTo>
                <a:cubicBezTo>
                  <a:pt x="8865904" y="589447"/>
                  <a:pt x="8863064" y="588736"/>
                  <a:pt x="8859920" y="587949"/>
                </a:cubicBezTo>
                <a:cubicBezTo>
                  <a:pt x="8856777" y="587163"/>
                  <a:pt x="8853885" y="586669"/>
                  <a:pt x="8851246" y="586469"/>
                </a:cubicBezTo>
                <a:cubicBezTo>
                  <a:pt x="8849452" y="586020"/>
                  <a:pt x="8847255" y="585585"/>
                  <a:pt x="8844652" y="585164"/>
                </a:cubicBezTo>
                <a:cubicBezTo>
                  <a:pt x="8842050" y="584743"/>
                  <a:pt x="8839497" y="584219"/>
                  <a:pt x="8836993" y="583592"/>
                </a:cubicBezTo>
                <a:cubicBezTo>
                  <a:pt x="8825827" y="580797"/>
                  <a:pt x="8816042" y="575722"/>
                  <a:pt x="8807639" y="568365"/>
                </a:cubicBezTo>
                <a:cubicBezTo>
                  <a:pt x="8803437" y="564687"/>
                  <a:pt x="8799759" y="560475"/>
                  <a:pt x="8796604" y="555729"/>
                </a:cubicBezTo>
                <a:lnTo>
                  <a:pt x="8790595" y="543674"/>
                </a:lnTo>
                <a:lnTo>
                  <a:pt x="9026801" y="602790"/>
                </a:lnTo>
                <a:lnTo>
                  <a:pt x="9011951" y="552818"/>
                </a:lnTo>
                <a:lnTo>
                  <a:pt x="8721693" y="480175"/>
                </a:lnTo>
                <a:lnTo>
                  <a:pt x="8701715" y="475174"/>
                </a:lnTo>
                <a:close/>
                <a:moveTo>
                  <a:pt x="4531323" y="420604"/>
                </a:moveTo>
                <a:lnTo>
                  <a:pt x="4531929" y="424629"/>
                </a:lnTo>
                <a:lnTo>
                  <a:pt x="4531335" y="424719"/>
                </a:lnTo>
                <a:close/>
                <a:moveTo>
                  <a:pt x="4402475" y="401499"/>
                </a:moveTo>
                <a:cubicBezTo>
                  <a:pt x="4405493" y="410209"/>
                  <a:pt x="4413148" y="417480"/>
                  <a:pt x="4425437" y="423313"/>
                </a:cubicBezTo>
                <a:cubicBezTo>
                  <a:pt x="4437726" y="429146"/>
                  <a:pt x="4452568" y="432411"/>
                  <a:pt x="4469966" y="433109"/>
                </a:cubicBezTo>
                <a:cubicBezTo>
                  <a:pt x="4469184" y="438609"/>
                  <a:pt x="4467017" y="445080"/>
                  <a:pt x="4463464" y="452522"/>
                </a:cubicBezTo>
                <a:cubicBezTo>
                  <a:pt x="4459909" y="459964"/>
                  <a:pt x="4455575" y="466447"/>
                  <a:pt x="4450459" y="471972"/>
                </a:cubicBezTo>
                <a:cubicBezTo>
                  <a:pt x="4445344" y="477497"/>
                  <a:pt x="4440041" y="481912"/>
                  <a:pt x="4434553" y="485218"/>
                </a:cubicBezTo>
                <a:cubicBezTo>
                  <a:pt x="4431810" y="486871"/>
                  <a:pt x="4428983" y="489391"/>
                  <a:pt x="4426078" y="492778"/>
                </a:cubicBezTo>
                <a:lnTo>
                  <a:pt x="4422876" y="497339"/>
                </a:lnTo>
                <a:lnTo>
                  <a:pt x="4418572" y="493335"/>
                </a:lnTo>
                <a:cubicBezTo>
                  <a:pt x="4417432" y="492288"/>
                  <a:pt x="4416763" y="491690"/>
                  <a:pt x="4416562" y="491540"/>
                </a:cubicBezTo>
                <a:cubicBezTo>
                  <a:pt x="4416161" y="491240"/>
                  <a:pt x="4415726" y="489539"/>
                  <a:pt x="4415260" y="486434"/>
                </a:cubicBezTo>
                <a:close/>
                <a:moveTo>
                  <a:pt x="4071640" y="370601"/>
                </a:moveTo>
                <a:lnTo>
                  <a:pt x="3740413" y="441372"/>
                </a:lnTo>
                <a:lnTo>
                  <a:pt x="3769272" y="473910"/>
                </a:lnTo>
                <a:lnTo>
                  <a:pt x="3733612" y="440768"/>
                </a:lnTo>
                <a:lnTo>
                  <a:pt x="3687739" y="452680"/>
                </a:lnTo>
                <a:lnTo>
                  <a:pt x="3684626" y="447682"/>
                </a:lnTo>
                <a:cubicBezTo>
                  <a:pt x="3680518" y="440136"/>
                  <a:pt x="3674521" y="431202"/>
                  <a:pt x="3666633" y="420882"/>
                </a:cubicBezTo>
                <a:cubicBezTo>
                  <a:pt x="3658747" y="410562"/>
                  <a:pt x="3645639" y="404249"/>
                  <a:pt x="3627309" y="401945"/>
                </a:cubicBezTo>
                <a:lnTo>
                  <a:pt x="3647142" y="478328"/>
                </a:lnTo>
                <a:lnTo>
                  <a:pt x="3639936" y="475124"/>
                </a:lnTo>
                <a:cubicBezTo>
                  <a:pt x="3635705" y="473330"/>
                  <a:pt x="3630710" y="471282"/>
                  <a:pt x="3624953" y="468983"/>
                </a:cubicBezTo>
                <a:lnTo>
                  <a:pt x="3575074" y="481934"/>
                </a:lnTo>
                <a:lnTo>
                  <a:pt x="3558945" y="486122"/>
                </a:lnTo>
                <a:lnTo>
                  <a:pt x="3265534" y="562309"/>
                </a:lnTo>
                <a:lnTo>
                  <a:pt x="3300830" y="599687"/>
                </a:lnTo>
                <a:lnTo>
                  <a:pt x="3326380" y="592869"/>
                </a:lnTo>
                <a:lnTo>
                  <a:pt x="3358037" y="714788"/>
                </a:lnTo>
                <a:cubicBezTo>
                  <a:pt x="3366816" y="731414"/>
                  <a:pt x="3377898" y="743171"/>
                  <a:pt x="3391284" y="750060"/>
                </a:cubicBezTo>
                <a:cubicBezTo>
                  <a:pt x="3404670" y="756949"/>
                  <a:pt x="3418979" y="758415"/>
                  <a:pt x="3434212" y="754460"/>
                </a:cubicBezTo>
                <a:cubicBezTo>
                  <a:pt x="3442498" y="752309"/>
                  <a:pt x="3451960" y="747069"/>
                  <a:pt x="3462599" y="738743"/>
                </a:cubicBezTo>
                <a:cubicBezTo>
                  <a:pt x="3473237" y="730416"/>
                  <a:pt x="3482979" y="720483"/>
                  <a:pt x="3491820" y="708943"/>
                </a:cubicBezTo>
                <a:cubicBezTo>
                  <a:pt x="3500663" y="697404"/>
                  <a:pt x="3507575" y="684442"/>
                  <a:pt x="3512558" y="670059"/>
                </a:cubicBezTo>
                <a:cubicBezTo>
                  <a:pt x="3515049" y="662868"/>
                  <a:pt x="3516453" y="655681"/>
                  <a:pt x="3516767" y="648500"/>
                </a:cubicBezTo>
                <a:lnTo>
                  <a:pt x="3514938" y="631536"/>
                </a:lnTo>
                <a:lnTo>
                  <a:pt x="3526798" y="630509"/>
                </a:lnTo>
                <a:cubicBezTo>
                  <a:pt x="3531683" y="630933"/>
                  <a:pt x="3536563" y="632206"/>
                  <a:pt x="3541438" y="634326"/>
                </a:cubicBezTo>
                <a:cubicBezTo>
                  <a:pt x="3551189" y="638565"/>
                  <a:pt x="3557542" y="646378"/>
                  <a:pt x="3560497" y="657762"/>
                </a:cubicBezTo>
                <a:cubicBezTo>
                  <a:pt x="3566178" y="679640"/>
                  <a:pt x="3560600" y="700231"/>
                  <a:pt x="3543763" y="719533"/>
                </a:cubicBezTo>
                <a:cubicBezTo>
                  <a:pt x="3526925" y="738836"/>
                  <a:pt x="3496549" y="754188"/>
                  <a:pt x="3452639" y="765590"/>
                </a:cubicBezTo>
                <a:cubicBezTo>
                  <a:pt x="3445029" y="767566"/>
                  <a:pt x="3437019" y="769103"/>
                  <a:pt x="3428609" y="770203"/>
                </a:cubicBezTo>
                <a:cubicBezTo>
                  <a:pt x="3420197" y="771302"/>
                  <a:pt x="3407960" y="772769"/>
                  <a:pt x="3391895" y="774605"/>
                </a:cubicBezTo>
                <a:lnTo>
                  <a:pt x="3456330" y="834225"/>
                </a:lnTo>
                <a:cubicBezTo>
                  <a:pt x="3475650" y="833598"/>
                  <a:pt x="3494063" y="833576"/>
                  <a:pt x="3511570" y="834158"/>
                </a:cubicBezTo>
                <a:cubicBezTo>
                  <a:pt x="3529077" y="834740"/>
                  <a:pt x="3546059" y="837083"/>
                  <a:pt x="3562512" y="841186"/>
                </a:cubicBezTo>
                <a:lnTo>
                  <a:pt x="3587122" y="837326"/>
                </a:lnTo>
                <a:lnTo>
                  <a:pt x="3586484" y="837491"/>
                </a:lnTo>
                <a:cubicBezTo>
                  <a:pt x="3630140" y="857639"/>
                  <a:pt x="3674389" y="877023"/>
                  <a:pt x="3719233" y="895644"/>
                </a:cubicBezTo>
                <a:lnTo>
                  <a:pt x="3709671" y="858816"/>
                </a:lnTo>
                <a:cubicBezTo>
                  <a:pt x="3697542" y="851298"/>
                  <a:pt x="3684220" y="843559"/>
                  <a:pt x="3669706" y="835597"/>
                </a:cubicBezTo>
                <a:cubicBezTo>
                  <a:pt x="3655190" y="827636"/>
                  <a:pt x="3640987" y="820346"/>
                  <a:pt x="3627094" y="813729"/>
                </a:cubicBezTo>
                <a:cubicBezTo>
                  <a:pt x="3613202" y="807113"/>
                  <a:pt x="3598825" y="800802"/>
                  <a:pt x="3583961" y="794798"/>
                </a:cubicBezTo>
                <a:cubicBezTo>
                  <a:pt x="3569096" y="788794"/>
                  <a:pt x="3556680" y="787320"/>
                  <a:pt x="3546713" y="790377"/>
                </a:cubicBezTo>
                <a:lnTo>
                  <a:pt x="3541375" y="791763"/>
                </a:lnTo>
                <a:cubicBezTo>
                  <a:pt x="3552309" y="784822"/>
                  <a:pt x="3562631" y="777162"/>
                  <a:pt x="3572344" y="768780"/>
                </a:cubicBezTo>
                <a:cubicBezTo>
                  <a:pt x="3582058" y="760398"/>
                  <a:pt x="3590036" y="751202"/>
                  <a:pt x="3596281" y="741191"/>
                </a:cubicBezTo>
                <a:cubicBezTo>
                  <a:pt x="3602936" y="727822"/>
                  <a:pt x="3606996" y="713906"/>
                  <a:pt x="3608463" y="699441"/>
                </a:cubicBezTo>
                <a:cubicBezTo>
                  <a:pt x="3609928" y="684976"/>
                  <a:pt x="3608802" y="670583"/>
                  <a:pt x="3605084" y="656262"/>
                </a:cubicBezTo>
                <a:cubicBezTo>
                  <a:pt x="3602319" y="645613"/>
                  <a:pt x="3597141" y="634018"/>
                  <a:pt x="3589549" y="621477"/>
                </a:cubicBezTo>
                <a:cubicBezTo>
                  <a:pt x="3581958" y="608935"/>
                  <a:pt x="3567715" y="599049"/>
                  <a:pt x="3546823" y="591817"/>
                </a:cubicBezTo>
                <a:cubicBezTo>
                  <a:pt x="3537216" y="582656"/>
                  <a:pt x="3524874" y="578081"/>
                  <a:pt x="3509797" y="578089"/>
                </a:cubicBezTo>
                <a:cubicBezTo>
                  <a:pt x="3494721" y="578097"/>
                  <a:pt x="3480431" y="579854"/>
                  <a:pt x="3466925" y="583361"/>
                </a:cubicBezTo>
                <a:cubicBezTo>
                  <a:pt x="3464393" y="584018"/>
                  <a:pt x="3461559" y="584755"/>
                  <a:pt x="3458422" y="585569"/>
                </a:cubicBezTo>
                <a:cubicBezTo>
                  <a:pt x="3455286" y="586383"/>
                  <a:pt x="3452511" y="587334"/>
                  <a:pt x="3450098" y="588422"/>
                </a:cubicBezTo>
                <a:cubicBezTo>
                  <a:pt x="3448308" y="588887"/>
                  <a:pt x="3446170" y="589557"/>
                  <a:pt x="3443685" y="590434"/>
                </a:cubicBezTo>
                <a:cubicBezTo>
                  <a:pt x="3441198" y="591310"/>
                  <a:pt x="3438707" y="592072"/>
                  <a:pt x="3436208" y="592721"/>
                </a:cubicBezTo>
                <a:cubicBezTo>
                  <a:pt x="3425066" y="595614"/>
                  <a:pt x="3414047" y="595843"/>
                  <a:pt x="3403147" y="593408"/>
                </a:cubicBezTo>
                <a:cubicBezTo>
                  <a:pt x="3397697" y="592190"/>
                  <a:pt x="3392451" y="590253"/>
                  <a:pt x="3387408" y="587598"/>
                </a:cubicBezTo>
                <a:lnTo>
                  <a:pt x="3376362" y="579891"/>
                </a:lnTo>
                <a:lnTo>
                  <a:pt x="3597609" y="522442"/>
                </a:lnTo>
                <a:lnTo>
                  <a:pt x="3612037" y="518696"/>
                </a:lnTo>
                <a:lnTo>
                  <a:pt x="3627378" y="514713"/>
                </a:lnTo>
                <a:cubicBezTo>
                  <a:pt x="3628774" y="514927"/>
                  <a:pt x="3631512" y="516466"/>
                  <a:pt x="3635593" y="519331"/>
                </a:cubicBezTo>
                <a:cubicBezTo>
                  <a:pt x="3639675" y="522196"/>
                  <a:pt x="3643993" y="525664"/>
                  <a:pt x="3648549" y="529736"/>
                </a:cubicBezTo>
                <a:cubicBezTo>
                  <a:pt x="3653106" y="533807"/>
                  <a:pt x="3657021" y="537852"/>
                  <a:pt x="3660296" y="541870"/>
                </a:cubicBezTo>
                <a:cubicBezTo>
                  <a:pt x="3663569" y="545889"/>
                  <a:pt x="3665450" y="548837"/>
                  <a:pt x="3665938" y="550714"/>
                </a:cubicBezTo>
                <a:lnTo>
                  <a:pt x="3731755" y="804192"/>
                </a:lnTo>
                <a:lnTo>
                  <a:pt x="3787259" y="826085"/>
                </a:lnTo>
                <a:lnTo>
                  <a:pt x="3701418" y="495488"/>
                </a:lnTo>
                <a:lnTo>
                  <a:pt x="3772125" y="477128"/>
                </a:lnTo>
                <a:lnTo>
                  <a:pt x="3774625" y="479946"/>
                </a:lnTo>
                <a:lnTo>
                  <a:pt x="4109016" y="408500"/>
                </a:lnTo>
                <a:close/>
                <a:moveTo>
                  <a:pt x="6145956" y="363071"/>
                </a:moveTo>
                <a:lnTo>
                  <a:pt x="6119324" y="415270"/>
                </a:lnTo>
                <a:cubicBezTo>
                  <a:pt x="6159507" y="439271"/>
                  <a:pt x="6194783" y="465334"/>
                  <a:pt x="6225151" y="493459"/>
                </a:cubicBezTo>
                <a:cubicBezTo>
                  <a:pt x="6255519" y="521584"/>
                  <a:pt x="6288450" y="550804"/>
                  <a:pt x="6323943" y="581117"/>
                </a:cubicBezTo>
                <a:lnTo>
                  <a:pt x="6323612" y="542787"/>
                </a:lnTo>
                <a:cubicBezTo>
                  <a:pt x="6320123" y="537076"/>
                  <a:pt x="6314648" y="529412"/>
                  <a:pt x="6307188" y="519797"/>
                </a:cubicBezTo>
                <a:cubicBezTo>
                  <a:pt x="6299726" y="510181"/>
                  <a:pt x="6291258" y="499746"/>
                  <a:pt x="6281780" y="488491"/>
                </a:cubicBezTo>
                <a:cubicBezTo>
                  <a:pt x="6272303" y="477236"/>
                  <a:pt x="6262147" y="465770"/>
                  <a:pt x="6251313" y="454094"/>
                </a:cubicBezTo>
                <a:cubicBezTo>
                  <a:pt x="6240478" y="442419"/>
                  <a:pt x="6228865" y="430374"/>
                  <a:pt x="6216472" y="417962"/>
                </a:cubicBezTo>
                <a:cubicBezTo>
                  <a:pt x="6204079" y="405550"/>
                  <a:pt x="6192524" y="394721"/>
                  <a:pt x="6181809" y="385475"/>
                </a:cubicBezTo>
                <a:cubicBezTo>
                  <a:pt x="6171093" y="376230"/>
                  <a:pt x="6159142" y="368762"/>
                  <a:pt x="6145956" y="363071"/>
                </a:cubicBezTo>
                <a:close/>
                <a:moveTo>
                  <a:pt x="8422942" y="345547"/>
                </a:moveTo>
                <a:lnTo>
                  <a:pt x="8359202" y="662458"/>
                </a:lnTo>
                <a:lnTo>
                  <a:pt x="8358863" y="660286"/>
                </a:lnTo>
                <a:cubicBezTo>
                  <a:pt x="8358241" y="658073"/>
                  <a:pt x="8357320" y="655720"/>
                  <a:pt x="8356100" y="653226"/>
                </a:cubicBezTo>
                <a:cubicBezTo>
                  <a:pt x="8351221" y="643254"/>
                  <a:pt x="8345381" y="633601"/>
                  <a:pt x="8338581" y="624267"/>
                </a:cubicBezTo>
                <a:cubicBezTo>
                  <a:pt x="8331780" y="614932"/>
                  <a:pt x="8323346" y="605775"/>
                  <a:pt x="8313280" y="596794"/>
                </a:cubicBezTo>
                <a:cubicBezTo>
                  <a:pt x="8303213" y="587814"/>
                  <a:pt x="8292141" y="581465"/>
                  <a:pt x="8280066" y="577748"/>
                </a:cubicBezTo>
                <a:cubicBezTo>
                  <a:pt x="8287999" y="579664"/>
                  <a:pt x="8296038" y="579617"/>
                  <a:pt x="8304180" y="577608"/>
                </a:cubicBezTo>
                <a:cubicBezTo>
                  <a:pt x="8312323" y="575599"/>
                  <a:pt x="8318437" y="573618"/>
                  <a:pt x="8322524" y="571664"/>
                </a:cubicBezTo>
                <a:cubicBezTo>
                  <a:pt x="8337772" y="562292"/>
                  <a:pt x="8349220" y="551662"/>
                  <a:pt x="8356867" y="539772"/>
                </a:cubicBezTo>
                <a:cubicBezTo>
                  <a:pt x="8364513" y="527881"/>
                  <a:pt x="8369662" y="515347"/>
                  <a:pt x="8372313" y="502167"/>
                </a:cubicBezTo>
                <a:cubicBezTo>
                  <a:pt x="8373708" y="495232"/>
                  <a:pt x="8374440" y="486796"/>
                  <a:pt x="8374511" y="476858"/>
                </a:cubicBezTo>
                <a:cubicBezTo>
                  <a:pt x="8374581" y="466921"/>
                  <a:pt x="8372762" y="456911"/>
                  <a:pt x="8369055" y="446829"/>
                </a:cubicBezTo>
                <a:cubicBezTo>
                  <a:pt x="8365347" y="436747"/>
                  <a:pt x="8359570" y="426841"/>
                  <a:pt x="8351724" y="417112"/>
                </a:cubicBezTo>
                <a:cubicBezTo>
                  <a:pt x="8343879" y="407382"/>
                  <a:pt x="8330821" y="397912"/>
                  <a:pt x="8312549" y="388701"/>
                </a:cubicBezTo>
                <a:cubicBezTo>
                  <a:pt x="8296722" y="414322"/>
                  <a:pt x="8282044" y="429372"/>
                  <a:pt x="8268516" y="433852"/>
                </a:cubicBezTo>
                <a:lnTo>
                  <a:pt x="8260101" y="434464"/>
                </a:lnTo>
                <a:lnTo>
                  <a:pt x="8261919" y="432939"/>
                </a:lnTo>
                <a:cubicBezTo>
                  <a:pt x="8262708" y="431234"/>
                  <a:pt x="8263482" y="428498"/>
                  <a:pt x="8264239" y="424733"/>
                </a:cubicBezTo>
                <a:cubicBezTo>
                  <a:pt x="8266666" y="412669"/>
                  <a:pt x="8265124" y="401519"/>
                  <a:pt x="8259615" y="391285"/>
                </a:cubicBezTo>
                <a:cubicBezTo>
                  <a:pt x="8254105" y="381050"/>
                  <a:pt x="8244805" y="374617"/>
                  <a:pt x="8231715" y="371984"/>
                </a:cubicBezTo>
                <a:cubicBezTo>
                  <a:pt x="8225272" y="370688"/>
                  <a:pt x="8218647" y="370784"/>
                  <a:pt x="8211840" y="372272"/>
                </a:cubicBezTo>
                <a:cubicBezTo>
                  <a:pt x="8205033" y="373760"/>
                  <a:pt x="8198797" y="376281"/>
                  <a:pt x="8193129" y="379834"/>
                </a:cubicBezTo>
                <a:cubicBezTo>
                  <a:pt x="8187462" y="383387"/>
                  <a:pt x="8182382" y="387944"/>
                  <a:pt x="8177891" y="393506"/>
                </a:cubicBezTo>
                <a:cubicBezTo>
                  <a:pt x="8173399" y="399067"/>
                  <a:pt x="8170398" y="405603"/>
                  <a:pt x="8168887" y="413113"/>
                </a:cubicBezTo>
                <a:cubicBezTo>
                  <a:pt x="8167080" y="422099"/>
                  <a:pt x="8166698" y="430800"/>
                  <a:pt x="8167742" y="439215"/>
                </a:cubicBezTo>
                <a:cubicBezTo>
                  <a:pt x="8168786" y="447630"/>
                  <a:pt x="8171589" y="455431"/>
                  <a:pt x="8176153" y="462618"/>
                </a:cubicBezTo>
                <a:cubicBezTo>
                  <a:pt x="8180717" y="469805"/>
                  <a:pt x="8187131" y="476074"/>
                  <a:pt x="8195394" y="481426"/>
                </a:cubicBezTo>
                <a:cubicBezTo>
                  <a:pt x="8203657" y="486778"/>
                  <a:pt x="8214061" y="490715"/>
                  <a:pt x="8226604" y="493238"/>
                </a:cubicBezTo>
                <a:cubicBezTo>
                  <a:pt x="8243272" y="496590"/>
                  <a:pt x="8260289" y="496231"/>
                  <a:pt x="8277656" y="492159"/>
                </a:cubicBezTo>
                <a:cubicBezTo>
                  <a:pt x="8295024" y="488088"/>
                  <a:pt x="8313073" y="478084"/>
                  <a:pt x="8331806" y="462148"/>
                </a:cubicBezTo>
                <a:cubicBezTo>
                  <a:pt x="8330980" y="463775"/>
                  <a:pt x="8330841" y="465591"/>
                  <a:pt x="8331387" y="467598"/>
                </a:cubicBezTo>
                <a:cubicBezTo>
                  <a:pt x="8331934" y="469604"/>
                  <a:pt x="8331935" y="471958"/>
                  <a:pt x="8331392" y="474660"/>
                </a:cubicBezTo>
                <a:cubicBezTo>
                  <a:pt x="8329916" y="481998"/>
                  <a:pt x="8326439" y="488753"/>
                  <a:pt x="8320960" y="494924"/>
                </a:cubicBezTo>
                <a:cubicBezTo>
                  <a:pt x="8315481" y="501094"/>
                  <a:pt x="8308654" y="506741"/>
                  <a:pt x="8300480" y="511864"/>
                </a:cubicBezTo>
                <a:cubicBezTo>
                  <a:pt x="8296130" y="514775"/>
                  <a:pt x="8291193" y="517578"/>
                  <a:pt x="8285670" y="520275"/>
                </a:cubicBezTo>
                <a:cubicBezTo>
                  <a:pt x="8280146" y="522971"/>
                  <a:pt x="8273342" y="525232"/>
                  <a:pt x="8265258" y="527057"/>
                </a:cubicBezTo>
                <a:cubicBezTo>
                  <a:pt x="8257173" y="528882"/>
                  <a:pt x="8248224" y="529980"/>
                  <a:pt x="8238412" y="530351"/>
                </a:cubicBezTo>
                <a:cubicBezTo>
                  <a:pt x="8228599" y="530722"/>
                  <a:pt x="8217698" y="529702"/>
                  <a:pt x="8205708" y="527291"/>
                </a:cubicBezTo>
                <a:cubicBezTo>
                  <a:pt x="8199840" y="526111"/>
                  <a:pt x="8194049" y="524745"/>
                  <a:pt x="8188333" y="523193"/>
                </a:cubicBezTo>
                <a:cubicBezTo>
                  <a:pt x="8182618" y="521641"/>
                  <a:pt x="8172959" y="518558"/>
                  <a:pt x="8159356" y="513944"/>
                </a:cubicBezTo>
                <a:lnTo>
                  <a:pt x="8190513" y="598013"/>
                </a:lnTo>
                <a:lnTo>
                  <a:pt x="8207532" y="601437"/>
                </a:lnTo>
                <a:cubicBezTo>
                  <a:pt x="8222592" y="604466"/>
                  <a:pt x="8237439" y="609396"/>
                  <a:pt x="8252072" y="616228"/>
                </a:cubicBezTo>
                <a:cubicBezTo>
                  <a:pt x="8266706" y="623060"/>
                  <a:pt x="8280334" y="632875"/>
                  <a:pt x="8292956" y="645671"/>
                </a:cubicBezTo>
                <a:cubicBezTo>
                  <a:pt x="8305579" y="658468"/>
                  <a:pt x="8316918" y="674993"/>
                  <a:pt x="8326973" y="695247"/>
                </a:cubicBezTo>
                <a:cubicBezTo>
                  <a:pt x="8337028" y="715500"/>
                  <a:pt x="8345324" y="741046"/>
                  <a:pt x="8351859" y="771885"/>
                </a:cubicBezTo>
                <a:lnTo>
                  <a:pt x="8381605" y="795619"/>
                </a:lnTo>
                <a:lnTo>
                  <a:pt x="8448822" y="461421"/>
                </a:lnTo>
                <a:lnTo>
                  <a:pt x="8501615" y="472039"/>
                </a:lnTo>
                <a:lnTo>
                  <a:pt x="8484435" y="422814"/>
                </a:lnTo>
                <a:lnTo>
                  <a:pt x="8456377" y="417170"/>
                </a:lnTo>
                <a:cubicBezTo>
                  <a:pt x="8455669" y="420479"/>
                  <a:pt x="8455415" y="420985"/>
                  <a:pt x="8455613" y="418687"/>
                </a:cubicBezTo>
                <a:cubicBezTo>
                  <a:pt x="8455812" y="416389"/>
                  <a:pt x="8455797" y="414324"/>
                  <a:pt x="8455567" y="412492"/>
                </a:cubicBezTo>
                <a:cubicBezTo>
                  <a:pt x="8454791" y="402729"/>
                  <a:pt x="8452946" y="391494"/>
                  <a:pt x="8450029" y="378785"/>
                </a:cubicBezTo>
                <a:cubicBezTo>
                  <a:pt x="8447113" y="366076"/>
                  <a:pt x="8438084" y="354997"/>
                  <a:pt x="8422942" y="345547"/>
                </a:cubicBezTo>
                <a:close/>
                <a:moveTo>
                  <a:pt x="7232043" y="340611"/>
                </a:moveTo>
                <a:lnTo>
                  <a:pt x="7217355" y="495281"/>
                </a:lnTo>
                <a:cubicBezTo>
                  <a:pt x="7212235" y="474551"/>
                  <a:pt x="7200956" y="454786"/>
                  <a:pt x="7183520" y="435986"/>
                </a:cubicBezTo>
                <a:cubicBezTo>
                  <a:pt x="7166083" y="417186"/>
                  <a:pt x="7145092" y="401749"/>
                  <a:pt x="7120546" y="389676"/>
                </a:cubicBezTo>
                <a:cubicBezTo>
                  <a:pt x="7140513" y="384028"/>
                  <a:pt x="7160034" y="376913"/>
                  <a:pt x="7179109" y="368332"/>
                </a:cubicBezTo>
                <a:cubicBezTo>
                  <a:pt x="7198184" y="359751"/>
                  <a:pt x="7215829" y="350511"/>
                  <a:pt x="7232043" y="340611"/>
                </a:cubicBezTo>
                <a:close/>
                <a:moveTo>
                  <a:pt x="7804311" y="300325"/>
                </a:moveTo>
                <a:cubicBezTo>
                  <a:pt x="7797079" y="300129"/>
                  <a:pt x="7790536" y="300407"/>
                  <a:pt x="7784684" y="301158"/>
                </a:cubicBezTo>
                <a:cubicBezTo>
                  <a:pt x="7778832" y="301910"/>
                  <a:pt x="7774437" y="303298"/>
                  <a:pt x="7771499" y="305322"/>
                </a:cubicBezTo>
                <a:cubicBezTo>
                  <a:pt x="7768562" y="307347"/>
                  <a:pt x="7762238" y="309419"/>
                  <a:pt x="7752527" y="311539"/>
                </a:cubicBezTo>
                <a:cubicBezTo>
                  <a:pt x="7737364" y="319687"/>
                  <a:pt x="7723227" y="329323"/>
                  <a:pt x="7710115" y="340446"/>
                </a:cubicBezTo>
                <a:cubicBezTo>
                  <a:pt x="7697003" y="351568"/>
                  <a:pt x="7685034" y="364542"/>
                  <a:pt x="7674208" y="379367"/>
                </a:cubicBezTo>
                <a:cubicBezTo>
                  <a:pt x="7663382" y="394192"/>
                  <a:pt x="7654162" y="410812"/>
                  <a:pt x="7646547" y="429227"/>
                </a:cubicBezTo>
                <a:cubicBezTo>
                  <a:pt x="7638932" y="447642"/>
                  <a:pt x="7633610" y="467890"/>
                  <a:pt x="7630582" y="489970"/>
                </a:cubicBezTo>
                <a:cubicBezTo>
                  <a:pt x="7626677" y="517773"/>
                  <a:pt x="7626823" y="542258"/>
                  <a:pt x="7631021" y="563424"/>
                </a:cubicBezTo>
                <a:cubicBezTo>
                  <a:pt x="7635219" y="584591"/>
                  <a:pt x="7641849" y="602775"/>
                  <a:pt x="7650909" y="617979"/>
                </a:cubicBezTo>
                <a:cubicBezTo>
                  <a:pt x="7659970" y="633182"/>
                  <a:pt x="7671011" y="645234"/>
                  <a:pt x="7684034" y="654136"/>
                </a:cubicBezTo>
                <a:cubicBezTo>
                  <a:pt x="7697057" y="663037"/>
                  <a:pt x="7710588" y="668589"/>
                  <a:pt x="7724627" y="670793"/>
                </a:cubicBezTo>
                <a:cubicBezTo>
                  <a:pt x="7735171" y="672449"/>
                  <a:pt x="7744504" y="672400"/>
                  <a:pt x="7752624" y="670649"/>
                </a:cubicBezTo>
                <a:cubicBezTo>
                  <a:pt x="7760745" y="668898"/>
                  <a:pt x="7767561" y="665911"/>
                  <a:pt x="7773071" y="661688"/>
                </a:cubicBezTo>
                <a:cubicBezTo>
                  <a:pt x="7778582" y="657465"/>
                  <a:pt x="7782931" y="652636"/>
                  <a:pt x="7786118" y="647201"/>
                </a:cubicBezTo>
                <a:cubicBezTo>
                  <a:pt x="7789305" y="641766"/>
                  <a:pt x="7791325" y="636333"/>
                  <a:pt x="7792178" y="630902"/>
                </a:cubicBezTo>
                <a:cubicBezTo>
                  <a:pt x="7793115" y="624927"/>
                  <a:pt x="7792677" y="618739"/>
                  <a:pt x="7790860" y="612338"/>
                </a:cubicBezTo>
                <a:cubicBezTo>
                  <a:pt x="7789044" y="605938"/>
                  <a:pt x="7786235" y="600144"/>
                  <a:pt x="7782434" y="594957"/>
                </a:cubicBezTo>
                <a:cubicBezTo>
                  <a:pt x="7778634" y="589770"/>
                  <a:pt x="7773719" y="585394"/>
                  <a:pt x="7767690" y="581827"/>
                </a:cubicBezTo>
                <a:cubicBezTo>
                  <a:pt x="7761662" y="578261"/>
                  <a:pt x="7755639" y="576006"/>
                  <a:pt x="7749622" y="575061"/>
                </a:cubicBezTo>
                <a:cubicBezTo>
                  <a:pt x="7736275" y="573581"/>
                  <a:pt x="7725944" y="576524"/>
                  <a:pt x="7718629" y="583893"/>
                </a:cubicBezTo>
                <a:cubicBezTo>
                  <a:pt x="7711315" y="591261"/>
                  <a:pt x="7706770" y="600603"/>
                  <a:pt x="7704993" y="611920"/>
                </a:cubicBezTo>
                <a:lnTo>
                  <a:pt x="7704131" y="621068"/>
                </a:lnTo>
                <a:lnTo>
                  <a:pt x="7702712" y="617989"/>
                </a:lnTo>
                <a:cubicBezTo>
                  <a:pt x="7700869" y="614464"/>
                  <a:pt x="7698506" y="610284"/>
                  <a:pt x="7695623" y="605449"/>
                </a:cubicBezTo>
                <a:cubicBezTo>
                  <a:pt x="7689856" y="595780"/>
                  <a:pt x="7685343" y="585339"/>
                  <a:pt x="7682082" y="574125"/>
                </a:cubicBezTo>
                <a:cubicBezTo>
                  <a:pt x="7678821" y="562911"/>
                  <a:pt x="7676688" y="551629"/>
                  <a:pt x="7675680" y="540278"/>
                </a:cubicBezTo>
                <a:cubicBezTo>
                  <a:pt x="7674672" y="528927"/>
                  <a:pt x="7674881" y="518709"/>
                  <a:pt x="7676307" y="509626"/>
                </a:cubicBezTo>
                <a:cubicBezTo>
                  <a:pt x="7678345" y="496648"/>
                  <a:pt x="7681053" y="485346"/>
                  <a:pt x="7684432" y="475718"/>
                </a:cubicBezTo>
                <a:cubicBezTo>
                  <a:pt x="7687811" y="466090"/>
                  <a:pt x="7691684" y="457207"/>
                  <a:pt x="7696051" y="449069"/>
                </a:cubicBezTo>
                <a:cubicBezTo>
                  <a:pt x="7700418" y="440930"/>
                  <a:pt x="7704878" y="433820"/>
                  <a:pt x="7709430" y="427738"/>
                </a:cubicBezTo>
                <a:cubicBezTo>
                  <a:pt x="7713984" y="421656"/>
                  <a:pt x="7719337" y="414868"/>
                  <a:pt x="7725492" y="407374"/>
                </a:cubicBezTo>
                <a:cubicBezTo>
                  <a:pt x="7744637" y="387577"/>
                  <a:pt x="7763922" y="373070"/>
                  <a:pt x="7783349" y="363853"/>
                </a:cubicBezTo>
                <a:cubicBezTo>
                  <a:pt x="7793061" y="359245"/>
                  <a:pt x="7803558" y="355729"/>
                  <a:pt x="7814838" y="353307"/>
                </a:cubicBezTo>
                <a:lnTo>
                  <a:pt x="7842226" y="350289"/>
                </a:lnTo>
                <a:lnTo>
                  <a:pt x="7872393" y="355025"/>
                </a:lnTo>
                <a:lnTo>
                  <a:pt x="7844799" y="530810"/>
                </a:lnTo>
                <a:lnTo>
                  <a:pt x="7891022" y="582184"/>
                </a:lnTo>
                <a:lnTo>
                  <a:pt x="7937358" y="545922"/>
                </a:lnTo>
                <a:cubicBezTo>
                  <a:pt x="7951421" y="534028"/>
                  <a:pt x="7965060" y="522624"/>
                  <a:pt x="7978277" y="511712"/>
                </a:cubicBezTo>
                <a:cubicBezTo>
                  <a:pt x="7991493" y="500800"/>
                  <a:pt x="8001910" y="491013"/>
                  <a:pt x="8009526" y="482350"/>
                </a:cubicBezTo>
                <a:cubicBezTo>
                  <a:pt x="8005311" y="486893"/>
                  <a:pt x="8001657" y="494684"/>
                  <a:pt x="7998565" y="505724"/>
                </a:cubicBezTo>
                <a:cubicBezTo>
                  <a:pt x="7995472" y="516763"/>
                  <a:pt x="7993004" y="528151"/>
                  <a:pt x="7991162" y="539888"/>
                </a:cubicBezTo>
                <a:cubicBezTo>
                  <a:pt x="7986560" y="569206"/>
                  <a:pt x="7985982" y="598734"/>
                  <a:pt x="7989428" y="628472"/>
                </a:cubicBezTo>
                <a:cubicBezTo>
                  <a:pt x="7992874" y="658210"/>
                  <a:pt x="7998920" y="689375"/>
                  <a:pt x="8007567" y="721966"/>
                </a:cubicBezTo>
                <a:lnTo>
                  <a:pt x="8043117" y="741126"/>
                </a:lnTo>
                <a:cubicBezTo>
                  <a:pt x="8041387" y="720658"/>
                  <a:pt x="8039763" y="703748"/>
                  <a:pt x="8038247" y="690396"/>
                </a:cubicBezTo>
                <a:cubicBezTo>
                  <a:pt x="8036731" y="677045"/>
                  <a:pt x="8035692" y="664591"/>
                  <a:pt x="8035130" y="653034"/>
                </a:cubicBezTo>
                <a:cubicBezTo>
                  <a:pt x="8034568" y="641478"/>
                  <a:pt x="8034590" y="630309"/>
                  <a:pt x="8035198" y="619530"/>
                </a:cubicBezTo>
                <a:cubicBezTo>
                  <a:pt x="8035806" y="608750"/>
                  <a:pt x="8037021" y="597561"/>
                  <a:pt x="8038842" y="585962"/>
                </a:cubicBezTo>
                <a:cubicBezTo>
                  <a:pt x="8042502" y="562646"/>
                  <a:pt x="8048948" y="540084"/>
                  <a:pt x="8058180" y="518275"/>
                </a:cubicBezTo>
                <a:cubicBezTo>
                  <a:pt x="8067411" y="496467"/>
                  <a:pt x="8083006" y="474599"/>
                  <a:pt x="8104964" y="452673"/>
                </a:cubicBezTo>
                <a:lnTo>
                  <a:pt x="8041535" y="403280"/>
                </a:lnTo>
                <a:cubicBezTo>
                  <a:pt x="8012453" y="412824"/>
                  <a:pt x="7985816" y="426303"/>
                  <a:pt x="7961621" y="443715"/>
                </a:cubicBezTo>
                <a:cubicBezTo>
                  <a:pt x="7937428" y="461127"/>
                  <a:pt x="7916525" y="480332"/>
                  <a:pt x="7898915" y="501331"/>
                </a:cubicBezTo>
                <a:lnTo>
                  <a:pt x="7920691" y="362607"/>
                </a:lnTo>
                <a:lnTo>
                  <a:pt x="8157460" y="399773"/>
                </a:lnTo>
                <a:lnTo>
                  <a:pt x="8136134" y="351005"/>
                </a:lnTo>
                <a:lnTo>
                  <a:pt x="7833529" y="303503"/>
                </a:lnTo>
                <a:lnTo>
                  <a:pt x="7819671" y="301328"/>
                </a:lnTo>
                <a:lnTo>
                  <a:pt x="7819784" y="301639"/>
                </a:lnTo>
                <a:lnTo>
                  <a:pt x="7817040" y="301267"/>
                </a:lnTo>
                <a:cubicBezTo>
                  <a:pt x="7812170" y="300737"/>
                  <a:pt x="7807927" y="300423"/>
                  <a:pt x="7804311" y="300325"/>
                </a:cubicBezTo>
                <a:close/>
                <a:moveTo>
                  <a:pt x="5030077" y="298771"/>
                </a:moveTo>
                <a:cubicBezTo>
                  <a:pt x="5029665" y="298849"/>
                  <a:pt x="5025550" y="299759"/>
                  <a:pt x="5017733" y="301501"/>
                </a:cubicBezTo>
                <a:cubicBezTo>
                  <a:pt x="5009916" y="303242"/>
                  <a:pt x="5000590" y="306265"/>
                  <a:pt x="4989756" y="310569"/>
                </a:cubicBezTo>
                <a:cubicBezTo>
                  <a:pt x="4978922" y="314872"/>
                  <a:pt x="4967223" y="320560"/>
                  <a:pt x="4954660" y="327630"/>
                </a:cubicBezTo>
                <a:cubicBezTo>
                  <a:pt x="4942098" y="334701"/>
                  <a:pt x="4930309" y="344933"/>
                  <a:pt x="4919295" y="358326"/>
                </a:cubicBezTo>
                <a:cubicBezTo>
                  <a:pt x="4909218" y="368491"/>
                  <a:pt x="4901612" y="381170"/>
                  <a:pt x="4896476" y="396361"/>
                </a:cubicBezTo>
                <a:cubicBezTo>
                  <a:pt x="4891340" y="411551"/>
                  <a:pt x="4889355" y="424680"/>
                  <a:pt x="4890519" y="435746"/>
                </a:cubicBezTo>
                <a:cubicBezTo>
                  <a:pt x="4892568" y="455221"/>
                  <a:pt x="4899656" y="471194"/>
                  <a:pt x="4911782" y="483663"/>
                </a:cubicBezTo>
                <a:cubicBezTo>
                  <a:pt x="4923907" y="496133"/>
                  <a:pt x="4940454" y="501264"/>
                  <a:pt x="4961420" y="499058"/>
                </a:cubicBezTo>
                <a:cubicBezTo>
                  <a:pt x="4969489" y="498209"/>
                  <a:pt x="4976838" y="495927"/>
                  <a:pt x="4983465" y="492214"/>
                </a:cubicBezTo>
                <a:cubicBezTo>
                  <a:pt x="4990093" y="488500"/>
                  <a:pt x="4995668" y="484125"/>
                  <a:pt x="5000192" y="479089"/>
                </a:cubicBezTo>
                <a:cubicBezTo>
                  <a:pt x="5004716" y="474054"/>
                  <a:pt x="5008074" y="468443"/>
                  <a:pt x="5010264" y="462257"/>
                </a:cubicBezTo>
                <a:cubicBezTo>
                  <a:pt x="5012454" y="456071"/>
                  <a:pt x="5013253" y="450164"/>
                  <a:pt x="5012661" y="444538"/>
                </a:cubicBezTo>
                <a:cubicBezTo>
                  <a:pt x="5012167" y="439847"/>
                  <a:pt x="5011007" y="434905"/>
                  <a:pt x="5009180" y="429710"/>
                </a:cubicBezTo>
                <a:cubicBezTo>
                  <a:pt x="5007353" y="424514"/>
                  <a:pt x="5004334" y="419836"/>
                  <a:pt x="5000122" y="415674"/>
                </a:cubicBezTo>
                <a:cubicBezTo>
                  <a:pt x="4995910" y="411512"/>
                  <a:pt x="4990521" y="408321"/>
                  <a:pt x="4983957" y="406100"/>
                </a:cubicBezTo>
                <a:cubicBezTo>
                  <a:pt x="4977393" y="403880"/>
                  <a:pt x="4969649" y="403239"/>
                  <a:pt x="4960727" y="404178"/>
                </a:cubicBezTo>
                <a:lnTo>
                  <a:pt x="4956723" y="404599"/>
                </a:lnTo>
                <a:lnTo>
                  <a:pt x="4959311" y="399422"/>
                </a:lnTo>
                <a:cubicBezTo>
                  <a:pt x="4960870" y="396771"/>
                  <a:pt x="4963008" y="393426"/>
                  <a:pt x="4965726" y="389389"/>
                </a:cubicBezTo>
                <a:cubicBezTo>
                  <a:pt x="4971162" y="381315"/>
                  <a:pt x="4977737" y="374004"/>
                  <a:pt x="4985452" y="367458"/>
                </a:cubicBezTo>
                <a:cubicBezTo>
                  <a:pt x="4993168" y="360911"/>
                  <a:pt x="5001078" y="355465"/>
                  <a:pt x="5009186" y="351118"/>
                </a:cubicBezTo>
                <a:cubicBezTo>
                  <a:pt x="5017294" y="346772"/>
                  <a:pt x="5023578" y="344364"/>
                  <a:pt x="5028039" y="343894"/>
                </a:cubicBezTo>
                <a:cubicBezTo>
                  <a:pt x="5031467" y="343534"/>
                  <a:pt x="5033419" y="343795"/>
                  <a:pt x="5033898" y="344677"/>
                </a:cubicBezTo>
                <a:cubicBezTo>
                  <a:pt x="5034377" y="345560"/>
                  <a:pt x="5034743" y="347212"/>
                  <a:pt x="5034999" y="349633"/>
                </a:cubicBezTo>
                <a:lnTo>
                  <a:pt x="5058901" y="576777"/>
                </a:lnTo>
                <a:cubicBezTo>
                  <a:pt x="5059067" y="568096"/>
                  <a:pt x="5052762" y="560573"/>
                  <a:pt x="5039985" y="554208"/>
                </a:cubicBezTo>
                <a:cubicBezTo>
                  <a:pt x="5027207" y="547844"/>
                  <a:pt x="5013811" y="545399"/>
                  <a:pt x="4999796" y="546873"/>
                </a:cubicBezTo>
                <a:cubicBezTo>
                  <a:pt x="4994711" y="547408"/>
                  <a:pt x="4989299" y="548599"/>
                  <a:pt x="4983558" y="550445"/>
                </a:cubicBezTo>
                <a:cubicBezTo>
                  <a:pt x="4977817" y="552290"/>
                  <a:pt x="4973576" y="553813"/>
                  <a:pt x="4970833" y="555014"/>
                </a:cubicBezTo>
                <a:cubicBezTo>
                  <a:pt x="4963567" y="557631"/>
                  <a:pt x="4956942" y="559850"/>
                  <a:pt x="4950957" y="561672"/>
                </a:cubicBezTo>
                <a:cubicBezTo>
                  <a:pt x="4944972" y="563494"/>
                  <a:pt x="4939025" y="564717"/>
                  <a:pt x="4933113" y="565339"/>
                </a:cubicBezTo>
                <a:cubicBezTo>
                  <a:pt x="4920328" y="566684"/>
                  <a:pt x="4909009" y="565562"/>
                  <a:pt x="4899162" y="561972"/>
                </a:cubicBezTo>
                <a:cubicBezTo>
                  <a:pt x="4889314" y="558382"/>
                  <a:pt x="4882047" y="552782"/>
                  <a:pt x="4877361" y="545174"/>
                </a:cubicBezTo>
                <a:cubicBezTo>
                  <a:pt x="4875712" y="541250"/>
                  <a:pt x="4873862" y="534446"/>
                  <a:pt x="4871807" y="524761"/>
                </a:cubicBezTo>
                <a:cubicBezTo>
                  <a:pt x="4869753" y="515075"/>
                  <a:pt x="4867691" y="500391"/>
                  <a:pt x="4865620" y="480708"/>
                </a:cubicBezTo>
                <a:lnTo>
                  <a:pt x="4826736" y="467964"/>
                </a:lnTo>
                <a:cubicBezTo>
                  <a:pt x="4825792" y="476657"/>
                  <a:pt x="4825355" y="483808"/>
                  <a:pt x="4825426" y="489420"/>
                </a:cubicBezTo>
                <a:cubicBezTo>
                  <a:pt x="4825446" y="493479"/>
                  <a:pt x="4825572" y="497712"/>
                  <a:pt x="4825800" y="502118"/>
                </a:cubicBezTo>
                <a:cubicBezTo>
                  <a:pt x="4826029" y="506524"/>
                  <a:pt x="4826268" y="509916"/>
                  <a:pt x="4826518" y="512296"/>
                </a:cubicBezTo>
                <a:cubicBezTo>
                  <a:pt x="4827964" y="526034"/>
                  <a:pt x="4829824" y="537288"/>
                  <a:pt x="4832096" y="546059"/>
                </a:cubicBezTo>
                <a:cubicBezTo>
                  <a:pt x="4834370" y="554831"/>
                  <a:pt x="4837171" y="562415"/>
                  <a:pt x="4840500" y="568813"/>
                </a:cubicBezTo>
                <a:cubicBezTo>
                  <a:pt x="4843827" y="575211"/>
                  <a:pt x="4847499" y="580568"/>
                  <a:pt x="4851513" y="584884"/>
                </a:cubicBezTo>
                <a:cubicBezTo>
                  <a:pt x="4855527" y="589201"/>
                  <a:pt x="4860084" y="593423"/>
                  <a:pt x="4865184" y="597551"/>
                </a:cubicBezTo>
                <a:cubicBezTo>
                  <a:pt x="4874063" y="605539"/>
                  <a:pt x="4885481" y="611595"/>
                  <a:pt x="4899435" y="615717"/>
                </a:cubicBezTo>
                <a:cubicBezTo>
                  <a:pt x="4913390" y="619840"/>
                  <a:pt x="4929165" y="620975"/>
                  <a:pt x="4946760" y="619124"/>
                </a:cubicBezTo>
                <a:cubicBezTo>
                  <a:pt x="4957625" y="617980"/>
                  <a:pt x="4966215" y="616257"/>
                  <a:pt x="4972532" y="613955"/>
                </a:cubicBezTo>
                <a:cubicBezTo>
                  <a:pt x="4978848" y="611652"/>
                  <a:pt x="4984622" y="608959"/>
                  <a:pt x="4989854" y="605876"/>
                </a:cubicBezTo>
                <a:cubicBezTo>
                  <a:pt x="4992985" y="604228"/>
                  <a:pt x="4997269" y="602809"/>
                  <a:pt x="5002706" y="601620"/>
                </a:cubicBezTo>
                <a:cubicBezTo>
                  <a:pt x="5008144" y="600430"/>
                  <a:pt x="5011778" y="599739"/>
                  <a:pt x="5013610" y="599546"/>
                </a:cubicBezTo>
                <a:cubicBezTo>
                  <a:pt x="5022209" y="599869"/>
                  <a:pt x="5030146" y="601493"/>
                  <a:pt x="5037419" y="604417"/>
                </a:cubicBezTo>
                <a:cubicBezTo>
                  <a:pt x="5044692" y="607341"/>
                  <a:pt x="5051004" y="610428"/>
                  <a:pt x="5056356" y="613678"/>
                </a:cubicBezTo>
                <a:cubicBezTo>
                  <a:pt x="5061705" y="616927"/>
                  <a:pt x="5065775" y="619847"/>
                  <a:pt x="5068561" y="622437"/>
                </a:cubicBezTo>
                <a:cubicBezTo>
                  <a:pt x="5071349" y="625027"/>
                  <a:pt x="5072827" y="627112"/>
                  <a:pt x="5072992" y="628694"/>
                </a:cubicBezTo>
                <a:lnTo>
                  <a:pt x="5114556" y="638505"/>
                </a:lnTo>
                <a:lnTo>
                  <a:pt x="5082959" y="338241"/>
                </a:lnTo>
                <a:cubicBezTo>
                  <a:pt x="5082617" y="334980"/>
                  <a:pt x="5081162" y="330914"/>
                  <a:pt x="5078598" y="326042"/>
                </a:cubicBezTo>
                <a:cubicBezTo>
                  <a:pt x="5076034" y="321170"/>
                  <a:pt x="5072639" y="316682"/>
                  <a:pt x="5068417" y="312577"/>
                </a:cubicBezTo>
                <a:cubicBezTo>
                  <a:pt x="5064192" y="308472"/>
                  <a:pt x="5058959" y="305061"/>
                  <a:pt x="5052713" y="302344"/>
                </a:cubicBezTo>
                <a:cubicBezTo>
                  <a:pt x="5046469" y="299627"/>
                  <a:pt x="5038924" y="298436"/>
                  <a:pt x="5030077" y="298771"/>
                </a:cubicBezTo>
                <a:close/>
                <a:moveTo>
                  <a:pt x="5986916" y="292175"/>
                </a:moveTo>
                <a:lnTo>
                  <a:pt x="5988263" y="448195"/>
                </a:lnTo>
                <a:cubicBezTo>
                  <a:pt x="5976535" y="421429"/>
                  <a:pt x="5960614" y="400053"/>
                  <a:pt x="5940502" y="384065"/>
                </a:cubicBezTo>
                <a:cubicBezTo>
                  <a:pt x="5920390" y="368078"/>
                  <a:pt x="5900443" y="357023"/>
                  <a:pt x="5880660" y="350901"/>
                </a:cubicBezTo>
                <a:close/>
                <a:moveTo>
                  <a:pt x="6644738" y="233143"/>
                </a:moveTo>
                <a:lnTo>
                  <a:pt x="6770634" y="239860"/>
                </a:lnTo>
                <a:lnTo>
                  <a:pt x="6758087" y="475008"/>
                </a:lnTo>
                <a:cubicBezTo>
                  <a:pt x="6756207" y="463625"/>
                  <a:pt x="6750859" y="453026"/>
                  <a:pt x="6742042" y="443212"/>
                </a:cubicBezTo>
                <a:cubicBezTo>
                  <a:pt x="6733225" y="433397"/>
                  <a:pt x="6723969" y="424638"/>
                  <a:pt x="6714274" y="416936"/>
                </a:cubicBezTo>
                <a:cubicBezTo>
                  <a:pt x="6704580" y="409233"/>
                  <a:pt x="6694269" y="402277"/>
                  <a:pt x="6683342" y="396066"/>
                </a:cubicBezTo>
                <a:cubicBezTo>
                  <a:pt x="6672415" y="389856"/>
                  <a:pt x="6661594" y="385155"/>
                  <a:pt x="6650881" y="381963"/>
                </a:cubicBezTo>
                <a:lnTo>
                  <a:pt x="6735527" y="323750"/>
                </a:lnTo>
                <a:cubicBezTo>
                  <a:pt x="6725838" y="307752"/>
                  <a:pt x="6716896" y="295072"/>
                  <a:pt x="6708701" y="285709"/>
                </a:cubicBezTo>
                <a:cubicBezTo>
                  <a:pt x="6700507" y="276347"/>
                  <a:pt x="6692266" y="267880"/>
                  <a:pt x="6683979" y="260309"/>
                </a:cubicBezTo>
                <a:cubicBezTo>
                  <a:pt x="6675692" y="252737"/>
                  <a:pt x="6666955" y="245756"/>
                  <a:pt x="6657766" y="239366"/>
                </a:cubicBezTo>
                <a:close/>
                <a:moveTo>
                  <a:pt x="6221853" y="219664"/>
                </a:moveTo>
                <a:cubicBezTo>
                  <a:pt x="6227762" y="219613"/>
                  <a:pt x="6232648" y="221569"/>
                  <a:pt x="6236513" y="225534"/>
                </a:cubicBezTo>
                <a:cubicBezTo>
                  <a:pt x="6240377" y="229498"/>
                  <a:pt x="6242336" y="234487"/>
                  <a:pt x="6242387" y="240500"/>
                </a:cubicBezTo>
                <a:cubicBezTo>
                  <a:pt x="6242435" y="246032"/>
                  <a:pt x="6240832" y="252023"/>
                  <a:pt x="6237577" y="258473"/>
                </a:cubicBezTo>
                <a:cubicBezTo>
                  <a:pt x="6234323" y="264923"/>
                  <a:pt x="6229934" y="270957"/>
                  <a:pt x="6224412" y="276576"/>
                </a:cubicBezTo>
                <a:cubicBezTo>
                  <a:pt x="6218889" y="282194"/>
                  <a:pt x="6213065" y="286762"/>
                  <a:pt x="6206939" y="290279"/>
                </a:cubicBezTo>
                <a:cubicBezTo>
                  <a:pt x="6200813" y="293796"/>
                  <a:pt x="6194792" y="295580"/>
                  <a:pt x="6188876" y="295631"/>
                </a:cubicBezTo>
                <a:cubicBezTo>
                  <a:pt x="6183525" y="295677"/>
                  <a:pt x="6178890" y="293774"/>
                  <a:pt x="6174971" y="289922"/>
                </a:cubicBezTo>
                <a:cubicBezTo>
                  <a:pt x="6171052" y="286070"/>
                  <a:pt x="6169061" y="280586"/>
                  <a:pt x="6168999" y="273471"/>
                </a:cubicBezTo>
                <a:cubicBezTo>
                  <a:pt x="6168969" y="269920"/>
                  <a:pt x="6170395" y="265101"/>
                  <a:pt x="6173275" y="259013"/>
                </a:cubicBezTo>
                <a:cubicBezTo>
                  <a:pt x="6176156" y="252926"/>
                  <a:pt x="6180105" y="246918"/>
                  <a:pt x="6185123" y="240990"/>
                </a:cubicBezTo>
                <a:cubicBezTo>
                  <a:pt x="6190140" y="235061"/>
                  <a:pt x="6195917" y="230039"/>
                  <a:pt x="6202453" y="225922"/>
                </a:cubicBezTo>
                <a:cubicBezTo>
                  <a:pt x="6208989" y="221805"/>
                  <a:pt x="6215456" y="219719"/>
                  <a:pt x="6221853" y="219664"/>
                </a:cubicBezTo>
                <a:close/>
                <a:moveTo>
                  <a:pt x="5647479" y="189053"/>
                </a:moveTo>
                <a:cubicBezTo>
                  <a:pt x="5634234" y="189730"/>
                  <a:pt x="5619624" y="194283"/>
                  <a:pt x="5603646" y="202712"/>
                </a:cubicBezTo>
                <a:cubicBezTo>
                  <a:pt x="5587668" y="211140"/>
                  <a:pt x="5572884" y="222273"/>
                  <a:pt x="5559293" y="236112"/>
                </a:cubicBezTo>
                <a:cubicBezTo>
                  <a:pt x="5545702" y="249951"/>
                  <a:pt x="5534303" y="266087"/>
                  <a:pt x="5525096" y="284521"/>
                </a:cubicBezTo>
                <a:cubicBezTo>
                  <a:pt x="5515890" y="302956"/>
                  <a:pt x="5511809" y="322383"/>
                  <a:pt x="5512855" y="342804"/>
                </a:cubicBezTo>
                <a:cubicBezTo>
                  <a:pt x="5513630" y="357951"/>
                  <a:pt x="5516788" y="370305"/>
                  <a:pt x="5522327" y="379868"/>
                </a:cubicBezTo>
                <a:cubicBezTo>
                  <a:pt x="5527867" y="389430"/>
                  <a:pt x="5534471" y="396968"/>
                  <a:pt x="5542136" y="402482"/>
                </a:cubicBezTo>
                <a:cubicBezTo>
                  <a:pt x="5549801" y="407996"/>
                  <a:pt x="5557700" y="411726"/>
                  <a:pt x="5565833" y="413671"/>
                </a:cubicBezTo>
                <a:cubicBezTo>
                  <a:pt x="5573966" y="415615"/>
                  <a:pt x="5581523" y="416409"/>
                  <a:pt x="5588505" y="416052"/>
                </a:cubicBezTo>
                <a:cubicBezTo>
                  <a:pt x="5595061" y="415717"/>
                  <a:pt x="5601329" y="413866"/>
                  <a:pt x="5607311" y="410500"/>
                </a:cubicBezTo>
                <a:cubicBezTo>
                  <a:pt x="5613293" y="407134"/>
                  <a:pt x="5618609" y="402891"/>
                  <a:pt x="5623257" y="397770"/>
                </a:cubicBezTo>
                <a:cubicBezTo>
                  <a:pt x="5627906" y="392650"/>
                  <a:pt x="5631589" y="386997"/>
                  <a:pt x="5634308" y="380812"/>
                </a:cubicBezTo>
                <a:cubicBezTo>
                  <a:pt x="5637027" y="374627"/>
                  <a:pt x="5638239" y="368660"/>
                  <a:pt x="5637945" y="362912"/>
                </a:cubicBezTo>
                <a:cubicBezTo>
                  <a:pt x="5637381" y="351897"/>
                  <a:pt x="5632246" y="341292"/>
                  <a:pt x="5622539" y="331098"/>
                </a:cubicBezTo>
                <a:cubicBezTo>
                  <a:pt x="5612831" y="320904"/>
                  <a:pt x="5599842" y="316223"/>
                  <a:pt x="5583574" y="317055"/>
                </a:cubicBezTo>
                <a:cubicBezTo>
                  <a:pt x="5579955" y="317240"/>
                  <a:pt x="5576798" y="317675"/>
                  <a:pt x="5574106" y="318360"/>
                </a:cubicBezTo>
                <a:lnTo>
                  <a:pt x="5572970" y="318835"/>
                </a:lnTo>
                <a:lnTo>
                  <a:pt x="5574253" y="305539"/>
                </a:lnTo>
                <a:cubicBezTo>
                  <a:pt x="5575510" y="300398"/>
                  <a:pt x="5577527" y="295266"/>
                  <a:pt x="5580307" y="290142"/>
                </a:cubicBezTo>
                <a:cubicBezTo>
                  <a:pt x="5585862" y="279892"/>
                  <a:pt x="5592892" y="270701"/>
                  <a:pt x="5601397" y="262568"/>
                </a:cubicBezTo>
                <a:cubicBezTo>
                  <a:pt x="5609901" y="254435"/>
                  <a:pt x="5618875" y="247792"/>
                  <a:pt x="5628323" y="242639"/>
                </a:cubicBezTo>
                <a:cubicBezTo>
                  <a:pt x="5637768" y="237485"/>
                  <a:pt x="5646055" y="234727"/>
                  <a:pt x="5653182" y="234362"/>
                </a:cubicBezTo>
                <a:cubicBezTo>
                  <a:pt x="5658003" y="234115"/>
                  <a:pt x="5661462" y="235573"/>
                  <a:pt x="5663559" y="238735"/>
                </a:cubicBezTo>
                <a:cubicBezTo>
                  <a:pt x="5665656" y="241896"/>
                  <a:pt x="5666838" y="246076"/>
                  <a:pt x="5667104" y="251274"/>
                </a:cubicBezTo>
                <a:lnTo>
                  <a:pt x="5678508" y="474137"/>
                </a:lnTo>
                <a:cubicBezTo>
                  <a:pt x="5674005" y="466411"/>
                  <a:pt x="5665235" y="459805"/>
                  <a:pt x="5652194" y="454318"/>
                </a:cubicBezTo>
                <a:cubicBezTo>
                  <a:pt x="5639154" y="448831"/>
                  <a:pt x="5623679" y="446546"/>
                  <a:pt x="5605766" y="447462"/>
                </a:cubicBezTo>
                <a:cubicBezTo>
                  <a:pt x="5589802" y="450571"/>
                  <a:pt x="5575772" y="452738"/>
                  <a:pt x="5563673" y="453965"/>
                </a:cubicBezTo>
                <a:cubicBezTo>
                  <a:pt x="5551575" y="455192"/>
                  <a:pt x="5538832" y="456148"/>
                  <a:pt x="5525448" y="456832"/>
                </a:cubicBezTo>
                <a:cubicBezTo>
                  <a:pt x="5513876" y="457425"/>
                  <a:pt x="5503796" y="455894"/>
                  <a:pt x="5495209" y="452240"/>
                </a:cubicBezTo>
                <a:cubicBezTo>
                  <a:pt x="5486622" y="448586"/>
                  <a:pt x="5479392" y="443460"/>
                  <a:pt x="5473519" y="436862"/>
                </a:cubicBezTo>
                <a:cubicBezTo>
                  <a:pt x="5467645" y="430265"/>
                  <a:pt x="5463033" y="422169"/>
                  <a:pt x="5459686" y="412575"/>
                </a:cubicBezTo>
                <a:cubicBezTo>
                  <a:pt x="5456338" y="402980"/>
                  <a:pt x="5454372" y="392477"/>
                  <a:pt x="5453787" y="381065"/>
                </a:cubicBezTo>
                <a:cubicBezTo>
                  <a:pt x="5453069" y="367012"/>
                  <a:pt x="5455360" y="351803"/>
                  <a:pt x="5460663" y="335437"/>
                </a:cubicBezTo>
                <a:lnTo>
                  <a:pt x="5422519" y="322049"/>
                </a:lnTo>
                <a:cubicBezTo>
                  <a:pt x="5416535" y="334265"/>
                  <a:pt x="5413092" y="344844"/>
                  <a:pt x="5412187" y="353787"/>
                </a:cubicBezTo>
                <a:cubicBezTo>
                  <a:pt x="5411283" y="362729"/>
                  <a:pt x="5411048" y="371450"/>
                  <a:pt x="5411482" y="379950"/>
                </a:cubicBezTo>
                <a:cubicBezTo>
                  <a:pt x="5412784" y="405387"/>
                  <a:pt x="5417462" y="426981"/>
                  <a:pt x="5425517" y="444731"/>
                </a:cubicBezTo>
                <a:cubicBezTo>
                  <a:pt x="5433571" y="462481"/>
                  <a:pt x="5444159" y="476965"/>
                  <a:pt x="5457279" y="488183"/>
                </a:cubicBezTo>
                <a:cubicBezTo>
                  <a:pt x="5470398" y="499400"/>
                  <a:pt x="5485504" y="507350"/>
                  <a:pt x="5502596" y="512033"/>
                </a:cubicBezTo>
                <a:cubicBezTo>
                  <a:pt x="5519688" y="516715"/>
                  <a:pt x="5537857" y="518564"/>
                  <a:pt x="5557099" y="517579"/>
                </a:cubicBezTo>
                <a:cubicBezTo>
                  <a:pt x="5564986" y="517175"/>
                  <a:pt x="5572379" y="516463"/>
                  <a:pt x="5579277" y="515443"/>
                </a:cubicBezTo>
                <a:cubicBezTo>
                  <a:pt x="5586176" y="514423"/>
                  <a:pt x="5593432" y="513236"/>
                  <a:pt x="5601047" y="511883"/>
                </a:cubicBezTo>
                <a:cubicBezTo>
                  <a:pt x="5606795" y="510764"/>
                  <a:pt x="5612583" y="509742"/>
                  <a:pt x="5618415" y="508814"/>
                </a:cubicBezTo>
                <a:cubicBezTo>
                  <a:pt x="5624245" y="507887"/>
                  <a:pt x="5630000" y="507279"/>
                  <a:pt x="5635678" y="506988"/>
                </a:cubicBezTo>
                <a:cubicBezTo>
                  <a:pt x="5643329" y="506597"/>
                  <a:pt x="5650793" y="506730"/>
                  <a:pt x="5658074" y="507387"/>
                </a:cubicBezTo>
                <a:cubicBezTo>
                  <a:pt x="5665356" y="508045"/>
                  <a:pt x="5671586" y="509729"/>
                  <a:pt x="5676764" y="512440"/>
                </a:cubicBezTo>
                <a:cubicBezTo>
                  <a:pt x="5681943" y="515151"/>
                  <a:pt x="5686155" y="519280"/>
                  <a:pt x="5689402" y="524828"/>
                </a:cubicBezTo>
                <a:cubicBezTo>
                  <a:pt x="5692648" y="530376"/>
                  <a:pt x="5694599" y="539578"/>
                  <a:pt x="5695256" y="552432"/>
                </a:cubicBezTo>
                <a:lnTo>
                  <a:pt x="5731716" y="570339"/>
                </a:lnTo>
                <a:lnTo>
                  <a:pt x="5715128" y="246218"/>
                </a:lnTo>
                <a:cubicBezTo>
                  <a:pt x="5714882" y="241403"/>
                  <a:pt x="5712879" y="235680"/>
                  <a:pt x="5709120" y="229047"/>
                </a:cubicBezTo>
                <a:cubicBezTo>
                  <a:pt x="5705361" y="222415"/>
                  <a:pt x="5700416" y="216107"/>
                  <a:pt x="5694284" y="210123"/>
                </a:cubicBezTo>
                <a:cubicBezTo>
                  <a:pt x="5688153" y="204140"/>
                  <a:pt x="5681028" y="199019"/>
                  <a:pt x="5672913" y="194761"/>
                </a:cubicBezTo>
                <a:cubicBezTo>
                  <a:pt x="5664798" y="190503"/>
                  <a:pt x="5656321" y="188600"/>
                  <a:pt x="5647479" y="189053"/>
                </a:cubicBezTo>
                <a:close/>
                <a:moveTo>
                  <a:pt x="6061915" y="178182"/>
                </a:moveTo>
                <a:lnTo>
                  <a:pt x="5750210" y="180876"/>
                </a:lnTo>
                <a:lnTo>
                  <a:pt x="5775368" y="225532"/>
                </a:lnTo>
                <a:lnTo>
                  <a:pt x="5986323" y="223709"/>
                </a:lnTo>
                <a:lnTo>
                  <a:pt x="5986384" y="230772"/>
                </a:lnTo>
                <a:lnTo>
                  <a:pt x="5788384" y="342846"/>
                </a:lnTo>
                <a:lnTo>
                  <a:pt x="5829412" y="396793"/>
                </a:lnTo>
                <a:cubicBezTo>
                  <a:pt x="5849339" y="399405"/>
                  <a:pt x="5868176" y="404256"/>
                  <a:pt x="5885923" y="411348"/>
                </a:cubicBezTo>
                <a:cubicBezTo>
                  <a:pt x="5903670" y="418440"/>
                  <a:pt x="5919967" y="427925"/>
                  <a:pt x="5934816" y="439803"/>
                </a:cubicBezTo>
                <a:cubicBezTo>
                  <a:pt x="5949662" y="451682"/>
                  <a:pt x="5963111" y="466387"/>
                  <a:pt x="5975161" y="483920"/>
                </a:cubicBezTo>
                <a:cubicBezTo>
                  <a:pt x="5987212" y="501453"/>
                  <a:pt x="5996959" y="522403"/>
                  <a:pt x="6004404" y="546770"/>
                </a:cubicBezTo>
                <a:lnTo>
                  <a:pt x="6038157" y="564164"/>
                </a:lnTo>
                <a:lnTo>
                  <a:pt x="6035212" y="223286"/>
                </a:lnTo>
                <a:lnTo>
                  <a:pt x="6091676" y="222798"/>
                </a:lnTo>
                <a:close/>
                <a:moveTo>
                  <a:pt x="6213561" y="176872"/>
                </a:moveTo>
                <a:cubicBezTo>
                  <a:pt x="6200028" y="176988"/>
                  <a:pt x="6187378" y="179458"/>
                  <a:pt x="6175612" y="184279"/>
                </a:cubicBezTo>
                <a:cubicBezTo>
                  <a:pt x="6163846" y="189100"/>
                  <a:pt x="6153712" y="195709"/>
                  <a:pt x="6145210" y="204106"/>
                </a:cubicBezTo>
                <a:cubicBezTo>
                  <a:pt x="6136708" y="212502"/>
                  <a:pt x="6130143" y="222269"/>
                  <a:pt x="6125512" y="233405"/>
                </a:cubicBezTo>
                <a:cubicBezTo>
                  <a:pt x="6120882" y="244541"/>
                  <a:pt x="6118620" y="256276"/>
                  <a:pt x="6118726" y="268610"/>
                </a:cubicBezTo>
                <a:cubicBezTo>
                  <a:pt x="6118911" y="289964"/>
                  <a:pt x="6126659" y="307319"/>
                  <a:pt x="6141969" y="320676"/>
                </a:cubicBezTo>
                <a:cubicBezTo>
                  <a:pt x="6157279" y="334033"/>
                  <a:pt x="6176128" y="340614"/>
                  <a:pt x="6198513" y="340421"/>
                </a:cubicBezTo>
                <a:cubicBezTo>
                  <a:pt x="6209682" y="340324"/>
                  <a:pt x="6220849" y="337966"/>
                  <a:pt x="6232013" y="333345"/>
                </a:cubicBezTo>
                <a:cubicBezTo>
                  <a:pt x="6243178" y="328724"/>
                  <a:pt x="6253283" y="322408"/>
                  <a:pt x="6262329" y="314398"/>
                </a:cubicBezTo>
                <a:cubicBezTo>
                  <a:pt x="6271374" y="306387"/>
                  <a:pt x="6278834" y="296507"/>
                  <a:pt x="6284708" y="284756"/>
                </a:cubicBezTo>
                <a:cubicBezTo>
                  <a:pt x="6290582" y="273006"/>
                  <a:pt x="6293460" y="260322"/>
                  <a:pt x="6293342" y="246705"/>
                </a:cubicBezTo>
                <a:cubicBezTo>
                  <a:pt x="6293160" y="225588"/>
                  <a:pt x="6285553" y="208621"/>
                  <a:pt x="6270523" y="195802"/>
                </a:cubicBezTo>
                <a:cubicBezTo>
                  <a:pt x="6255493" y="182983"/>
                  <a:pt x="6236506" y="176673"/>
                  <a:pt x="6213561" y="176872"/>
                </a:cubicBezTo>
                <a:close/>
                <a:moveTo>
                  <a:pt x="5004522" y="149229"/>
                </a:moveTo>
                <a:cubicBezTo>
                  <a:pt x="5024392" y="150397"/>
                  <a:pt x="5043268" y="153982"/>
                  <a:pt x="5061153" y="159985"/>
                </a:cubicBezTo>
                <a:cubicBezTo>
                  <a:pt x="5079038" y="165987"/>
                  <a:pt x="5095384" y="174607"/>
                  <a:pt x="5110193" y="185844"/>
                </a:cubicBezTo>
                <a:cubicBezTo>
                  <a:pt x="5125002" y="197080"/>
                  <a:pt x="5136445" y="208640"/>
                  <a:pt x="5144521" y="220522"/>
                </a:cubicBezTo>
                <a:lnTo>
                  <a:pt x="5091280" y="226124"/>
                </a:lnTo>
                <a:lnTo>
                  <a:pt x="5083140" y="226981"/>
                </a:lnTo>
                <a:lnTo>
                  <a:pt x="5080881" y="227219"/>
                </a:lnTo>
                <a:lnTo>
                  <a:pt x="5078024" y="222114"/>
                </a:lnTo>
                <a:cubicBezTo>
                  <a:pt x="5073751" y="215375"/>
                  <a:pt x="5069220" y="209965"/>
                  <a:pt x="5064431" y="205885"/>
                </a:cubicBezTo>
                <a:cubicBezTo>
                  <a:pt x="5054853" y="197724"/>
                  <a:pt x="5044378" y="191463"/>
                  <a:pt x="5033008" y="187100"/>
                </a:cubicBezTo>
                <a:cubicBezTo>
                  <a:pt x="5021637" y="182737"/>
                  <a:pt x="5009491" y="180050"/>
                  <a:pt x="4996568" y="179039"/>
                </a:cubicBezTo>
                <a:cubicBezTo>
                  <a:pt x="4983645" y="178028"/>
                  <a:pt x="4971044" y="178169"/>
                  <a:pt x="4958764" y="179461"/>
                </a:cubicBezTo>
                <a:cubicBezTo>
                  <a:pt x="4953214" y="180045"/>
                  <a:pt x="4946522" y="180884"/>
                  <a:pt x="4938690" y="181978"/>
                </a:cubicBezTo>
                <a:cubicBezTo>
                  <a:pt x="4930857" y="183073"/>
                  <a:pt x="4925579" y="183942"/>
                  <a:pt x="4922855" y="184586"/>
                </a:cubicBezTo>
                <a:lnTo>
                  <a:pt x="4917109" y="185191"/>
                </a:lnTo>
                <a:cubicBezTo>
                  <a:pt x="4905114" y="186453"/>
                  <a:pt x="4896581" y="186241"/>
                  <a:pt x="4891511" y="184555"/>
                </a:cubicBezTo>
                <a:cubicBezTo>
                  <a:pt x="4886440" y="182868"/>
                  <a:pt x="4883818" y="181192"/>
                  <a:pt x="4883643" y="179527"/>
                </a:cubicBezTo>
                <a:cubicBezTo>
                  <a:pt x="4883556" y="178708"/>
                  <a:pt x="4883908" y="177240"/>
                  <a:pt x="4884699" y="175123"/>
                </a:cubicBezTo>
                <a:cubicBezTo>
                  <a:pt x="4885490" y="173005"/>
                  <a:pt x="4887910" y="170356"/>
                  <a:pt x="4891960" y="167177"/>
                </a:cubicBezTo>
                <a:cubicBezTo>
                  <a:pt x="4896009" y="163998"/>
                  <a:pt x="4902512" y="160793"/>
                  <a:pt x="4911466" y="157564"/>
                </a:cubicBezTo>
                <a:cubicBezTo>
                  <a:pt x="4920421" y="154335"/>
                  <a:pt x="4932740" y="151895"/>
                  <a:pt x="4948419" y="150245"/>
                </a:cubicBezTo>
                <a:cubicBezTo>
                  <a:pt x="4965951" y="148401"/>
                  <a:pt x="4984652" y="148062"/>
                  <a:pt x="5004522" y="149229"/>
                </a:cubicBezTo>
                <a:close/>
                <a:moveTo>
                  <a:pt x="6915259" y="138257"/>
                </a:moveTo>
                <a:lnTo>
                  <a:pt x="6911054" y="217061"/>
                </a:lnTo>
                <a:lnTo>
                  <a:pt x="6905154" y="211826"/>
                </a:lnTo>
                <a:cubicBezTo>
                  <a:pt x="6901664" y="208836"/>
                  <a:pt x="6897523" y="205374"/>
                  <a:pt x="6892731" y="201440"/>
                </a:cubicBezTo>
                <a:lnTo>
                  <a:pt x="6848314" y="199070"/>
                </a:lnTo>
                <a:lnTo>
                  <a:pt x="6824631" y="197806"/>
                </a:lnTo>
                <a:lnTo>
                  <a:pt x="6521900" y="181653"/>
                </a:lnTo>
                <a:lnTo>
                  <a:pt x="6544243" y="227781"/>
                </a:lnTo>
                <a:lnTo>
                  <a:pt x="6553230" y="228260"/>
                </a:lnTo>
                <a:lnTo>
                  <a:pt x="6560556" y="248467"/>
                </a:lnTo>
                <a:cubicBezTo>
                  <a:pt x="6567359" y="252945"/>
                  <a:pt x="6575861" y="256749"/>
                  <a:pt x="6586062" y="259878"/>
                </a:cubicBezTo>
                <a:cubicBezTo>
                  <a:pt x="6597814" y="263258"/>
                  <a:pt x="6611707" y="268249"/>
                  <a:pt x="6627741" y="274850"/>
                </a:cubicBezTo>
                <a:cubicBezTo>
                  <a:pt x="6643775" y="281452"/>
                  <a:pt x="6658099" y="290221"/>
                  <a:pt x="6670712" y="301157"/>
                </a:cubicBezTo>
                <a:lnTo>
                  <a:pt x="6568181" y="374040"/>
                </a:lnTo>
                <a:lnTo>
                  <a:pt x="6605497" y="429046"/>
                </a:lnTo>
                <a:lnTo>
                  <a:pt x="6614014" y="429500"/>
                </a:lnTo>
                <a:cubicBezTo>
                  <a:pt x="6615811" y="429596"/>
                  <a:pt x="6617039" y="429552"/>
                  <a:pt x="6617699" y="429367"/>
                </a:cubicBezTo>
                <a:cubicBezTo>
                  <a:pt x="6618359" y="429182"/>
                  <a:pt x="6618674" y="429089"/>
                  <a:pt x="6618646" y="429088"/>
                </a:cubicBezTo>
                <a:cubicBezTo>
                  <a:pt x="6628184" y="429596"/>
                  <a:pt x="6638278" y="431840"/>
                  <a:pt x="6648929" y="435817"/>
                </a:cubicBezTo>
                <a:cubicBezTo>
                  <a:pt x="6659581" y="439795"/>
                  <a:pt x="6669647" y="444480"/>
                  <a:pt x="6679130" y="449873"/>
                </a:cubicBezTo>
                <a:cubicBezTo>
                  <a:pt x="6688613" y="455266"/>
                  <a:pt x="6696720" y="460727"/>
                  <a:pt x="6703453" y="466256"/>
                </a:cubicBezTo>
                <a:cubicBezTo>
                  <a:pt x="6710186" y="471785"/>
                  <a:pt x="6715160" y="476564"/>
                  <a:pt x="6718376" y="480592"/>
                </a:cubicBezTo>
                <a:cubicBezTo>
                  <a:pt x="6730561" y="492350"/>
                  <a:pt x="6739680" y="503281"/>
                  <a:pt x="6745732" y="513385"/>
                </a:cubicBezTo>
                <a:cubicBezTo>
                  <a:pt x="6751785" y="523488"/>
                  <a:pt x="6756899" y="532875"/>
                  <a:pt x="6761076" y="541544"/>
                </a:cubicBezTo>
                <a:cubicBezTo>
                  <a:pt x="6762958" y="546332"/>
                  <a:pt x="6767094" y="551737"/>
                  <a:pt x="6773482" y="557757"/>
                </a:cubicBezTo>
                <a:cubicBezTo>
                  <a:pt x="6779871" y="563778"/>
                  <a:pt x="6783089" y="566349"/>
                  <a:pt x="6783136" y="565472"/>
                </a:cubicBezTo>
                <a:lnTo>
                  <a:pt x="6800587" y="583505"/>
                </a:lnTo>
                <a:lnTo>
                  <a:pt x="6818786" y="242430"/>
                </a:lnTo>
                <a:lnTo>
                  <a:pt x="6850496" y="244122"/>
                </a:lnTo>
                <a:lnTo>
                  <a:pt x="6874524" y="245404"/>
                </a:lnTo>
                <a:lnTo>
                  <a:pt x="6881207" y="245761"/>
                </a:lnTo>
                <a:cubicBezTo>
                  <a:pt x="6882473" y="246387"/>
                  <a:pt x="6884617" y="248683"/>
                  <a:pt x="6887640" y="252648"/>
                </a:cubicBezTo>
                <a:cubicBezTo>
                  <a:pt x="6890664" y="256614"/>
                  <a:pt x="6893731" y="261226"/>
                  <a:pt x="6896842" y="266485"/>
                </a:cubicBezTo>
                <a:cubicBezTo>
                  <a:pt x="6899953" y="271744"/>
                  <a:pt x="6902461" y="276784"/>
                  <a:pt x="6904366" y="281604"/>
                </a:cubicBezTo>
                <a:cubicBezTo>
                  <a:pt x="6906271" y="286425"/>
                  <a:pt x="6907172" y="289804"/>
                  <a:pt x="6907069" y="291741"/>
                </a:cubicBezTo>
                <a:lnTo>
                  <a:pt x="6893115" y="553253"/>
                </a:lnTo>
                <a:lnTo>
                  <a:pt x="6939394" y="590912"/>
                </a:lnTo>
                <a:lnTo>
                  <a:pt x="6957594" y="249836"/>
                </a:lnTo>
                <a:lnTo>
                  <a:pt x="7026897" y="253534"/>
                </a:lnTo>
                <a:lnTo>
                  <a:pt x="7027576" y="255097"/>
                </a:lnTo>
                <a:lnTo>
                  <a:pt x="7238255" y="275062"/>
                </a:lnTo>
                <a:lnTo>
                  <a:pt x="7237526" y="282761"/>
                </a:lnTo>
                <a:lnTo>
                  <a:pt x="7031715" y="373469"/>
                </a:lnTo>
                <a:lnTo>
                  <a:pt x="7066934" y="431308"/>
                </a:lnTo>
                <a:cubicBezTo>
                  <a:pt x="7106574" y="441315"/>
                  <a:pt x="7140052" y="459088"/>
                  <a:pt x="7167368" y="484626"/>
                </a:cubicBezTo>
                <a:cubicBezTo>
                  <a:pt x="7194685" y="510165"/>
                  <a:pt x="7213648" y="547704"/>
                  <a:pt x="7224258" y="597244"/>
                </a:cubicBezTo>
                <a:lnTo>
                  <a:pt x="7254577" y="621045"/>
                </a:lnTo>
                <a:lnTo>
                  <a:pt x="7286927" y="279674"/>
                </a:lnTo>
                <a:lnTo>
                  <a:pt x="7314244" y="282263"/>
                </a:lnTo>
                <a:lnTo>
                  <a:pt x="7343798" y="285064"/>
                </a:lnTo>
                <a:lnTo>
                  <a:pt x="7344862" y="285165"/>
                </a:lnTo>
                <a:cubicBezTo>
                  <a:pt x="7346101" y="285843"/>
                  <a:pt x="7348149" y="288225"/>
                  <a:pt x="7351006" y="292311"/>
                </a:cubicBezTo>
                <a:cubicBezTo>
                  <a:pt x="7353864" y="296398"/>
                  <a:pt x="7356739" y="301132"/>
                  <a:pt x="7359630" y="306515"/>
                </a:cubicBezTo>
                <a:cubicBezTo>
                  <a:pt x="7362523" y="311897"/>
                  <a:pt x="7364821" y="317036"/>
                  <a:pt x="7366526" y="321931"/>
                </a:cubicBezTo>
                <a:cubicBezTo>
                  <a:pt x="7368231" y="326827"/>
                  <a:pt x="7368992" y="330240"/>
                  <a:pt x="7368809" y="332170"/>
                </a:cubicBezTo>
                <a:lnTo>
                  <a:pt x="7344102" y="592886"/>
                </a:lnTo>
                <a:lnTo>
                  <a:pt x="7388792" y="632419"/>
                </a:lnTo>
                <a:lnTo>
                  <a:pt x="7421016" y="292381"/>
                </a:lnTo>
                <a:lnTo>
                  <a:pt x="7494233" y="299320"/>
                </a:lnTo>
                <a:lnTo>
                  <a:pt x="7469963" y="251947"/>
                </a:lnTo>
                <a:lnTo>
                  <a:pt x="7422780" y="247476"/>
                </a:lnTo>
                <a:lnTo>
                  <a:pt x="7421560" y="241716"/>
                </a:lnTo>
                <a:cubicBezTo>
                  <a:pt x="7420277" y="233220"/>
                  <a:pt x="7417691" y="222775"/>
                  <a:pt x="7413803" y="210382"/>
                </a:cubicBezTo>
                <a:cubicBezTo>
                  <a:pt x="7409914" y="197988"/>
                  <a:pt x="7399750" y="187579"/>
                  <a:pt x="7383310" y="179154"/>
                </a:cubicBezTo>
                <a:lnTo>
                  <a:pt x="7375865" y="257717"/>
                </a:lnTo>
                <a:lnTo>
                  <a:pt x="7370185" y="252245"/>
                </a:lnTo>
                <a:cubicBezTo>
                  <a:pt x="7366822" y="249114"/>
                  <a:pt x="7362827" y="245484"/>
                  <a:pt x="7358200" y="241356"/>
                </a:cubicBezTo>
                <a:lnTo>
                  <a:pt x="7318789" y="237621"/>
                </a:lnTo>
                <a:lnTo>
                  <a:pt x="7290307" y="234922"/>
                </a:lnTo>
                <a:lnTo>
                  <a:pt x="7007151" y="208088"/>
                </a:lnTo>
                <a:lnTo>
                  <a:pt x="7013587" y="222901"/>
                </a:lnTo>
                <a:lnTo>
                  <a:pt x="7004834" y="207422"/>
                </a:lnTo>
                <a:lnTo>
                  <a:pt x="6957508" y="204896"/>
                </a:lnTo>
                <a:lnTo>
                  <a:pt x="6956052" y="199191"/>
                </a:lnTo>
                <a:cubicBezTo>
                  <a:pt x="6954420" y="190756"/>
                  <a:pt x="6951406" y="180426"/>
                  <a:pt x="6947011" y="168203"/>
                </a:cubicBezTo>
                <a:cubicBezTo>
                  <a:pt x="6942616" y="155981"/>
                  <a:pt x="6932031" y="145998"/>
                  <a:pt x="6915259" y="138257"/>
                </a:cubicBezTo>
                <a:close/>
                <a:moveTo>
                  <a:pt x="4944263" y="98156"/>
                </a:moveTo>
                <a:cubicBezTo>
                  <a:pt x="4921860" y="100513"/>
                  <a:pt x="4903449" y="105018"/>
                  <a:pt x="4889028" y="111670"/>
                </a:cubicBezTo>
                <a:cubicBezTo>
                  <a:pt x="4874608" y="118323"/>
                  <a:pt x="4863177" y="125939"/>
                  <a:pt x="4854736" y="134519"/>
                </a:cubicBezTo>
                <a:cubicBezTo>
                  <a:pt x="4846296" y="143099"/>
                  <a:pt x="4840752" y="152172"/>
                  <a:pt x="4838108" y="161738"/>
                </a:cubicBezTo>
                <a:cubicBezTo>
                  <a:pt x="4835463" y="171304"/>
                  <a:pt x="4834555" y="180024"/>
                  <a:pt x="4835384" y="187898"/>
                </a:cubicBezTo>
                <a:cubicBezTo>
                  <a:pt x="4836664" y="200061"/>
                  <a:pt x="4840012" y="209750"/>
                  <a:pt x="4845430" y="216967"/>
                </a:cubicBezTo>
                <a:cubicBezTo>
                  <a:pt x="4850847" y="224183"/>
                  <a:pt x="4858496" y="229360"/>
                  <a:pt x="4868377" y="232498"/>
                </a:cubicBezTo>
                <a:cubicBezTo>
                  <a:pt x="4878258" y="235635"/>
                  <a:pt x="4889753" y="237082"/>
                  <a:pt x="4902863" y="236839"/>
                </a:cubicBezTo>
                <a:cubicBezTo>
                  <a:pt x="4915973" y="236596"/>
                  <a:pt x="4931661" y="235513"/>
                  <a:pt x="4949929" y="233591"/>
                </a:cubicBezTo>
                <a:lnTo>
                  <a:pt x="4970171" y="231461"/>
                </a:lnTo>
                <a:cubicBezTo>
                  <a:pt x="4988473" y="229535"/>
                  <a:pt x="5003319" y="229874"/>
                  <a:pt x="5014707" y="232477"/>
                </a:cubicBezTo>
                <a:lnTo>
                  <a:pt x="5018036" y="233832"/>
                </a:lnTo>
                <a:lnTo>
                  <a:pt x="4760381" y="260945"/>
                </a:lnTo>
                <a:lnTo>
                  <a:pt x="4759323" y="259732"/>
                </a:lnTo>
                <a:lnTo>
                  <a:pt x="4712456" y="266786"/>
                </a:lnTo>
                <a:lnTo>
                  <a:pt x="4709882" y="261491"/>
                </a:lnTo>
                <a:cubicBezTo>
                  <a:pt x="4706585" y="253557"/>
                  <a:pt x="4701554" y="244046"/>
                  <a:pt x="4694787" y="232958"/>
                </a:cubicBezTo>
                <a:cubicBezTo>
                  <a:pt x="4688022" y="221870"/>
                  <a:pt x="4675645" y="214223"/>
                  <a:pt x="4657656" y="210017"/>
                </a:cubicBezTo>
                <a:lnTo>
                  <a:pt x="4669402" y="288053"/>
                </a:lnTo>
                <a:lnTo>
                  <a:pt x="4662569" y="284114"/>
                </a:lnTo>
                <a:cubicBezTo>
                  <a:pt x="4658549" y="281888"/>
                  <a:pt x="4653796" y="279330"/>
                  <a:pt x="4648310" y="276441"/>
                </a:cubicBezTo>
                <a:lnTo>
                  <a:pt x="4606770" y="282694"/>
                </a:lnTo>
                <a:lnTo>
                  <a:pt x="4580873" y="286592"/>
                </a:lnTo>
                <a:lnTo>
                  <a:pt x="4290527" y="330293"/>
                </a:lnTo>
                <a:lnTo>
                  <a:pt x="4321725" y="371154"/>
                </a:lnTo>
                <a:lnTo>
                  <a:pt x="4347848" y="367042"/>
                </a:lnTo>
                <a:lnTo>
                  <a:pt x="4366596" y="491600"/>
                </a:lnTo>
                <a:cubicBezTo>
                  <a:pt x="4373589" y="509052"/>
                  <a:pt x="4383383" y="521903"/>
                  <a:pt x="4395976" y="530153"/>
                </a:cubicBezTo>
                <a:cubicBezTo>
                  <a:pt x="4408570" y="538402"/>
                  <a:pt x="4422648" y="541356"/>
                  <a:pt x="4438211" y="539013"/>
                </a:cubicBezTo>
                <a:cubicBezTo>
                  <a:pt x="4446675" y="537739"/>
                  <a:pt x="4456632" y="533518"/>
                  <a:pt x="4468084" y="526348"/>
                </a:cubicBezTo>
                <a:cubicBezTo>
                  <a:pt x="4479534" y="519178"/>
                  <a:pt x="4490258" y="510316"/>
                  <a:pt x="4500257" y="499763"/>
                </a:cubicBezTo>
                <a:cubicBezTo>
                  <a:pt x="4510256" y="489210"/>
                  <a:pt x="4518485" y="477042"/>
                  <a:pt x="4524944" y="463258"/>
                </a:cubicBezTo>
                <a:cubicBezTo>
                  <a:pt x="4528173" y="456366"/>
                  <a:pt x="4530320" y="449366"/>
                  <a:pt x="4531382" y="442257"/>
                </a:cubicBezTo>
                <a:lnTo>
                  <a:pt x="4531335" y="425195"/>
                </a:lnTo>
                <a:lnTo>
                  <a:pt x="4543237" y="425412"/>
                </a:lnTo>
                <a:cubicBezTo>
                  <a:pt x="4548051" y="426345"/>
                  <a:pt x="4552772" y="428120"/>
                  <a:pt x="4557399" y="430738"/>
                </a:cubicBezTo>
                <a:cubicBezTo>
                  <a:pt x="4566653" y="435973"/>
                  <a:pt x="4572155" y="444406"/>
                  <a:pt x="4573906" y="456037"/>
                </a:cubicBezTo>
                <a:cubicBezTo>
                  <a:pt x="4577271" y="478388"/>
                  <a:pt x="4569571" y="498283"/>
                  <a:pt x="4550809" y="515722"/>
                </a:cubicBezTo>
                <a:cubicBezTo>
                  <a:pt x="4532047" y="533160"/>
                  <a:pt x="4500235" y="545255"/>
                  <a:pt x="4455374" y="552007"/>
                </a:cubicBezTo>
                <a:cubicBezTo>
                  <a:pt x="4447599" y="553178"/>
                  <a:pt x="4439471" y="553870"/>
                  <a:pt x="4430992" y="554085"/>
                </a:cubicBezTo>
                <a:cubicBezTo>
                  <a:pt x="4422512" y="554299"/>
                  <a:pt x="4410189" y="554480"/>
                  <a:pt x="4394019" y="554628"/>
                </a:cubicBezTo>
                <a:lnTo>
                  <a:pt x="4451875" y="620653"/>
                </a:lnTo>
                <a:cubicBezTo>
                  <a:pt x="4471154" y="622047"/>
                  <a:pt x="4489468" y="623949"/>
                  <a:pt x="4506819" y="626357"/>
                </a:cubicBezTo>
                <a:cubicBezTo>
                  <a:pt x="4524171" y="628765"/>
                  <a:pt x="4540812" y="632868"/>
                  <a:pt x="4556747" y="638668"/>
                </a:cubicBezTo>
                <a:lnTo>
                  <a:pt x="4581626" y="637400"/>
                </a:lnTo>
                <a:lnTo>
                  <a:pt x="4580975" y="637498"/>
                </a:lnTo>
                <a:cubicBezTo>
                  <a:pt x="4622286" y="662095"/>
                  <a:pt x="4664269" y="685996"/>
                  <a:pt x="4706924" y="709200"/>
                </a:cubicBezTo>
                <a:lnTo>
                  <a:pt x="4701260" y="671574"/>
                </a:lnTo>
                <a:cubicBezTo>
                  <a:pt x="4689983" y="662831"/>
                  <a:pt x="4677542" y="653741"/>
                  <a:pt x="4663938" y="644307"/>
                </a:cubicBezTo>
                <a:cubicBezTo>
                  <a:pt x="4650335" y="634873"/>
                  <a:pt x="4636971" y="626140"/>
                  <a:pt x="4623846" y="618108"/>
                </a:cubicBezTo>
                <a:cubicBezTo>
                  <a:pt x="4610721" y="610076"/>
                  <a:pt x="4597082" y="602298"/>
                  <a:pt x="4582925" y="594774"/>
                </a:cubicBezTo>
                <a:cubicBezTo>
                  <a:pt x="4568769" y="587250"/>
                  <a:pt x="4556575" y="584487"/>
                  <a:pt x="4546343" y="586486"/>
                </a:cubicBezTo>
                <a:lnTo>
                  <a:pt x="4540890" y="587307"/>
                </a:lnTo>
                <a:cubicBezTo>
                  <a:pt x="4552489" y="581547"/>
                  <a:pt x="4563557" y="575006"/>
                  <a:pt x="4574092" y="567684"/>
                </a:cubicBezTo>
                <a:cubicBezTo>
                  <a:pt x="4584626" y="560363"/>
                  <a:pt x="4593522" y="552051"/>
                  <a:pt x="4600777" y="542747"/>
                </a:cubicBezTo>
                <a:cubicBezTo>
                  <a:pt x="4608794" y="530147"/>
                  <a:pt x="4614286" y="516730"/>
                  <a:pt x="4617255" y="502498"/>
                </a:cubicBezTo>
                <a:cubicBezTo>
                  <a:pt x="4620224" y="488266"/>
                  <a:pt x="4620607" y="473834"/>
                  <a:pt x="4618405" y="459202"/>
                </a:cubicBezTo>
                <a:cubicBezTo>
                  <a:pt x="4616767" y="448323"/>
                  <a:pt x="4612828" y="436250"/>
                  <a:pt x="4606588" y="422985"/>
                </a:cubicBezTo>
                <a:cubicBezTo>
                  <a:pt x="4600349" y="409719"/>
                  <a:pt x="4587217" y="398399"/>
                  <a:pt x="4567195" y="389024"/>
                </a:cubicBezTo>
                <a:cubicBezTo>
                  <a:pt x="4558597" y="378910"/>
                  <a:pt x="4546800" y="373070"/>
                  <a:pt x="4531806" y="371503"/>
                </a:cubicBezTo>
                <a:cubicBezTo>
                  <a:pt x="4516812" y="369936"/>
                  <a:pt x="4502416" y="370191"/>
                  <a:pt x="4488619" y="372268"/>
                </a:cubicBezTo>
                <a:cubicBezTo>
                  <a:pt x="4486031" y="372657"/>
                  <a:pt x="4483135" y="373093"/>
                  <a:pt x="4479931" y="373575"/>
                </a:cubicBezTo>
                <a:cubicBezTo>
                  <a:pt x="4476726" y="374058"/>
                  <a:pt x="4473867" y="374714"/>
                  <a:pt x="4471354" y="375544"/>
                </a:cubicBezTo>
                <a:cubicBezTo>
                  <a:pt x="4469526" y="375819"/>
                  <a:pt x="4467329" y="376262"/>
                  <a:pt x="4464765" y="376874"/>
                </a:cubicBezTo>
                <a:cubicBezTo>
                  <a:pt x="4462202" y="377485"/>
                  <a:pt x="4459643" y="377983"/>
                  <a:pt x="4457091" y="378368"/>
                </a:cubicBezTo>
                <a:cubicBezTo>
                  <a:pt x="4445708" y="380081"/>
                  <a:pt x="4434724" y="379157"/>
                  <a:pt x="4424139" y="375597"/>
                </a:cubicBezTo>
                <a:cubicBezTo>
                  <a:pt x="4418845" y="373817"/>
                  <a:pt x="4413830" y="371343"/>
                  <a:pt x="4409093" y="368175"/>
                </a:cubicBezTo>
                <a:lnTo>
                  <a:pt x="4398912" y="359356"/>
                </a:lnTo>
                <a:lnTo>
                  <a:pt x="4615533" y="326752"/>
                </a:lnTo>
                <a:lnTo>
                  <a:pt x="4639691" y="323116"/>
                </a:lnTo>
                <a:lnTo>
                  <a:pt x="4645945" y="322174"/>
                </a:lnTo>
                <a:cubicBezTo>
                  <a:pt x="4647310" y="322533"/>
                  <a:pt x="4649874" y="324350"/>
                  <a:pt x="4653633" y="327626"/>
                </a:cubicBezTo>
                <a:cubicBezTo>
                  <a:pt x="4657392" y="330901"/>
                  <a:pt x="4661325" y="334802"/>
                  <a:pt x="4665431" y="339327"/>
                </a:cubicBezTo>
                <a:cubicBezTo>
                  <a:pt x="4669538" y="343852"/>
                  <a:pt x="4673009" y="348283"/>
                  <a:pt x="4675846" y="352622"/>
                </a:cubicBezTo>
                <a:cubicBezTo>
                  <a:pt x="4678682" y="356961"/>
                  <a:pt x="4680245" y="360089"/>
                  <a:pt x="4680533" y="362007"/>
                </a:cubicBezTo>
                <a:lnTo>
                  <a:pt x="4719511" y="620974"/>
                </a:lnTo>
                <a:lnTo>
                  <a:pt x="4772425" y="648545"/>
                </a:lnTo>
                <a:lnTo>
                  <a:pt x="4721588" y="310789"/>
                </a:lnTo>
                <a:lnTo>
                  <a:pt x="4782971" y="301550"/>
                </a:lnTo>
                <a:lnTo>
                  <a:pt x="4784390" y="303538"/>
                </a:lnTo>
                <a:lnTo>
                  <a:pt x="5113093" y="268948"/>
                </a:lnTo>
                <a:lnTo>
                  <a:pt x="5124450" y="267753"/>
                </a:lnTo>
                <a:lnTo>
                  <a:pt x="5150527" y="265009"/>
                </a:lnTo>
                <a:lnTo>
                  <a:pt x="5182608" y="569872"/>
                </a:lnTo>
                <a:lnTo>
                  <a:pt x="5236226" y="599438"/>
                </a:lnTo>
                <a:lnTo>
                  <a:pt x="5200481" y="259753"/>
                </a:lnTo>
                <a:lnTo>
                  <a:pt x="5267741" y="252675"/>
                </a:lnTo>
                <a:lnTo>
                  <a:pt x="5234572" y="211046"/>
                </a:lnTo>
                <a:lnTo>
                  <a:pt x="5192850" y="215436"/>
                </a:lnTo>
                <a:cubicBezTo>
                  <a:pt x="5190098" y="210219"/>
                  <a:pt x="5186847" y="204288"/>
                  <a:pt x="5183097" y="197643"/>
                </a:cubicBezTo>
                <a:cubicBezTo>
                  <a:pt x="5179346" y="190999"/>
                  <a:pt x="5175522" y="185419"/>
                  <a:pt x="5171623" y="180905"/>
                </a:cubicBezTo>
                <a:cubicBezTo>
                  <a:pt x="5164051" y="172337"/>
                  <a:pt x="5153615" y="162664"/>
                  <a:pt x="5140317" y="151886"/>
                </a:cubicBezTo>
                <a:cubicBezTo>
                  <a:pt x="5127020" y="141107"/>
                  <a:pt x="5110770" y="131244"/>
                  <a:pt x="5091569" y="122297"/>
                </a:cubicBezTo>
                <a:cubicBezTo>
                  <a:pt x="5072368" y="113350"/>
                  <a:pt x="5050343" y="106319"/>
                  <a:pt x="5025496" y="101203"/>
                </a:cubicBezTo>
                <a:cubicBezTo>
                  <a:pt x="5000646" y="96088"/>
                  <a:pt x="4973569" y="95072"/>
                  <a:pt x="4944263" y="98156"/>
                </a:cubicBezTo>
                <a:close/>
                <a:moveTo>
                  <a:pt x="0" y="0"/>
                </a:moveTo>
                <a:lnTo>
                  <a:pt x="12277493" y="0"/>
                </a:lnTo>
                <a:lnTo>
                  <a:pt x="12277493" y="6858000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27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562602" y="2438397"/>
            <a:ext cx="1972983" cy="609603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সচলসাম্য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থকে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5" name="Oval 64"/>
          <p:cNvSpPr/>
          <p:nvPr/>
        </p:nvSpPr>
        <p:spPr>
          <a:xfrm>
            <a:off x="8305801" y="5943600"/>
            <a:ext cx="270933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8305801" y="5943600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1905000" y="914400"/>
            <a:ext cx="1371600" cy="6858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105401" y="1905000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7018619" y="1826558"/>
            <a:ext cx="372783" cy="45944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0001" y="1905000"/>
            <a:ext cx="304801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9648016" y="1828800"/>
            <a:ext cx="410384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05400" y="2590800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alf Frame 24"/>
          <p:cNvSpPr/>
          <p:nvPr/>
        </p:nvSpPr>
        <p:spPr>
          <a:xfrm rot="14014148">
            <a:off x="7339237" y="2402744"/>
            <a:ext cx="178156" cy="528515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20001" y="2590800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Multiply 26"/>
          <p:cNvSpPr/>
          <p:nvPr/>
        </p:nvSpPr>
        <p:spPr>
          <a:xfrm>
            <a:off x="9753602" y="2590800"/>
            <a:ext cx="338667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1828800" y="2057401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52285" y="1785472"/>
            <a:ext cx="1972984" cy="4572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বিক্রিয়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্যশেষ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8077200" y="1752602"/>
            <a:ext cx="2133603" cy="45719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(খ)উৎপাদ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8077201" y="2590803"/>
            <a:ext cx="213360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 নয় 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5105401" y="2590800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605867" y="304800"/>
            <a:ext cx="2844800" cy="381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05202" y="3352800"/>
            <a:ext cx="6705602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ল্যা-শাতেলিয়ারের নীতি অনুসারে উভমুখী বিক্রিয়ার নিয়ামক----- 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i.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তাপ,চাপ ও ঘনমাত্রা 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ii.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তাপ , অণুর সংখ্যা, ঘনমাত্রা 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চাপ আয়তন, তাপমাত্রা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কোনটি সঠিক- </a:t>
            </a:r>
          </a:p>
        </p:txBody>
      </p:sp>
      <p:sp>
        <p:nvSpPr>
          <p:cNvPr id="38" name="Right Arrow 37"/>
          <p:cNvSpPr/>
          <p:nvPr/>
        </p:nvSpPr>
        <p:spPr>
          <a:xfrm>
            <a:off x="1981201" y="3429000"/>
            <a:ext cx="1371600" cy="685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2057400" y="5334000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867401" y="5181603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 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i, ii,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401985" y="5183843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162802" y="5105403"/>
            <a:ext cx="372783" cy="45944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686801" y="5181603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i, iii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8305801" y="5181600"/>
            <a:ext cx="304801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9906000" y="5105400"/>
            <a:ext cx="410384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8686801" y="5867403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I 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410202" y="5943600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Multiply 62"/>
          <p:cNvSpPr/>
          <p:nvPr/>
        </p:nvSpPr>
        <p:spPr>
          <a:xfrm>
            <a:off x="7086602" y="5867400"/>
            <a:ext cx="338667" cy="457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5867401" y="5867403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ii,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Half Frame 65"/>
          <p:cNvSpPr/>
          <p:nvPr/>
        </p:nvSpPr>
        <p:spPr>
          <a:xfrm rot="14014148">
            <a:off x="10006236" y="5755544"/>
            <a:ext cx="178156" cy="528515"/>
          </a:xfrm>
          <a:prstGeom prst="halfFram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05197" y="934573"/>
            <a:ext cx="6781803" cy="6858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বিক্রিয়া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সাম্যাবস্থায়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4BA32-22C0-480E-8CEC-F5E0BFB124E0}"/>
              </a:ext>
            </a:extLst>
          </p:cNvPr>
          <p:cNvSpPr txBox="1"/>
          <p:nvPr/>
        </p:nvSpPr>
        <p:spPr>
          <a:xfrm>
            <a:off x="955040" y="6283514"/>
            <a:ext cx="712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থেকে ৫০টি এম সি কিঊ প্রশ্ন শিখ!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7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65" grpId="0" animBg="1"/>
      <p:bldP spid="6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3" grpId="0" animBg="1"/>
      <p:bldP spid="36" grpId="0" animBg="1"/>
      <p:bldP spid="37" grpId="0" animBg="1"/>
      <p:bldP spid="40" grpId="0" animBg="1"/>
      <p:bldP spid="29" grpId="0" animBg="1"/>
      <p:bldP spid="38" grpId="0" animBg="1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1" grpId="1" animBg="1"/>
      <p:bldP spid="62" grpId="0" animBg="1"/>
      <p:bldP spid="63" grpId="0" animBg="1"/>
      <p:bldP spid="64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98747-4126-4665-9B6E-78AD51871B26}"/>
              </a:ext>
            </a:extLst>
          </p:cNvPr>
          <p:cNvSpPr txBox="1"/>
          <p:nvPr/>
        </p:nvSpPr>
        <p:spPr>
          <a:xfrm>
            <a:off x="1255923" y="1035585"/>
            <a:ext cx="8471972" cy="1362849"/>
          </a:xfrm>
          <a:prstGeom prst="trapezoid">
            <a:avLst>
              <a:gd name="adj" fmla="val 151295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0F5AD9-FCF0-46DE-AB7F-0B4BE341C67E}"/>
              </a:ext>
            </a:extLst>
          </p:cNvPr>
          <p:cNvSpPr txBox="1"/>
          <p:nvPr/>
        </p:nvSpPr>
        <p:spPr>
          <a:xfrm>
            <a:off x="1366092" y="3338111"/>
            <a:ext cx="10223653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(g)+ 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 =  2HCl(g)  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তাপের কোন পরিবর্তন নাই)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বিক্রিয়ার উপর ল্যা-শাতেলিয়ারের নীতি ব্যাখ্যা কর।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A30C9A3-F1DF-4EF4-8B64-CD60A0475AF6}"/>
              </a:ext>
            </a:extLst>
          </p:cNvPr>
          <p:cNvGrpSpPr/>
          <p:nvPr/>
        </p:nvGrpSpPr>
        <p:grpSpPr>
          <a:xfrm>
            <a:off x="0" y="640080"/>
            <a:ext cx="11948160" cy="6217920"/>
            <a:chOff x="0" y="640080"/>
            <a:chExt cx="11948160" cy="6217920"/>
          </a:xfrm>
        </p:grpSpPr>
        <p:sp>
          <p:nvSpPr>
            <p:cNvPr id="4" name="Star: 32 Points 3">
              <a:extLst>
                <a:ext uri="{FF2B5EF4-FFF2-40B4-BE49-F238E27FC236}">
                  <a16:creationId xmlns:a16="http://schemas.microsoft.com/office/drawing/2014/main" id="{EB0CB69E-BEEF-49D7-A7BC-D420344D1CFF}"/>
                </a:ext>
              </a:extLst>
            </p:cNvPr>
            <p:cNvSpPr/>
            <p:nvPr/>
          </p:nvSpPr>
          <p:spPr>
            <a:xfrm>
              <a:off x="0" y="640080"/>
              <a:ext cx="11948160" cy="6217920"/>
            </a:xfrm>
            <a:prstGeom prst="star32">
              <a:avLst>
                <a:gd name="adj" fmla="val 2638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F59A31D-8032-4B64-8794-861DAE16BB0C}"/>
                </a:ext>
              </a:extLst>
            </p:cNvPr>
            <p:cNvSpPr/>
            <p:nvPr/>
          </p:nvSpPr>
          <p:spPr>
            <a:xfrm>
              <a:off x="3637653" y="2967335"/>
              <a:ext cx="4916700" cy="1861006"/>
            </a:xfrm>
            <a:prstGeom prst="ellipse">
              <a:avLst/>
            </a:prstGeom>
            <a:solidFill>
              <a:srgbClr val="FFFF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8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Edwardian Script ITC" panose="030303020407070D0804" pitchFamily="66" charset="0"/>
                </a:rPr>
                <a:t>The  End</a:t>
              </a:r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Edwardian Script ITC" panose="030303020407070D08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4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AD54-7B16-44A6-8C31-9F5C1A63B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720" y="-165101"/>
            <a:ext cx="260731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819A5-B99C-4936-A92D-70AEEBC96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10800000" flipV="1">
            <a:off x="835510" y="2265359"/>
            <a:ext cx="3203893" cy="767556"/>
          </a:xfrm>
        </p:spPr>
        <p:txBody>
          <a:bodyPr>
            <a:normAutofit/>
          </a:bodyPr>
          <a:lstStyle/>
          <a:p>
            <a:pPr algn="ctr"/>
            <a:r>
              <a:rPr lang="bn-IN" sz="4000" dirty="0">
                <a:solidFill>
                  <a:srgbClr val="FF0000"/>
                </a:solidFill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DC663-C2E7-497E-9173-BF6CEE3AD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5509" y="2995931"/>
            <a:ext cx="5157787" cy="3343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1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আব্দুর রশিদ </a:t>
            </a:r>
          </a:p>
          <a:p>
            <a:pPr marL="0" indent="0">
              <a:buNone/>
            </a:pPr>
            <a:r>
              <a:rPr lang="bn-IN" sz="3100" dirty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 দারুল উলুম কামিল মাদ্রাসা,</a:t>
            </a:r>
          </a:p>
          <a:p>
            <a:pPr marL="0" indent="0">
              <a:buNone/>
            </a:pPr>
            <a:r>
              <a:rPr lang="bn-IN" sz="3100" dirty="0">
                <a:latin typeface="NikoshBAN" panose="02000000000000000000" pitchFamily="2" charset="0"/>
                <a:cs typeface="NikoshBAN" panose="02000000000000000000" pitchFamily="2" charset="0"/>
              </a:rPr>
              <a:t>টাংগাইল সদর।</a:t>
            </a:r>
          </a:p>
          <a:p>
            <a:pPr marL="0" indent="0">
              <a:buNone/>
            </a:pPr>
            <a:r>
              <a:rPr lang="bn-IN" sz="3100" dirty="0">
                <a:latin typeface="NikoshBAN" panose="02000000000000000000" pitchFamily="2" charset="0"/>
                <a:cs typeface="NikoshBAN" panose="02000000000000000000" pitchFamily="2" charset="0"/>
              </a:rPr>
              <a:t>মোবা নং-০১৭০৮৩৪৩০৬৪ 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D3577-9C8D-47F6-B741-01BB1F5F1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kern="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kern="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B1BBE-3AB9-4CF7-B61E-F78933296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5971" y="2649138"/>
            <a:ext cx="5050519" cy="3050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রসায়ন</a:t>
            </a: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 নবম ও দশম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অধ্যয়ঃ সপ্তম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197366-3465-44FE-8DB0-70333FDDB1F5}"/>
              </a:ext>
            </a:extLst>
          </p:cNvPr>
          <p:cNvSpPr/>
          <p:nvPr/>
        </p:nvSpPr>
        <p:spPr>
          <a:xfrm>
            <a:off x="0" y="70802"/>
            <a:ext cx="2435191" cy="217931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2A8BF7-0379-4EB2-A90B-088D561E8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028" y="382810"/>
            <a:ext cx="6967728" cy="417259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8C79124-4720-4936-A90A-C6DFF46AF882}"/>
              </a:ext>
            </a:extLst>
          </p:cNvPr>
          <p:cNvSpPr/>
          <p:nvPr/>
        </p:nvSpPr>
        <p:spPr>
          <a:xfrm>
            <a:off x="1940560" y="558800"/>
            <a:ext cx="132080" cy="10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1D4D587-A138-4AD2-8AE5-A149D9003C87}"/>
              </a:ext>
            </a:extLst>
          </p:cNvPr>
          <p:cNvSpPr/>
          <p:nvPr/>
        </p:nvSpPr>
        <p:spPr>
          <a:xfrm flipV="1">
            <a:off x="1956961" y="4103914"/>
            <a:ext cx="115679" cy="1088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4139C5-2FF7-428C-94B7-1877A5181257}"/>
              </a:ext>
            </a:extLst>
          </p:cNvPr>
          <p:cNvSpPr/>
          <p:nvPr/>
        </p:nvSpPr>
        <p:spPr>
          <a:xfrm>
            <a:off x="1953551" y="2598056"/>
            <a:ext cx="115678" cy="108858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FCC5CBD-25D9-4596-9510-207536A6C6D7}"/>
              </a:ext>
            </a:extLst>
          </p:cNvPr>
          <p:cNvSpPr/>
          <p:nvPr/>
        </p:nvSpPr>
        <p:spPr>
          <a:xfrm>
            <a:off x="1942011" y="1937657"/>
            <a:ext cx="130629" cy="119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E70ADA-38D0-4584-9339-B43CCA0D0D53}"/>
              </a:ext>
            </a:extLst>
          </p:cNvPr>
          <p:cNvSpPr txBox="1"/>
          <p:nvPr/>
        </p:nvSpPr>
        <p:spPr>
          <a:xfrm rot="16200000">
            <a:off x="1228076" y="3219979"/>
            <a:ext cx="96330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পরিমাণ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CAD91A-CE75-4589-BE8D-65CFBF9CD678}"/>
              </a:ext>
            </a:extLst>
          </p:cNvPr>
          <p:cNvSpPr txBox="1"/>
          <p:nvPr/>
        </p:nvSpPr>
        <p:spPr>
          <a:xfrm>
            <a:off x="2989802" y="1667177"/>
            <a:ext cx="24238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পশ্চাদমুখী বিক্রিয়া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9B377C-EC4D-475E-AE94-6DDC5A90D48A}"/>
              </a:ext>
            </a:extLst>
          </p:cNvPr>
          <p:cNvSpPr txBox="1"/>
          <p:nvPr/>
        </p:nvSpPr>
        <p:spPr>
          <a:xfrm>
            <a:off x="2286867" y="327967"/>
            <a:ext cx="27360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সম্মুখবর্তী বিক্রিয়া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E10D7-AA1E-47D0-8CD2-9AA757D3D8A2}"/>
              </a:ext>
            </a:extLst>
          </p:cNvPr>
          <p:cNvSpPr txBox="1"/>
          <p:nvPr/>
        </p:nvSpPr>
        <p:spPr>
          <a:xfrm>
            <a:off x="2286867" y="2469105"/>
            <a:ext cx="173486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63AE4C-E27D-44A8-A5E7-C52EBF81511D}"/>
              </a:ext>
            </a:extLst>
          </p:cNvPr>
          <p:cNvSpPr txBox="1"/>
          <p:nvPr/>
        </p:nvSpPr>
        <p:spPr>
          <a:xfrm>
            <a:off x="4759309" y="2220239"/>
            <a:ext cx="9316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CE7995-3CD2-4B0D-92BF-E849B873875B}"/>
              </a:ext>
            </a:extLst>
          </p:cNvPr>
          <p:cNvSpPr txBox="1"/>
          <p:nvPr/>
        </p:nvSpPr>
        <p:spPr>
          <a:xfrm>
            <a:off x="2395509" y="3793850"/>
            <a:ext cx="272099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উৎপাদ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D5B20B-0673-4DF9-B149-58521C22A8D4}"/>
              </a:ext>
            </a:extLst>
          </p:cNvPr>
          <p:cNvSpPr txBox="1"/>
          <p:nvPr/>
        </p:nvSpPr>
        <p:spPr>
          <a:xfrm>
            <a:off x="4885823" y="4234986"/>
            <a:ext cx="11367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BA9383-A8A8-4063-958F-4A27FD565D7C}"/>
              </a:ext>
            </a:extLst>
          </p:cNvPr>
          <p:cNvSpPr txBox="1"/>
          <p:nvPr/>
        </p:nvSpPr>
        <p:spPr>
          <a:xfrm rot="16200000">
            <a:off x="988629" y="1266195"/>
            <a:ext cx="135323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 হার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81C83C-586B-4210-976A-4CED7C748E3A}"/>
              </a:ext>
            </a:extLst>
          </p:cNvPr>
          <p:cNvSpPr txBox="1"/>
          <p:nvPr/>
        </p:nvSpPr>
        <p:spPr>
          <a:xfrm>
            <a:off x="5981515" y="862573"/>
            <a:ext cx="229180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সমহার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CF1752-B6DE-4532-B82E-22E578A5259E}"/>
              </a:ext>
            </a:extLst>
          </p:cNvPr>
          <p:cNvSpPr txBox="1"/>
          <p:nvPr/>
        </p:nvSpPr>
        <p:spPr>
          <a:xfrm>
            <a:off x="5345051" y="2994166"/>
            <a:ext cx="409022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সম্যাবস্থায়ঃ</a:t>
            </a:r>
          </a:p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পরিমানের পরিবর্তন নেই।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392839A-22FB-47B0-A9CB-FD15ED675B7A}"/>
              </a:ext>
            </a:extLst>
          </p:cNvPr>
          <p:cNvCxnSpPr>
            <a:cxnSpLocks/>
          </p:cNvCxnSpPr>
          <p:nvPr/>
        </p:nvCxnSpPr>
        <p:spPr>
          <a:xfrm>
            <a:off x="1953551" y="4212772"/>
            <a:ext cx="6457913" cy="191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C9061E7-4769-4AC6-95B3-B879E2896A59}"/>
              </a:ext>
            </a:extLst>
          </p:cNvPr>
          <p:cNvCxnSpPr>
            <a:cxnSpLocks/>
          </p:cNvCxnSpPr>
          <p:nvPr/>
        </p:nvCxnSpPr>
        <p:spPr>
          <a:xfrm flipV="1">
            <a:off x="2069229" y="2567591"/>
            <a:ext cx="0" cy="164202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666897-7A9E-44AA-88EB-3F452981579D}"/>
              </a:ext>
            </a:extLst>
          </p:cNvPr>
          <p:cNvCxnSpPr>
            <a:cxnSpLocks/>
          </p:cNvCxnSpPr>
          <p:nvPr/>
        </p:nvCxnSpPr>
        <p:spPr>
          <a:xfrm>
            <a:off x="1936315" y="2128842"/>
            <a:ext cx="6457913" cy="19197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5A00E6C-9D18-4767-B6E5-3C215A080B97}"/>
              </a:ext>
            </a:extLst>
          </p:cNvPr>
          <p:cNvCxnSpPr>
            <a:cxnSpLocks/>
          </p:cNvCxnSpPr>
          <p:nvPr/>
        </p:nvCxnSpPr>
        <p:spPr>
          <a:xfrm flipV="1">
            <a:off x="2018495" y="477306"/>
            <a:ext cx="0" cy="1642026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64A1856-789A-49AF-B33D-BE4976AF6C68}"/>
              </a:ext>
            </a:extLst>
          </p:cNvPr>
          <p:cNvGrpSpPr/>
          <p:nvPr/>
        </p:nvGrpSpPr>
        <p:grpSpPr>
          <a:xfrm>
            <a:off x="1932070" y="4005762"/>
            <a:ext cx="6219901" cy="391844"/>
            <a:chOff x="845833" y="4722824"/>
            <a:chExt cx="5386388" cy="48240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C24067D-E8B8-46BD-B483-173218A7FB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833" y="4722825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708B948C-8F6B-49DC-82B6-3941172A13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6932" y="4722824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FB6A3F4-64A6-4D00-A2EA-340E5F052A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03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C0EB079-84FC-4152-A0B4-2DDAC89473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8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CA9D7CE-C015-49CA-B928-7DCE737BEC8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273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94063A9D-3181-48F3-9277-DDB2EFEE74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08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27493AC-55DB-4987-88A3-F64D954D90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43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9FEC4B1-6945-404E-B31D-CACB0F2947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79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09BB684-4CF2-4C83-9A1F-4E33CF56BC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14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65E60B7-D78D-4CA1-B66D-D28D6490C0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449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C06D93F-1200-4750-B952-A43489B8F5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684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105BFD1-A523-466D-8987-C238B4194D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919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E2A0342B-8172-4010-9E2C-71099ADB75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155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5AEBEA6-064A-434B-A398-74E39BF6EE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390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0F4F14BE-670E-4544-A6BD-80692CF09E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625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4A7A99E-C955-4984-AB44-961D1A5610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860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E301C7A0-3D33-4E5A-BD4E-A215336CF9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95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4E01A22A-947D-4FB1-84BF-FCD067A130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331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0A7D89-DEB0-45AA-8B64-661F81EABC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566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891AAD47-5719-4D49-A0F1-E22B84C0B0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801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B8D66066-ECE7-46F9-9A57-89C4C98F01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036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EA4FF636-86ED-4948-84ED-895113D104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271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4AC7351-6613-45AB-87F2-99D9F39A8C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507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DFD2C92D-5D34-4DE5-81DF-5AB47BF6258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742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50BDE33-5BCE-46D2-9EA5-78AD9F0E30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977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E987A38-6B9B-47BB-AF9C-69AAD60F45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212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2F94803A-386E-48B4-A286-5E272D8C948A}"/>
              </a:ext>
            </a:extLst>
          </p:cNvPr>
          <p:cNvGrpSpPr/>
          <p:nvPr/>
        </p:nvGrpSpPr>
        <p:grpSpPr>
          <a:xfrm>
            <a:off x="2214537" y="1993191"/>
            <a:ext cx="5342572" cy="274320"/>
            <a:chOff x="6477649" y="4701925"/>
            <a:chExt cx="5342572" cy="503299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E641640-4370-4E57-B305-2B8E257F5B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79261" y="4723426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DF4E176-E459-4386-A7C9-10F483C2BF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77649" y="4701925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E39816B3-A792-4F43-8BC1-E1A343ABA0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918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D84E893-D264-4FFE-A87E-103DE67A44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53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D39B954F-3B5F-4DDA-AE89-678239D915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88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A6ED8B68-EA0A-470D-A32F-7B39793B67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23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E6BA9DB8-F6DF-4FBF-BF33-B12EE9476D5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859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761C9B09-D8B2-4C32-B1E1-1A933F6E10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094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F374969D-B85C-4A3C-9EFF-38AAAFC4D3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29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17EC7FE-1574-4E37-B2FD-DB798A5E82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564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0AC4DDF9-2661-4D77-B389-4591FEF643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799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5EE5B1D-FA7E-4CB3-AE3E-B0ED482143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035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9DA19B10-7F33-4725-8DF0-0E2B20CF49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270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A3483522-948F-44B8-B1A1-A59FE633EC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505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7DB87C0-1747-4FFC-9D68-C57D039188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740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18F43DE0-208D-4EAF-A189-FB521EB6FA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975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1DD1E530-597E-479C-A5E7-264F54F871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211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063B90AB-2CFA-4AB0-9FA7-370C699576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446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B7B63ECA-E4AF-428C-8783-974FB2CEF3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681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2C04B0AA-ABE4-4A0B-B5C3-BF94886956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916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BE8EB592-9E5F-4900-9237-AD3E9D461F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1518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92F75F3F-0D94-4364-9DFB-19A225A524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13870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D51DF8BF-701B-4601-A117-FC2D28A9E7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36222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32D4C86-347D-45B6-9C01-A1B7EFA175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8574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7185658-478C-4BD0-B16A-8AD94DA829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09267" y="4742357"/>
              <a:ext cx="10954" cy="4628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D642277E-FACF-4392-874D-8913BA82E0C4}"/>
              </a:ext>
            </a:extLst>
          </p:cNvPr>
          <p:cNvGrpSpPr/>
          <p:nvPr/>
        </p:nvGrpSpPr>
        <p:grpSpPr>
          <a:xfrm rot="16200000">
            <a:off x="1201217" y="3247382"/>
            <a:ext cx="1504713" cy="205332"/>
            <a:chOff x="1351280" y="5161280"/>
            <a:chExt cx="1981200" cy="274320"/>
          </a:xfrm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758D7DBB-A27B-4B68-B04B-E22964ED63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512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EA875A7F-6F5A-47F9-A76D-B85C5D39EE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036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4723B8A-B008-44E8-993F-BE8040385A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60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0160F396-8414-49FF-8583-CE165A30AE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84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23EF9851-0041-423D-8A16-82071D15FE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608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C626AF37-2071-40FA-B319-030B6333CC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32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7DEAE46-6083-4BC7-9629-79FAB565AD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656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0EBC326E-0BB3-4503-99B9-D6BB0D4B88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80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2E18B7EF-C26C-41AC-B7C5-681BDA2047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04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6F397B08-D00E-4983-AB0B-313E3B7D7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228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F3F5EA2-3307-4CA0-8707-4CA9A1EFCB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52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36695948-E1EB-4820-B71C-CF03F13220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76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9562920-F40E-43D2-BC43-91A19060CB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800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EC37AF91-ACF8-4EBF-A8C8-81DDD47CB1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32480" y="5161280"/>
              <a:ext cx="0" cy="274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76C0F3BA-847C-4044-8E53-156B7C431F1A}"/>
              </a:ext>
            </a:extLst>
          </p:cNvPr>
          <p:cNvGrpSpPr/>
          <p:nvPr/>
        </p:nvGrpSpPr>
        <p:grpSpPr>
          <a:xfrm rot="16200000">
            <a:off x="1149698" y="1122991"/>
            <a:ext cx="1487662" cy="161551"/>
            <a:chOff x="3484880" y="5161280"/>
            <a:chExt cx="1828800" cy="182880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C7C36979-94F4-4179-B31A-EC378755BF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848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BFA2C594-C734-4454-A68A-A0A6EBBC57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372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67766FA-5061-4807-AF4F-9F0569EDE8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96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563D2450-0C5D-4B20-8E0B-0C661A3172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20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CB821DDD-C5D7-4950-807F-DE8D6EB399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944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63C9F5D5-4D71-4374-80C7-D1502FE914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468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5DACBF47-7E8B-46FD-994D-04A6624EF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92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C3D59C8B-461F-41F1-9FCC-00DD4616C2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516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5388B359-71D4-41F6-8454-4B417353D7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40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DD79B77C-3FAE-45CF-96B7-76D85CF887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64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F2B4F07B-2CF6-4F22-8C58-A3C125E2F4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088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A36C955C-811D-45E1-8E79-AB281CEEAF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612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7D201297-95A4-46E9-941C-5ED58C113B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13680" y="5161280"/>
              <a:ext cx="0" cy="18288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TextBox 217">
            <a:extLst>
              <a:ext uri="{FF2B5EF4-FFF2-40B4-BE49-F238E27FC236}">
                <a16:creationId xmlns:a16="http://schemas.microsoft.com/office/drawing/2014/main" id="{71B4A726-7D57-4A4B-998E-08C8AF24C2A9}"/>
              </a:ext>
            </a:extLst>
          </p:cNvPr>
          <p:cNvSpPr txBox="1"/>
          <p:nvPr/>
        </p:nvSpPr>
        <p:spPr>
          <a:xfrm>
            <a:off x="3043146" y="5064809"/>
            <a:ext cx="3841906" cy="822305"/>
          </a:xfrm>
          <a:prstGeom prst="ellipse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  সাম্যবস্থা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406A0E-3F00-4D7E-AE5D-5861A41E6CD6}"/>
              </a:ext>
            </a:extLst>
          </p:cNvPr>
          <p:cNvSpPr txBox="1"/>
          <p:nvPr/>
        </p:nvSpPr>
        <p:spPr>
          <a:xfrm>
            <a:off x="3043146" y="683229"/>
            <a:ext cx="120083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  +  B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252B1B-711F-4C88-8845-3100D4EAC39B}"/>
              </a:ext>
            </a:extLst>
          </p:cNvPr>
          <p:cNvSpPr txBox="1"/>
          <p:nvPr/>
        </p:nvSpPr>
        <p:spPr>
          <a:xfrm>
            <a:off x="2252865" y="1198386"/>
            <a:ext cx="1141452" cy="408623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  +   D </a:t>
            </a:r>
          </a:p>
        </p:txBody>
      </p:sp>
    </p:spTree>
    <p:extLst>
      <p:ext uri="{BB962C8B-B14F-4D97-AF65-F5344CB8AC3E}">
        <p14:creationId xmlns:p14="http://schemas.microsoft.com/office/powerpoint/2010/main" val="336533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455 -0.00301 L -0.00455 -0.00301 C -0.00338 0.00255 -0.00299 0.00972 0.00039 0.01319 C 0.00144 0.01412 0.00261 0.01412 0.00365 0.01458 C 0.01016 0.02222 0.00677 0.01944 0.01368 0.02361 L 0.01615 0.025 L 0.01875 0.02662 C 0.01953 0.02801 0.02019 0.02986 0.02123 0.03102 C 0.02188 0.03148 0.02852 0.0338 0.02865 0.03403 L 0.03034 0.04282 C 0.0306 0.04421 0.03047 0.0463 0.03125 0.04722 C 0.0349 0.05162 0.03308 0.04884 0.0362 0.05625 C 0.03815 0.0669 0.03581 0.05347 0.03789 0.06643 C 0.03815 0.06805 0.03802 0.06991 0.03868 0.07106 C 0.03933 0.07199 0.04037 0.07222 0.04115 0.07245 C 0.04701 0.07338 0.05287 0.07338 0.05873 0.07384 C 0.06263 0.075 0.06355 0.075 0.06706 0.07685 C 0.06784 0.07731 0.06862 0.07801 0.06953 0.07847 C 0.07175 0.07917 0.07396 0.07917 0.07618 0.07986 C 0.07852 0.08055 0.0806 0.08241 0.08282 0.08287 L 0.09453 0.08426 C 0.09649 0.08518 0.09844 0.08657 0.10039 0.08727 C 0.10625 0.08958 0.11524 0.08958 0.12032 0.09028 C 0.12292 0.09051 0.12539 0.0912 0.12787 0.09167 C 0.12904 0.09259 0.13008 0.09398 0.13125 0.09467 C 0.13256 0.09537 0.13399 0.0956 0.13542 0.09606 C 0.14128 0.09815 0.14102 0.09768 0.14792 0.09907 C 0.14896 0.09954 0.15013 0.1 0.15118 0.10069 C 0.15209 0.10092 0.15287 0.10185 0.15365 0.10208 C 0.16068 0.10417 0.17084 0.10417 0.17709 0.10509 C 0.19427 0.10717 0.17722 0.10579 0.19206 0.1081 C 0.19623 0.10856 0.20039 0.1088 0.20456 0.10949 C 0.20847 0.10995 0.21237 0.11065 0.21615 0.1125 C 0.21706 0.11273 0.21784 0.11366 0.21875 0.11389 C 0.22032 0.11458 0.22201 0.11481 0.2237 0.11551 C 0.22487 0.11574 0.22591 0.11643 0.22709 0.1169 C 0.22787 0.11736 0.22865 0.11829 0.22956 0.11829 C 0.23594 0.11967 0.2487 0.1213 0.2487 0.1213 C 0.25808 0.12546 0.24779 0.1213 0.26862 0.1243 C 0.27006 0.12454 0.27149 0.12523 0.27279 0.12569 C 0.27513 0.12662 0.27956 0.1287 0.27956 0.1287 C 0.29037 0.12824 0.30118 0.12847 0.31198 0.12731 C 0.31355 0.12708 0.31485 0.12546 0.31615 0.1243 C 0.32175 0.11991 0.31719 0.12245 0.32279 0.11991 C 0.32787 0.12037 0.33282 0.1206 0.33789 0.1213 C 0.33959 0.12153 0.34115 0.12222 0.34284 0.12292 C 0.34427 0.12315 0.34558 0.12407 0.34701 0.1243 C 0.35456 0.12523 0.36198 0.12523 0.36953 0.12569 C 0.37279 0.12685 0.37618 0.1287 0.37956 0.1287 C 0.39037 0.12917 0.40118 0.12824 0.41198 0.12731 C 0.41315 0.12708 0.4142 0.12592 0.41537 0.12569 C 0.42201 0.125 0.42865 0.12477 0.43529 0.1243 C 0.4362 0.12384 0.43698 0.12315 0.43789 0.12292 C 0.44701 0.11921 0.45938 0.12037 0.46706 0.11991 C 0.48138 0.10694 0.47045 0.11574 0.50782 0.11829 C 0.50899 0.11852 0.51003 0.11944 0.5112 0.11991 C 0.51172 0.11991 0.51224 0.11991 0.51289 0.11991 L 0.5112 0.11991 " pathEditMode="relative" ptsTypes="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91667E-6 4.81481E-6 L -2.91667E-6 0.00069 C 0.00209 -0.00325 0.00391 -0.00718 0.00625 -0.00996 C 0.00769 -0.01158 0.01315 -0.01343 0.01524 -0.01459 C 0.01589 -0.01575 0.01628 -0.01713 0.01706 -0.01783 C 0.01849 -0.01899 0.02006 -0.01899 0.02162 -0.01968 C 0.02253 -0.01991 0.02344 -0.02084 0.02435 -0.0213 C 0.02578 -0.02176 0.02735 -0.02223 0.02878 -0.02269 C 0.0319 -0.02547 0.03412 -0.02755 0.03789 -0.0294 C 0.03933 -0.02987 0.04089 -0.03033 0.04232 -0.03102 C 0.04336 -0.03125 0.04414 -0.03218 0.04506 -0.03241 C 0.04662 -0.03311 0.04805 -0.03357 0.04961 -0.03403 C 0.05052 -0.0345 0.05131 -0.03519 0.05222 -0.03565 C 0.05391 -0.03635 0.05534 -0.03658 0.0569 -0.03704 C 0.05808 -0.03843 0.05912 -0.03959 0.06042 -0.04051 C 0.06185 -0.04121 0.06341 -0.04144 0.06498 -0.04213 C 0.07331 -0.04607 0.05847 -0.04121 0.07396 -0.04538 C 0.07487 -0.04607 0.07578 -0.04653 0.0767 -0.047 C 0.0793 -0.04862 0.08321 -0.04977 0.08581 -0.05024 C 0.09089 -0.05093 0.09597 -0.05116 0.10117 -0.05186 C 0.10339 -0.05325 0.10495 -0.05417 0.10756 -0.05487 C 0.11576 -0.05811 0.11888 -0.05672 0.12917 -0.05857 C 0.1319 -0.05903 0.13451 -0.05973 0.13724 -0.06019 C 0.13815 -0.06065 0.13894 -0.06112 0.13998 -0.06158 C 0.14492 -0.06366 0.14701 -0.06343 0.15261 -0.06459 C 0.15808 -0.06598 0.16133 -0.06737 0.16706 -0.06806 C 0.1737 -0.06875 0.18034 -0.06922 0.18698 -0.06968 C 0.18841 -0.07014 0.18998 -0.07084 0.19141 -0.0713 C 0.19779 -0.07292 0.20026 -0.07246 0.20599 -0.07454 C 0.2069 -0.07477 0.20782 -0.07547 0.20873 -0.07616 L 0.26042 -0.07454 C 0.26914 -0.07408 0.27774 -0.07315 0.28646 -0.07315 L 0.4655 -0.07454 C 0.4681 -0.0757 0.47097 -0.07709 0.4737 -0.07778 C 0.48099 -0.07963 0.48581 -0.07987 0.49362 -0.08102 C 0.49623 -0.08149 0.49896 -0.08218 0.50157 -0.08264 C 0.50287 -0.08334 0.5069 -0.08542 0.50795 -0.08542 C 0.50977 -0.08542 0.51159 -0.08473 0.51341 -0.08426 C 0.51367 -0.08403 0.51394 -0.08426 0.51459 -0.08426 " pathEditMode="relative" rAng="0" ptsTypes="AAAAAAAAAAAAAAAAAAAAAAAAAAAAAAAAAAAAAAA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-42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273 -0.00301 L -0.00273 -0.00301 C -0.00104 -0.01273 -0.00195 -0.01713 0.00261 -0.0206 C 0.00365 -0.02153 0.00495 -0.02176 0.00612 -0.02222 C 0.00678 -0.02315 0.00743 -0.02431 0.00795 -0.02546 C 0.00886 -0.02731 0.00938 -0.03032 0.01055 -0.03171 C 0.01211 -0.03356 0.01433 -0.0331 0.01602 -0.03495 C 0.01941 -0.03889 0.01758 -0.0375 0.02136 -0.03958 L 0.02487 -0.04606 C 0.02553 -0.04699 0.02618 -0.04792 0.0267 -0.04907 C 0.028 -0.05278 0.02839 -0.05463 0.03021 -0.05718 C 0.03373 -0.06204 0.03282 -0.05926 0.03737 -0.06343 C 0.04428 -0.06968 0.03607 -0.06412 0.04271 -0.06829 C 0.04688 -0.07569 0.0418 -0.06759 0.04727 -0.07292 C 0.04844 -0.07431 0.04948 -0.07639 0.05079 -0.07778 C 0.05196 -0.07894 0.05326 -0.07963 0.0543 -0.08102 C 0.05534 -0.08218 0.05599 -0.08426 0.05704 -0.08565 C 0.05782 -0.08681 0.05886 -0.08773 0.05977 -0.08889 C 0.06042 -0.08981 0.06081 -0.0912 0.06146 -0.09213 C 0.06316 -0.09421 0.06537 -0.0956 0.0668 -0.09838 C 0.06771 -0.1 0.06836 -0.10208 0.06954 -0.10324 C 0.07123 -0.10486 0.07331 -0.1044 0.07487 -0.10625 C 0.08138 -0.11412 0.07318 -0.10463 0.08112 -0.11273 C 0.09141 -0.12315 0.0754 -0.10741 0.08646 -0.1206 C 0.08724 -0.12153 0.08829 -0.12176 0.0892 -0.12222 C 0.08972 -0.12315 0.09024 -0.12477 0.09102 -0.12546 C 0.09206 -0.12639 0.09336 -0.12639 0.09454 -0.12685 C 0.10391 -0.13171 0.08529 -0.12593 0.11146 -0.13171 L 0.11954 -0.13657 L 0.12227 -0.13796 C 0.12618 -0.14514 0.12149 -0.13773 0.1267 -0.14282 C 0.13646 -0.15255 0.12722 -0.14838 0.14102 -0.15069 C 0.15365 -0.15833 0.1405 -0.15069 0.14987 -0.15556 C 0.15079 -0.15602 0.1517 -0.15671 0.15261 -0.15718 C 0.15495 -0.15787 0.1573 -0.1581 0.15977 -0.1588 C 0.16615 -0.1625 0.15808 -0.15787 0.16602 -0.16181 C 0.16862 -0.16319 0.16915 -0.16412 0.17227 -0.16505 C 0.17487 -0.16574 0.17761 -0.1662 0.18021 -0.16667 C 0.18347 -0.16806 0.1849 -0.16875 0.18829 -0.16991 C 0.19037 -0.17037 0.19245 -0.17083 0.19454 -0.1713 C 0.21589 -0.18403 0.18477 -0.16667 0.2168 -0.1794 C 0.21954 -0.18032 0.22214 -0.18194 0.22487 -0.18241 C 0.22878 -0.18356 0.23269 -0.18356 0.23646 -0.18403 C 0.23946 -0.18449 0.24245 -0.18519 0.24545 -0.18565 C 0.26589 -0.19005 0.24037 -0.18495 0.25612 -0.18889 C 0.25886 -0.18958 0.26146 -0.18981 0.2642 -0.19051 C 0.27175 -0.19213 0.26993 -0.19167 0.2767 -0.19352 L 0.43737 -0.19213 C 0.44011 -0.1919 0.44271 -0.19051 0.44545 -0.19051 C 0.46928 -0.19005 0.4931 -0.19051 0.51693 -0.19051 " pathEditMode="relative" ptsTypes="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196 0.01481 L 0.00196 0.01481 C 0.0043 0.01319 0.00651 0.00902 0.00899 0.00995 C 0.01055 0.01064 0.00964 0.01527 0.0099 0.01782 C 0.01055 0.02268 0.01068 0.02546 0.01263 0.02893 C 0.01472 0.03287 0.01537 0.03194 0.01797 0.03379 C 0.01914 0.03472 0.02032 0.03611 0.02149 0.03703 C 0.0237 0.03865 0.02552 0.03888 0.02774 0.04004 C 0.02865 0.0405 0.02956 0.0412 0.03047 0.04166 C 0.03112 0.04282 0.03151 0.04421 0.0323 0.0449 C 0.03308 0.04583 0.03412 0.04583 0.0349 0.04652 C 0.0362 0.04745 0.03724 0.04884 0.03855 0.04976 C 0.03933 0.05023 0.04037 0.05046 0.04115 0.05115 C 0.04219 0.05208 0.04284 0.0537 0.04388 0.05439 C 0.04558 0.05578 0.04753 0.05625 0.04922 0.05763 C 0.05013 0.05833 0.05092 0.05995 0.05196 0.06088 C 0.05274 0.06157 0.05378 0.06157 0.05456 0.06226 C 0.05782 0.06527 0.06029 0.07083 0.06263 0.075 L 0.06446 0.07824 C 0.06472 0.08078 0.06498 0.08356 0.06524 0.08611 C 0.0655 0.08819 0.0655 0.09074 0.06615 0.09259 C 0.0668 0.09421 0.06784 0.09537 0.06888 0.0956 C 0.07383 0.09699 0.07904 0.09675 0.08399 0.09722 C 0.08868 0.10555 0.08373 0.09791 0.09649 0.1037 C 0.10013 0.10509 0.10157 0.10601 0.10547 0.10671 C 0.10899 0.1074 0.11263 0.10787 0.11615 0.10833 C 0.12162 0.11088 0.11862 0.10925 0.12513 0.11319 L 0.13047 0.11643 L 0.13399 0.11782 C 0.13464 0.11898 0.13516 0.12037 0.13581 0.12106 C 0.13659 0.12199 0.13763 0.12222 0.13855 0.12268 C 0.14141 0.12384 0.14454 0.12453 0.1474 0.12592 C 0.153 0.12824 0.14974 0.12708 0.1573 0.12893 C 0.15821 0.12963 0.15912 0.12986 0.1599 0.13055 C 0.1612 0.13148 0.16224 0.13287 0.16355 0.13379 C 0.16537 0.13495 0.1698 0.13611 0.17149 0.13703 C 0.17852 0.14004 0.16836 0.13796 0.18138 0.14166 C 0.18789 0.14375 0.18503 0.14259 0.19024 0.1449 C 0.19115 0.14583 0.19193 0.14745 0.19297 0.14814 C 0.20274 0.15439 0.19701 0.14884 0.20365 0.15277 C 0.2056 0.15393 0.21029 0.15694 0.21263 0.15763 C 0.21563 0.15833 0.21862 0.15856 0.22149 0.15925 C 0.22331 0.15949 0.22513 0.16018 0.22696 0.16064 C 0.23112 0.16319 0.22917 0.16226 0.2349 0.16388 C 0.24154 0.16574 0.24206 0.16574 0.24922 0.16713 C 0.28972 0.19097 0.25118 0.16944 0.36537 0.16875 L 0.51628 0.16875 " pathEditMode="relative" ptsTypes="AAAAAAAAAAAAAAAAAAAAAAAAAAAAAAAAAAAAAAAAAAAAAAA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7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7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42C3-FD62-4710-9BE9-17C075463F3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50000"/>
            </a:avLst>
          </a:prstGeo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জানতে পারবে----------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0B89-2423-4E72-9F4C-A351F4541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উভমুখী বিক্রিয়া কি তা বলতে পারবে।</a:t>
            </a:r>
          </a:p>
          <a:p>
            <a:pPr marL="514350" indent="-514350">
              <a:buAutoNum type="arabicParenR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উভমুখী বিক্রিয়ার সাম্যাবস্থা ব্যাখ্যা করতে পারবে।</a:t>
            </a:r>
          </a:p>
          <a:p>
            <a:pPr marL="514350" indent="-514350">
              <a:buAutoNum type="arabicParenR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ল্যা-শাতেলিয়ারের নীতি অনুধাবন করতে পারবে।</a:t>
            </a:r>
          </a:p>
          <a:p>
            <a:pPr marL="514350" indent="-514350">
              <a:buAutoNum type="arabicParenR"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ল্যা-শাতেলিয়ারের নীতির সাহায্যে উভমুখী বিক্রিয়র উপর তাপ,চাপ ও ঘনমাত্রার প্রভাব ব্যাখ্যা করতে পারবে।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5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5FB6-18F5-4138-927E-5117EE97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উভমুখী বিক্রিয়া এবং উহার সম্যাবস্থা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E268-8FCE-46FE-8ED0-A61BC99E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388819"/>
            <a:ext cx="10515600" cy="1325563"/>
          </a:xfrm>
        </p:spPr>
        <p:txBody>
          <a:bodyPr>
            <a:normAutofit lnSpcReduction="10000"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যে বিক্রিয়ায় একই সময়ে বিক্রিয়ক উৎপাদে এবং উৎপাদ বিক্রিয়কে পরিণত হয় তাকেই উভমুখী বিক্রিয়া বলে। কোন এক সময়ে/অবস্থায় উভয় বিক্রিয়ার হারই সমান হবে একেই বলে</a:t>
            </a: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সাম্যাবস্থা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5D2580-DD32-4DA8-972F-7C6F7CC73A99}"/>
              </a:ext>
            </a:extLst>
          </p:cNvPr>
          <p:cNvSpPr txBox="1"/>
          <p:nvPr/>
        </p:nvSpPr>
        <p:spPr>
          <a:xfrm>
            <a:off x="898793" y="2959680"/>
            <a:ext cx="2335576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  +  B             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071853-F018-4DE0-86DE-C1AAC72EE070}"/>
              </a:ext>
            </a:extLst>
          </p:cNvPr>
          <p:cNvCxnSpPr/>
          <p:nvPr/>
        </p:nvCxnSpPr>
        <p:spPr>
          <a:xfrm>
            <a:off x="3294962" y="3142560"/>
            <a:ext cx="165253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D52E4C-D86D-4AE5-A4F6-1C39CBBACAB6}"/>
              </a:ext>
            </a:extLst>
          </p:cNvPr>
          <p:cNvSpPr txBox="1"/>
          <p:nvPr/>
        </p:nvSpPr>
        <p:spPr>
          <a:xfrm>
            <a:off x="5236685" y="2844225"/>
            <a:ext cx="233557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  +  D           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B7C79F-4DFB-4E69-AAC5-4870309E2B99}"/>
              </a:ext>
            </a:extLst>
          </p:cNvPr>
          <p:cNvSpPr txBox="1"/>
          <p:nvPr/>
        </p:nvSpPr>
        <p:spPr>
          <a:xfrm>
            <a:off x="5236685" y="2854227"/>
            <a:ext cx="233557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C  +  D             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AFF60F7-98A2-4628-BA58-0F51D6E61B5E}"/>
              </a:ext>
            </a:extLst>
          </p:cNvPr>
          <p:cNvCxnSpPr>
            <a:cxnSpLocks/>
          </p:cNvCxnSpPr>
          <p:nvPr/>
        </p:nvCxnSpPr>
        <p:spPr>
          <a:xfrm flipH="1">
            <a:off x="3305060" y="3259889"/>
            <a:ext cx="16424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818DB7-38D4-435A-AAAD-AA5A44C0327D}"/>
              </a:ext>
            </a:extLst>
          </p:cNvPr>
          <p:cNvSpPr txBox="1"/>
          <p:nvPr/>
        </p:nvSpPr>
        <p:spPr>
          <a:xfrm>
            <a:off x="898793" y="2928723"/>
            <a:ext cx="2335576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  +  B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55139B-2F7F-4152-B321-FBDDC7FC2EB4}"/>
              </a:ext>
            </a:extLst>
          </p:cNvPr>
          <p:cNvSpPr txBox="1"/>
          <p:nvPr/>
        </p:nvSpPr>
        <p:spPr>
          <a:xfrm>
            <a:off x="898793" y="3957477"/>
            <a:ext cx="6404472" cy="76944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A    +B                 C +   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731E4F4-B8E8-497A-B47C-BB8F1F8580CE}"/>
              </a:ext>
            </a:extLst>
          </p:cNvPr>
          <p:cNvCxnSpPr>
            <a:cxnSpLocks/>
          </p:cNvCxnSpPr>
          <p:nvPr/>
        </p:nvCxnSpPr>
        <p:spPr>
          <a:xfrm>
            <a:off x="2777168" y="4235401"/>
            <a:ext cx="153134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2D9438A-5842-417E-B7F6-798F0C331A54}"/>
              </a:ext>
            </a:extLst>
          </p:cNvPr>
          <p:cNvCxnSpPr>
            <a:cxnSpLocks/>
          </p:cNvCxnSpPr>
          <p:nvPr/>
        </p:nvCxnSpPr>
        <p:spPr>
          <a:xfrm flipH="1">
            <a:off x="2777168" y="4375247"/>
            <a:ext cx="153134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447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7F6E-5405-4E24-B9BD-6C210416AAF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ল্যা-শাতেলিয়ার নীতি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C1320-A421-4F8A-A4ED-B589B146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3342640"/>
            <a:ext cx="10515600" cy="2092960"/>
          </a:xfrm>
          <a:prstGeom prst="flowChartAlternateProcess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কোন উভমুখী বিক্রিয়া সাম্যাবস্থায় থাকাকালীন যদি তাপ, চাপ, ঘনমাত্রা পরিবর্তন করা হয় তবে সাম্যের অবস্থান </a:t>
            </a:r>
          </a:p>
          <a:p>
            <a:pPr marL="0" indent="0" algn="ctr"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bn-IN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পরিবর্তিত হয় যেন তাপ, চাপ, ঘনমাত্রা পরিবর্তনের ফলাফল প্রশমিত  হয়।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7135B4-1598-4989-8394-0B5606FC3612}"/>
              </a:ext>
            </a:extLst>
          </p:cNvPr>
          <p:cNvCxnSpPr/>
          <p:nvPr/>
        </p:nvCxnSpPr>
        <p:spPr>
          <a:xfrm>
            <a:off x="1016000" y="3850640"/>
            <a:ext cx="999744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CA516B-A819-456B-8505-7149A169D1BC}"/>
              </a:ext>
            </a:extLst>
          </p:cNvPr>
          <p:cNvCxnSpPr>
            <a:cxnSpLocks/>
          </p:cNvCxnSpPr>
          <p:nvPr/>
        </p:nvCxnSpPr>
        <p:spPr>
          <a:xfrm>
            <a:off x="2265680" y="4297680"/>
            <a:ext cx="766064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A609C4-1F15-4E5C-980B-BAE09FE576AA}"/>
              </a:ext>
            </a:extLst>
          </p:cNvPr>
          <p:cNvSpPr/>
          <p:nvPr/>
        </p:nvSpPr>
        <p:spPr>
          <a:xfrm>
            <a:off x="3576320" y="667386"/>
            <a:ext cx="5059680" cy="67050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1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3E90-F6F1-412D-8300-2F38A693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410444" cy="1497886"/>
          </a:xfrm>
          <a:prstGeom prst="homePlate">
            <a:avLst>
              <a:gd name="adj" fmla="val 63030"/>
            </a:avLst>
          </a:prstGeom>
          <a:solidFill>
            <a:schemeClr val="accent2">
              <a:lumMod val="60000"/>
              <a:lumOff val="40000"/>
              <a:alpha val="51000"/>
            </a:schemeClr>
          </a:solidFill>
          <a:ln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5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9000">
                  <a:srgbClr val="FFC000"/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 extrusionH="82550">
            <a:bevelT/>
          </a:sp3d>
        </p:spPr>
        <p:txBody>
          <a:bodyPr/>
          <a:lstStyle/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বিক্রিয়ায় তাপের পরিবর্তন সেই ক্ষেত্রে)</a:t>
            </a:r>
            <a:b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সাম্যাবস্থার উপর তাপের প্রভাব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1ECE-2DC7-45CB-91C8-89B267186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22" y="2850606"/>
            <a:ext cx="10410444" cy="66547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+3H</a:t>
            </a:r>
            <a:r>
              <a:rPr lang="en-US" baseline="-3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2NH</a:t>
            </a:r>
            <a:r>
              <a:rPr lang="en-US" baseline="-1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  92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02B082-AD48-4F58-84D7-1FF163185325}"/>
              </a:ext>
            </a:extLst>
          </p:cNvPr>
          <p:cNvCxnSpPr/>
          <p:nvPr/>
        </p:nvCxnSpPr>
        <p:spPr>
          <a:xfrm>
            <a:off x="4775200" y="2946554"/>
            <a:ext cx="13208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53176EE-C79F-48AE-90C5-259F1C0B3838}"/>
              </a:ext>
            </a:extLst>
          </p:cNvPr>
          <p:cNvCxnSpPr>
            <a:cxnSpLocks/>
          </p:cNvCxnSpPr>
          <p:nvPr/>
        </p:nvCxnSpPr>
        <p:spPr>
          <a:xfrm flipH="1">
            <a:off x="4693920" y="3089252"/>
            <a:ext cx="140208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1A9D5B6-00BF-48E8-8C6E-2C5F922FEAB5}"/>
              </a:ext>
            </a:extLst>
          </p:cNvPr>
          <p:cNvSpPr txBox="1"/>
          <p:nvPr/>
        </p:nvSpPr>
        <p:spPr>
          <a:xfrm>
            <a:off x="9387840" y="2878127"/>
            <a:ext cx="255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তাপ উৎপাদী বিক্রিয়া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BBD63CAD-A396-4361-9685-9FBE1B9DEA5A}"/>
              </a:ext>
            </a:extLst>
          </p:cNvPr>
          <p:cNvSpPr/>
          <p:nvPr/>
        </p:nvSpPr>
        <p:spPr>
          <a:xfrm>
            <a:off x="785622" y="3642359"/>
            <a:ext cx="10939347" cy="2876907"/>
          </a:xfrm>
          <a:prstGeom prst="parallelogram">
            <a:avLst>
              <a:gd name="adj" fmla="val 30234"/>
            </a:avLst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numCol="1">
            <a:spAutoFit/>
          </a:bodyPr>
          <a:lstStyle/>
          <a:p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এইনীতি অনুসারেয় আমরা বলতে পারি  তাপমত্রা বৃদ্ধি করলে বিপরীতমুখী</a:t>
            </a:r>
          </a:p>
          <a:p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বিক্রিয়া/তাপহারী বিক্রিয়াটি বৃদ্ধি পাবে।  সাম্য ডান দিক থেকেবাম দিকে সরে যবে  । </a:t>
            </a:r>
          </a:p>
          <a:p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তাপ উৎপাদী বিক্রিয়ার ক্ষেত্রে তাপ প্রয়োগ করলে</a:t>
            </a:r>
          </a:p>
          <a:p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ৎপাদ কমে যাবে। সাম্য বামদিক থেকেডান দিকে সরে যবে</a:t>
            </a:r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59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812C8F3-BB05-4C87-840E-484FEFBB76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homePlate">
            <a:avLst>
              <a:gd name="adj" fmla="val 63030"/>
            </a:avLst>
          </a:prstGeom>
          <a:solidFill>
            <a:schemeClr val="accent2">
              <a:lumMod val="60000"/>
              <a:lumOff val="40000"/>
              <a:alpha val="51000"/>
            </a:schemeClr>
          </a:solidFill>
          <a:ln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5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9000">
                  <a:srgbClr val="FFC000"/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 extrusionH="82550"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(যে সকল বিক্রিয়ায় বিক্রিয়ক ও উৎপাদের আয়তন সমান হয় না সেই ক্ষেত্র) </a:t>
            </a:r>
            <a:b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সাম্যাবস্থার উপর চাপের প্রভাব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4C2B82-F5DE-454F-A180-000F6403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277" y="3587518"/>
            <a:ext cx="11662317" cy="2800030"/>
          </a:xfrm>
          <a:prstGeom prst="parallelogram">
            <a:avLst>
              <a:gd name="adj" fmla="val 30234"/>
            </a:avLst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numCol="1">
            <a:spAutoFit/>
          </a:bodyPr>
          <a:lstStyle/>
          <a:p>
            <a:pPr marL="0" indent="0">
              <a:buNone/>
            </a:pPr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বিক্রিয়ায় বামে আয়তন ৪ ডানে আয়তন ২।এইনীতি অনুসারেয় আমরা বলতে পারি চাপ বৃদ্ধি করলে সম্মুখবর্তী</a:t>
            </a:r>
            <a:r>
              <a:rPr lang="b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বিক্রিয় বৃদ্ধি পাবে।  সাম্য ডান দিক থেকেবাম দিকে সরে যবে ।উৎপাদ বৃদ্ধিপাবে  । </a:t>
            </a:r>
          </a:p>
          <a:p>
            <a:pPr marL="0" indent="0">
              <a:buNone/>
            </a:pP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 পক্ষে চাপ কমালে উৎপাদ ভেঙ্গে বিক্রিয়কে পরিনত হবে</a:t>
            </a:r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ৎপাদ কমে যাবে। সাম্য বামদিক থেকেডান দিকে সরে যবে</a:t>
            </a:r>
            <a:r>
              <a:rPr lang="bn-IN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B3AD4-C7BC-4359-BEB9-CABCFD8E39F7}"/>
              </a:ext>
            </a:extLst>
          </p:cNvPr>
          <p:cNvSpPr/>
          <p:nvPr/>
        </p:nvSpPr>
        <p:spPr>
          <a:xfrm>
            <a:off x="1583473" y="2619729"/>
            <a:ext cx="7192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(g)+3H</a:t>
            </a:r>
            <a:r>
              <a:rPr lang="en-US" sz="3600" baseline="-3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(g)                2NH</a:t>
            </a:r>
            <a:r>
              <a:rPr lang="en-US" sz="3600" baseline="-1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(g) 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F7D821-7D31-4C9E-9008-701E8AFA9F0E}"/>
              </a:ext>
            </a:extLst>
          </p:cNvPr>
          <p:cNvCxnSpPr/>
          <p:nvPr/>
        </p:nvCxnSpPr>
        <p:spPr>
          <a:xfrm>
            <a:off x="4649995" y="2876793"/>
            <a:ext cx="1320800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18CE4B-A8CA-4D1A-A3AC-085F36522D34}"/>
              </a:ext>
            </a:extLst>
          </p:cNvPr>
          <p:cNvCxnSpPr>
            <a:cxnSpLocks/>
          </p:cNvCxnSpPr>
          <p:nvPr/>
        </p:nvCxnSpPr>
        <p:spPr>
          <a:xfrm flipH="1">
            <a:off x="4609355" y="3032637"/>
            <a:ext cx="140208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88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7D0E847-8037-4D4F-80B6-1BBF46721F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homePlate">
            <a:avLst>
              <a:gd name="adj" fmla="val 63030"/>
            </a:avLst>
          </a:prstGeom>
          <a:solidFill>
            <a:schemeClr val="accent2">
              <a:lumMod val="60000"/>
              <a:lumOff val="40000"/>
              <a:alpha val="51000"/>
            </a:schemeClr>
          </a:solidFill>
          <a:ln cap="rnd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25000">
                  <a:schemeClr val="accent1">
                    <a:lumMod val="45000"/>
                    <a:lumOff val="5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79000">
                  <a:srgbClr val="FFC000"/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 extrusionH="82550"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সাম্যাবস্থার উপর ঘনমাত্রার প্রভাব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359377-3AA9-4C71-ABC3-E63F423F1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234" y="3554064"/>
            <a:ext cx="10515600" cy="1966595"/>
          </a:xfrm>
          <a:prstGeom prst="parallelogram">
            <a:avLst>
              <a:gd name="adj" fmla="val 30234"/>
            </a:avLst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 numCol="1">
            <a:spAutoFit/>
          </a:bodyPr>
          <a:lstStyle/>
          <a:p>
            <a:pPr marL="0" indent="0">
              <a:buNone/>
            </a:pPr>
            <a:r>
              <a:rPr lang="bn-I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এইনীতি অনুসারেয় আমরা বলতে পারি একটি বিক্রিয়কের ঘনমাত্রাবৃদ্ধি করলে সম্মুখবর্তী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বিক্রিয় বৃদ্ধি পাবে।  সাম্য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ডান  দিকে সরে যবে ।উৎপাদ বৃদ্ধিপাবে  । </a:t>
            </a:r>
          </a:p>
          <a:p>
            <a:pPr marL="0" indent="0">
              <a:buNone/>
            </a:pP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 পক্ষেএকটি বিক্রিয়কের ঘনমাত্রা কমালে উৎপাদ ভেঙ্গে বিক্রিয়কে পরিনত হবে </a:t>
            </a:r>
            <a:r>
              <a:rPr lang="bn-I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ৎপাদ কমে যাবে। সাম্য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থান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বাম দিকে সরে যবে</a:t>
            </a:r>
            <a:r>
              <a:rPr lang="bn-IN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27719C-0E68-46FF-ADD0-2E1601E0F6F1}"/>
              </a:ext>
            </a:extLst>
          </p:cNvPr>
          <p:cNvSpPr txBox="1"/>
          <p:nvPr/>
        </p:nvSpPr>
        <p:spPr>
          <a:xfrm>
            <a:off x="1561171" y="1996068"/>
            <a:ext cx="8419170" cy="1037153"/>
          </a:xfrm>
          <a:prstGeom prst="round2SameRect">
            <a:avLst>
              <a:gd name="adj1" fmla="val 27816"/>
              <a:gd name="adj2" fmla="val 0"/>
            </a:avLst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সকল বিক্রিয়ার সাম্যাবস্থার উপর বিক্রিয়কের ঘনমাত্রার প্রভাব রয়েছে । নীচের বিক্রিয়াটি লক্ষ্য কর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 +O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(g)            2NO(g)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25E2AA-4A5F-451F-8682-3E252F8692A2}"/>
              </a:ext>
            </a:extLst>
          </p:cNvPr>
          <p:cNvCxnSpPr>
            <a:cxnSpLocks/>
          </p:cNvCxnSpPr>
          <p:nvPr/>
        </p:nvCxnSpPr>
        <p:spPr>
          <a:xfrm flipH="1">
            <a:off x="6779941" y="2843066"/>
            <a:ext cx="943952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0D1597-2038-44BE-AFBD-0415FA08A93F}"/>
              </a:ext>
            </a:extLst>
          </p:cNvPr>
          <p:cNvCxnSpPr>
            <a:cxnSpLocks/>
          </p:cNvCxnSpPr>
          <p:nvPr/>
        </p:nvCxnSpPr>
        <p:spPr>
          <a:xfrm>
            <a:off x="6871507" y="2698374"/>
            <a:ext cx="852386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5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594</Words>
  <Application>Microsoft Office PowerPoint</Application>
  <PresentationFormat>Widescreen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Edwardian Script ITC</vt:lpstr>
      <vt:lpstr>NikoshBAN</vt:lpstr>
      <vt:lpstr>Times New Roman</vt:lpstr>
      <vt:lpstr>Office Theme</vt:lpstr>
      <vt:lpstr>PowerPoint Presentation</vt:lpstr>
      <vt:lpstr>            পরিচিতি</vt:lpstr>
      <vt:lpstr>PowerPoint Presentation</vt:lpstr>
      <vt:lpstr>এই পাঠ শেষে শিক্ষার্থীরা জানতে পারবে---------- </vt:lpstr>
      <vt:lpstr>উভমুখী বিক্রিয়া এবং উহার সম্যাবস্থা</vt:lpstr>
      <vt:lpstr>ল্যা-শাতেলিয়ার নীতি </vt:lpstr>
      <vt:lpstr>(যে সকল বিক্রিয়ায় তাপের পরিবর্তন সেই ক্ষেত্রে)  সাম্যাবস্থার উপর তাপের প্রভাব</vt:lpstr>
      <vt:lpstr>(যে সকল বিক্রিয়ায় বিক্রিয়ক ও উৎপাদের আয়তন সমান হয় না সেই ক্ষেত্র)  সাম্যাবস্থার উপর চাপের প্রভাব</vt:lpstr>
      <vt:lpstr>সাম্যাবস্থার উপর ঘনমাত্রার প্রভাব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abdur rashid</dc:creator>
  <cp:lastModifiedBy>Lenovo</cp:lastModifiedBy>
  <cp:revision>60</cp:revision>
  <dcterms:created xsi:type="dcterms:W3CDTF">2020-05-31T12:21:21Z</dcterms:created>
  <dcterms:modified xsi:type="dcterms:W3CDTF">2020-06-09T09:43:25Z</dcterms:modified>
</cp:coreProperties>
</file>