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400800"/>
  <p:notesSz cx="6858000" cy="9144000"/>
  <p:defaultTextStyle>
    <a:defPPr>
      <a:defRPr lang="en-US"/>
    </a:defPPr>
    <a:lvl1pPr marL="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1pPr>
    <a:lvl2pPr marL="373075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2pPr>
    <a:lvl3pPr marL="74615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3pPr>
    <a:lvl4pPr marL="11192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4pPr>
    <a:lvl5pPr marL="149230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5pPr>
    <a:lvl6pPr marL="186537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6pPr>
    <a:lvl7pPr marL="223845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7pPr>
    <a:lvl8pPr marL="26115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8pPr>
    <a:lvl9pPr marL="2984602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7539"/>
            <a:ext cx="68580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61902"/>
            <a:ext cx="6858000" cy="154537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0783"/>
            <a:ext cx="1971675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0783"/>
            <a:ext cx="5800725" cy="54243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95756"/>
            <a:ext cx="788670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3499"/>
            <a:ext cx="788670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3917"/>
            <a:ext cx="388620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3917"/>
            <a:ext cx="388620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0784"/>
            <a:ext cx="788670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9085"/>
            <a:ext cx="3868340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8070"/>
            <a:ext cx="3868340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69085"/>
            <a:ext cx="3887391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8070"/>
            <a:ext cx="3887391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21597"/>
            <a:ext cx="4629150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21597"/>
            <a:ext cx="4629150" cy="45487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0784"/>
            <a:ext cx="78867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917"/>
            <a:ext cx="78867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32594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6274-3B71-4D0F-8312-16CF8B1A9857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32594"/>
            <a:ext cx="30861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32594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8289-BD20-4A87-9B00-6F099667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hyperlink" Target="mailto:mahfuzardpe@gmail.com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375188"/>
            <a:ext cx="7223760" cy="1920240"/>
          </a:xfr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prstTxWarp prst="textTriangleInverted">
              <a:avLst/>
            </a:prstTxWarp>
          </a:bodyPr>
          <a:lstStyle/>
          <a:p>
            <a:r>
              <a:rPr lang="en-US" smtClean="0">
                <a:solidFill>
                  <a:srgbClr val="FF0000"/>
                </a:solidFill>
              </a:rPr>
              <a:t>স্বাগতম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4" t="1" r="230" b="-3378"/>
          <a:stretch/>
        </p:blipFill>
        <p:spPr>
          <a:xfrm>
            <a:off x="852545" y="2469146"/>
            <a:ext cx="7223760" cy="338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23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402852" y="619685"/>
            <a:ext cx="3832411" cy="1807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mtClean="0">
                <a:solidFill>
                  <a:srgbClr val="7030A0"/>
                </a:solidFill>
              </a:rPr>
              <a:t>মোঃ মাহফুজার রহমান</a:t>
            </a:r>
          </a:p>
          <a:p>
            <a:r>
              <a:rPr lang="en-US" smtClean="0">
                <a:solidFill>
                  <a:srgbClr val="7030A0"/>
                </a:solidFill>
              </a:rPr>
              <a:t>সহকারী শিক্ষক</a:t>
            </a:r>
          </a:p>
          <a:p>
            <a:r>
              <a:rPr lang="en-US" smtClean="0">
                <a:solidFill>
                  <a:srgbClr val="7030A0"/>
                </a:solidFill>
              </a:rPr>
              <a:t>মুকুন্দপুর গড়েয়াহাট সরকারি প্রাথমিক বিদ্যালয় </a:t>
            </a:r>
          </a:p>
          <a:p>
            <a:r>
              <a:rPr lang="en-US" smtClean="0">
                <a:solidFill>
                  <a:srgbClr val="7030A0"/>
                </a:solidFill>
              </a:rPr>
              <a:t>কাহারোল,দিনাজপুর।</a:t>
            </a:r>
          </a:p>
          <a:p>
            <a:r>
              <a:rPr lang="en-US" smtClean="0">
                <a:solidFill>
                  <a:srgbClr val="7030A0"/>
                </a:solidFill>
              </a:rPr>
              <a:t>মোবাইলঃ ০১৭২৩৬৯৫৫৪৭</a:t>
            </a:r>
          </a:p>
          <a:p>
            <a:r>
              <a:rPr lang="en-US" smtClean="0">
                <a:solidFill>
                  <a:srgbClr val="7030A0"/>
                </a:solidFill>
              </a:rPr>
              <a:t>ই-মেইলঃ </a:t>
            </a:r>
            <a:r>
              <a:rPr lang="en-US" smtClean="0">
                <a:solidFill>
                  <a:srgbClr val="7030A0"/>
                </a:solidFill>
                <a:hlinkClick r:id="rId2"/>
              </a:rPr>
              <a:t>mahfuzardpe@gmail.com</a:t>
            </a:r>
            <a:r>
              <a:rPr lang="en-US" smtClean="0"/>
              <a:t> </a:t>
            </a:r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402852" y="101972"/>
            <a:ext cx="8570201" cy="6145306"/>
            <a:chOff x="402852" y="101972"/>
            <a:chExt cx="8570201" cy="6145306"/>
          </a:xfrm>
        </p:grpSpPr>
        <p:grpSp>
          <p:nvGrpSpPr>
            <p:cNvPr id="107" name="Group 106"/>
            <p:cNvGrpSpPr/>
            <p:nvPr/>
          </p:nvGrpSpPr>
          <p:grpSpPr>
            <a:xfrm>
              <a:off x="4616207" y="101972"/>
              <a:ext cx="4356846" cy="6145306"/>
              <a:chOff x="4616207" y="101972"/>
              <a:chExt cx="4356846" cy="6145306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616207" y="101972"/>
                <a:ext cx="4356846" cy="6145306"/>
                <a:chOff x="4616207" y="101972"/>
                <a:chExt cx="4356846" cy="6145306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4616207" y="101972"/>
                  <a:ext cx="4356846" cy="6145306"/>
                  <a:chOff x="4669995" y="48184"/>
                  <a:chExt cx="4356846" cy="6145306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4669995" y="48184"/>
                    <a:ext cx="4356846" cy="6145306"/>
                    <a:chOff x="4669995" y="48184"/>
                    <a:chExt cx="4356846" cy="6145306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4669995" y="48184"/>
                      <a:ext cx="4356846" cy="6145306"/>
                      <a:chOff x="4666131" y="94129"/>
                      <a:chExt cx="4356846" cy="6145306"/>
                    </a:xfrm>
                  </p:grpSpPr>
                  <p:sp>
                    <p:nvSpPr>
                      <p:cNvPr id="2" name="Rectangle 1"/>
                      <p:cNvSpPr/>
                      <p:nvPr/>
                    </p:nvSpPr>
                    <p:spPr>
                      <a:xfrm>
                        <a:off x="4666131" y="94129"/>
                        <a:ext cx="4356846" cy="614530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4734273" y="165847"/>
                        <a:ext cx="221461" cy="5905520"/>
                        <a:chOff x="4495799" y="165847"/>
                        <a:chExt cx="233081" cy="5905520"/>
                      </a:xfrm>
                    </p:grpSpPr>
                    <p:sp>
                      <p:nvSpPr>
                        <p:cNvPr id="3" name="Oval 2"/>
                        <p:cNvSpPr/>
                        <p:nvPr/>
                      </p:nvSpPr>
                      <p:spPr>
                        <a:xfrm>
                          <a:off x="4495799" y="16584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" name="Oval 3"/>
                        <p:cNvSpPr/>
                        <p:nvPr/>
                      </p:nvSpPr>
                      <p:spPr>
                        <a:xfrm>
                          <a:off x="4495799" y="46616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" name="Oval 4"/>
                        <p:cNvSpPr/>
                        <p:nvPr/>
                      </p:nvSpPr>
                      <p:spPr>
                        <a:xfrm>
                          <a:off x="4495799" y="766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495799" y="1064560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" name="Oval 6"/>
                        <p:cNvSpPr/>
                        <p:nvPr/>
                      </p:nvSpPr>
                      <p:spPr>
                        <a:xfrm>
                          <a:off x="4495799" y="13626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" name="Oval 7"/>
                        <p:cNvSpPr/>
                        <p:nvPr/>
                      </p:nvSpPr>
                      <p:spPr>
                        <a:xfrm>
                          <a:off x="4495799" y="16607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495799" y="1958791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495799" y="2256868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498040" y="25549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495799" y="28597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500280" y="31421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495799" y="34402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" name="Oval 14"/>
                        <p:cNvSpPr/>
                        <p:nvPr/>
                      </p:nvSpPr>
                      <p:spPr>
                        <a:xfrm>
                          <a:off x="4495799" y="372595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4495799" y="4027406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" name="Oval 16"/>
                        <p:cNvSpPr/>
                        <p:nvPr/>
                      </p:nvSpPr>
                      <p:spPr>
                        <a:xfrm>
                          <a:off x="4495799" y="4325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" name="Oval 17"/>
                        <p:cNvSpPr/>
                        <p:nvPr/>
                      </p:nvSpPr>
                      <p:spPr>
                        <a:xfrm>
                          <a:off x="4495799" y="46280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>
                        <a:xfrm>
                          <a:off x="4495799" y="49283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>
                        <a:xfrm>
                          <a:off x="4495799" y="52331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>
                        <a:xfrm>
                          <a:off x="4495799" y="55379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>
                        <a:xfrm>
                          <a:off x="4495799" y="58427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49" name="Flowchart: Alternate Process 48"/>
                    <p:cNvSpPr/>
                    <p:nvPr/>
                  </p:nvSpPr>
                  <p:spPr>
                    <a:xfrm>
                      <a:off x="4765748" y="197242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Flowchart: Alternate Process 49"/>
                    <p:cNvSpPr/>
                    <p:nvPr/>
                  </p:nvSpPr>
                  <p:spPr>
                    <a:xfrm>
                      <a:off x="4785465" y="510988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Flowchart: Alternate Process 50"/>
                    <p:cNvSpPr/>
                    <p:nvPr/>
                  </p:nvSpPr>
                  <p:spPr>
                    <a:xfrm>
                      <a:off x="4738137" y="795637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Flowchart: Alternate Process 51"/>
                    <p:cNvSpPr/>
                    <p:nvPr/>
                  </p:nvSpPr>
                  <p:spPr>
                    <a:xfrm>
                      <a:off x="4791019" y="1099297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Flowchart: Alternate Process 52"/>
                    <p:cNvSpPr/>
                    <p:nvPr/>
                  </p:nvSpPr>
                  <p:spPr>
                    <a:xfrm>
                      <a:off x="4759123" y="1397400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lowchart: Alternate Process 53"/>
                    <p:cNvSpPr/>
                    <p:nvPr/>
                  </p:nvSpPr>
                  <p:spPr>
                    <a:xfrm>
                      <a:off x="4795790" y="1686500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Flowchart: Alternate Process 54"/>
                    <p:cNvSpPr/>
                    <p:nvPr/>
                  </p:nvSpPr>
                  <p:spPr>
                    <a:xfrm>
                      <a:off x="4770520" y="1987927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Flowchart: Alternate Process 55"/>
                    <p:cNvSpPr/>
                    <p:nvPr/>
                  </p:nvSpPr>
                  <p:spPr>
                    <a:xfrm>
                      <a:off x="4785465" y="2273699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Flowchart: Alternate Process 56"/>
                    <p:cNvSpPr/>
                    <p:nvPr/>
                  </p:nvSpPr>
                  <p:spPr>
                    <a:xfrm>
                      <a:off x="4759123" y="2627781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Flowchart: Alternate Process 57"/>
                    <p:cNvSpPr/>
                    <p:nvPr/>
                  </p:nvSpPr>
                  <p:spPr>
                    <a:xfrm>
                      <a:off x="4795790" y="2901206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Flowchart: Alternate Process 58"/>
                    <p:cNvSpPr/>
                    <p:nvPr/>
                  </p:nvSpPr>
                  <p:spPr>
                    <a:xfrm>
                      <a:off x="4805472" y="3174631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Flowchart: Alternate Process 59"/>
                    <p:cNvSpPr/>
                    <p:nvPr/>
                  </p:nvSpPr>
                  <p:spPr>
                    <a:xfrm>
                      <a:off x="4795790" y="3474950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lowchart: Alternate Process 60"/>
                    <p:cNvSpPr/>
                    <p:nvPr/>
                  </p:nvSpPr>
                  <p:spPr>
                    <a:xfrm>
                      <a:off x="4759123" y="3760706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Flowchart: Alternate Process 61"/>
                    <p:cNvSpPr/>
                    <p:nvPr/>
                  </p:nvSpPr>
                  <p:spPr>
                    <a:xfrm>
                      <a:off x="4785465" y="4037468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Flowchart: Alternate Process 62"/>
                    <p:cNvSpPr/>
                    <p:nvPr/>
                  </p:nvSpPr>
                  <p:spPr>
                    <a:xfrm>
                      <a:off x="4759123" y="4335563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Flowchart: Alternate Process 63"/>
                    <p:cNvSpPr/>
                    <p:nvPr/>
                  </p:nvSpPr>
                  <p:spPr>
                    <a:xfrm>
                      <a:off x="4787543" y="4648194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Flowchart: Alternate Process 64"/>
                    <p:cNvSpPr/>
                    <p:nvPr/>
                  </p:nvSpPr>
                  <p:spPr>
                    <a:xfrm>
                      <a:off x="4765748" y="4933950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Flowchart: Alternate Process 65"/>
                    <p:cNvSpPr/>
                    <p:nvPr/>
                  </p:nvSpPr>
                  <p:spPr>
                    <a:xfrm>
                      <a:off x="4768896" y="5275741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Flowchart: Alternate Process 66"/>
                    <p:cNvSpPr/>
                    <p:nvPr/>
                  </p:nvSpPr>
                  <p:spPr>
                    <a:xfrm>
                      <a:off x="4795790" y="5578303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Flowchart: Alternate Process 67"/>
                    <p:cNvSpPr/>
                    <p:nvPr/>
                  </p:nvSpPr>
                  <p:spPr>
                    <a:xfrm>
                      <a:off x="4794556" y="5876402"/>
                      <a:ext cx="255494" cy="109819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311588" y="349624"/>
                    <a:ext cx="3576918" cy="318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b="1" smtClean="0">
                        <a:ln w="13462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</a:rPr>
                      <a:t>স্বরবর্ণের ছড়া </a:t>
                    </a:r>
                    <a:endParaRPr lang="en-US" b="1">
                      <a:ln w="13462">
                        <a:solidFill>
                          <a:srgbClr val="FF0000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6" name="TextBox 75"/>
                <p:cNvSpPr txBox="1"/>
                <p:nvPr/>
              </p:nvSpPr>
              <p:spPr>
                <a:xfrm>
                  <a:off x="5446059" y="1451188"/>
                  <a:ext cx="914400" cy="590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lvl="0"/>
                  <a:r>
                    <a:rPr lang="en-US">
                      <a:solidFill>
                        <a:srgbClr val="FF0000"/>
                      </a:solidFill>
                    </a:rPr>
                    <a:t>অ</a:t>
                  </a:r>
                  <a:r>
                    <a:rPr lang="en-US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6360459" y="2981888"/>
                  <a:ext cx="968188" cy="6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smtClean="0">
                      <a:ln>
                        <a:solidFill>
                          <a:srgbClr val="002060"/>
                        </a:solidFill>
                      </a:ln>
                    </a:rPr>
                    <a:t>ই</a:t>
                  </a:r>
                  <a:r>
                    <a:rPr lang="en-US" smtClean="0"/>
                    <a:t> </a:t>
                  </a:r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554888" y="4730007"/>
                  <a:ext cx="1200654" cy="547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smtClean="0">
                      <a:ln>
                        <a:solidFill>
                          <a:srgbClr val="00B050"/>
                        </a:solidFill>
                      </a:ln>
                      <a:solidFill>
                        <a:srgbClr val="00B050"/>
                      </a:solidFill>
                    </a:rPr>
                    <a:t>আ</a:t>
                  </a:r>
                  <a:r>
                    <a:rPr lang="en-US" smtClean="0"/>
                    <a:t> </a:t>
                  </a:r>
                  <a:endParaRPr lang="en-US"/>
                </a:p>
              </p:txBody>
            </p:sp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  <a14:imgEffect>
                            <a14:saturation sat="3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147021">
                  <a:off x="7554021" y="2710706"/>
                  <a:ext cx="978003" cy="978003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800" y="5273818"/>
                  <a:ext cx="1036881" cy="689997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5865" y="1182354"/>
                  <a:ext cx="1600531" cy="969180"/>
                </a:xfrm>
                <a:prstGeom prst="rect">
                  <a:avLst/>
                </a:prstGeom>
              </p:spPr>
            </p:pic>
          </p:grp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60984">
                <a:off x="4999953" y="1975610"/>
                <a:ext cx="1552575" cy="2952750"/>
              </a:xfrm>
              <a:prstGeom prst="rect">
                <a:avLst/>
              </a:prstGeom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402852" y="3539015"/>
              <a:ext cx="3738282" cy="77059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mtClean="0">
                  <a:solidFill>
                    <a:srgbClr val="C00000"/>
                  </a:solidFill>
                </a:rPr>
                <a:t>শ্রেণিঃ প্রাক – প্রাথমিক</a:t>
              </a:r>
            </a:p>
            <a:p>
              <a:r>
                <a:rPr lang="en-US" smtClean="0">
                  <a:solidFill>
                    <a:srgbClr val="C00000"/>
                  </a:solidFill>
                </a:rPr>
                <a:t>বিষয়ঃ আমার বই </a:t>
              </a: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04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86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/>
          <p:cNvGrpSpPr/>
          <p:nvPr/>
        </p:nvGrpSpPr>
        <p:grpSpPr>
          <a:xfrm>
            <a:off x="210247" y="121023"/>
            <a:ext cx="8758942" cy="6145306"/>
            <a:chOff x="210247" y="121023"/>
            <a:chExt cx="8758942" cy="61453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210247" y="121023"/>
              <a:ext cx="8758942" cy="6145306"/>
              <a:chOff x="210247" y="121023"/>
              <a:chExt cx="8758942" cy="6145306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210247" y="121023"/>
                <a:ext cx="8758942" cy="6145306"/>
                <a:chOff x="210247" y="121023"/>
                <a:chExt cx="8758942" cy="6145306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210247" y="121023"/>
                  <a:ext cx="8758942" cy="6145306"/>
                  <a:chOff x="264035" y="94129"/>
                  <a:chExt cx="8758942" cy="6145306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 flipH="1">
                    <a:off x="264035" y="94129"/>
                    <a:ext cx="4278406" cy="6145306"/>
                    <a:chOff x="4414928" y="94129"/>
                    <a:chExt cx="4585447" cy="6145306"/>
                  </a:xfrm>
                </p:grpSpPr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4414928" y="94129"/>
                      <a:ext cx="4585447" cy="6145306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4495799" y="165847"/>
                      <a:ext cx="233081" cy="5905520"/>
                      <a:chOff x="4495799" y="165847"/>
                      <a:chExt cx="233081" cy="5905520"/>
                    </a:xfrm>
                  </p:grpSpPr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4495799" y="16584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4495799" y="46616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4495799" y="766483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4495799" y="1064560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4495799" y="136263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4495799" y="1660714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4495799" y="1958791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4495799" y="2256868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4498040" y="25549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4495799" y="28597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Oval 37"/>
                      <p:cNvSpPr/>
                      <p:nvPr/>
                    </p:nvSpPr>
                    <p:spPr>
                      <a:xfrm>
                        <a:off x="4500280" y="314213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4495799" y="3440214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4495799" y="372595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495799" y="4027406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4495799" y="4325483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4495799" y="46280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4495799" y="49283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4495799" y="52331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4495799" y="55379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4495799" y="58427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344015" y="94129"/>
                    <a:ext cx="4678962" cy="6145306"/>
                    <a:chOff x="4344015" y="94129"/>
                    <a:chExt cx="4678962" cy="6145306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4666131" y="94129"/>
                      <a:ext cx="4356846" cy="6145306"/>
                      <a:chOff x="4424082" y="94129"/>
                      <a:chExt cx="4585447" cy="6145306"/>
                    </a:xfrm>
                  </p:grpSpPr>
                  <p:sp>
                    <p:nvSpPr>
                      <p:cNvPr id="2" name="Rectangle 1"/>
                      <p:cNvSpPr/>
                      <p:nvPr/>
                    </p:nvSpPr>
                    <p:spPr>
                      <a:xfrm>
                        <a:off x="4424082" y="94129"/>
                        <a:ext cx="4585447" cy="614530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4495799" y="165847"/>
                        <a:ext cx="233081" cy="5905520"/>
                        <a:chOff x="4495799" y="165847"/>
                        <a:chExt cx="233081" cy="5905520"/>
                      </a:xfrm>
                    </p:grpSpPr>
                    <p:sp>
                      <p:nvSpPr>
                        <p:cNvPr id="3" name="Oval 2"/>
                        <p:cNvSpPr/>
                        <p:nvPr/>
                      </p:nvSpPr>
                      <p:spPr>
                        <a:xfrm>
                          <a:off x="4495799" y="16584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" name="Oval 3"/>
                        <p:cNvSpPr/>
                        <p:nvPr/>
                      </p:nvSpPr>
                      <p:spPr>
                        <a:xfrm>
                          <a:off x="4495799" y="46616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" name="Oval 4"/>
                        <p:cNvSpPr/>
                        <p:nvPr/>
                      </p:nvSpPr>
                      <p:spPr>
                        <a:xfrm>
                          <a:off x="4495799" y="766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495799" y="1064560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" name="Oval 6"/>
                        <p:cNvSpPr/>
                        <p:nvPr/>
                      </p:nvSpPr>
                      <p:spPr>
                        <a:xfrm>
                          <a:off x="4495799" y="13626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" name="Oval 7"/>
                        <p:cNvSpPr/>
                        <p:nvPr/>
                      </p:nvSpPr>
                      <p:spPr>
                        <a:xfrm>
                          <a:off x="4495799" y="16607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495799" y="1958791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495799" y="2256868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498040" y="25549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495799" y="28597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500280" y="31421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495799" y="34402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" name="Oval 14"/>
                        <p:cNvSpPr/>
                        <p:nvPr/>
                      </p:nvSpPr>
                      <p:spPr>
                        <a:xfrm>
                          <a:off x="4495799" y="372595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4495799" y="4027406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" name="Oval 16"/>
                        <p:cNvSpPr/>
                        <p:nvPr/>
                      </p:nvSpPr>
                      <p:spPr>
                        <a:xfrm>
                          <a:off x="4495799" y="4325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" name="Oval 17"/>
                        <p:cNvSpPr/>
                        <p:nvPr/>
                      </p:nvSpPr>
                      <p:spPr>
                        <a:xfrm>
                          <a:off x="4495799" y="46280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>
                        <a:xfrm>
                          <a:off x="4495799" y="49283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>
                        <a:xfrm>
                          <a:off x="4495799" y="52331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>
                        <a:xfrm>
                          <a:off x="4495799" y="55379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>
                        <a:xfrm>
                          <a:off x="4495799" y="58427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48" name="Flowchart: Alternate Process 47"/>
                    <p:cNvSpPr/>
                    <p:nvPr/>
                  </p:nvSpPr>
                  <p:spPr>
                    <a:xfrm>
                      <a:off x="4356157" y="2162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lowchart: Alternate Process 48"/>
                    <p:cNvSpPr/>
                    <p:nvPr/>
                  </p:nvSpPr>
                  <p:spPr>
                    <a:xfrm>
                      <a:off x="4364158" y="50313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Flowchart: Alternate Process 49"/>
                    <p:cNvSpPr/>
                    <p:nvPr/>
                  </p:nvSpPr>
                  <p:spPr>
                    <a:xfrm>
                      <a:off x="4356157" y="81747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Flowchart: Alternate Process 50"/>
                    <p:cNvSpPr/>
                    <p:nvPr/>
                  </p:nvSpPr>
                  <p:spPr>
                    <a:xfrm>
                      <a:off x="4348156" y="113182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Flowchart: Alternate Process 51"/>
                    <p:cNvSpPr/>
                    <p:nvPr/>
                  </p:nvSpPr>
                  <p:spPr>
                    <a:xfrm>
                      <a:off x="4344015" y="140567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Flowchart: Alternate Process 52"/>
                    <p:cNvSpPr/>
                    <p:nvPr/>
                  </p:nvSpPr>
                  <p:spPr>
                    <a:xfrm>
                      <a:off x="4364158" y="1723140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lowchart: Alternate Process 53"/>
                    <p:cNvSpPr/>
                    <p:nvPr/>
                  </p:nvSpPr>
                  <p:spPr>
                    <a:xfrm>
                      <a:off x="4364158" y="2007722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Flowchart: Alternate Process 54"/>
                    <p:cNvSpPr/>
                    <p:nvPr/>
                  </p:nvSpPr>
                  <p:spPr>
                    <a:xfrm>
                      <a:off x="4356157" y="23359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Flowchart: Alternate Process 55"/>
                    <p:cNvSpPr/>
                    <p:nvPr/>
                  </p:nvSpPr>
                  <p:spPr>
                    <a:xfrm>
                      <a:off x="4362684" y="26232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Flowchart: Alternate Process 56"/>
                    <p:cNvSpPr/>
                    <p:nvPr/>
                  </p:nvSpPr>
                  <p:spPr>
                    <a:xfrm>
                      <a:off x="4362684" y="2910392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Flowchart: Alternate Process 57"/>
                    <p:cNvSpPr/>
                    <p:nvPr/>
                  </p:nvSpPr>
                  <p:spPr>
                    <a:xfrm>
                      <a:off x="4364661" y="3211838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Flowchart: Alternate Process 58"/>
                    <p:cNvSpPr/>
                    <p:nvPr/>
                  </p:nvSpPr>
                  <p:spPr>
                    <a:xfrm>
                      <a:off x="4362684" y="3485230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Flowchart: Alternate Process 59"/>
                    <p:cNvSpPr/>
                    <p:nvPr/>
                  </p:nvSpPr>
                  <p:spPr>
                    <a:xfrm>
                      <a:off x="4369659" y="3773831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lowchart: Alternate Process 60"/>
                    <p:cNvSpPr/>
                    <p:nvPr/>
                  </p:nvSpPr>
                  <p:spPr>
                    <a:xfrm>
                      <a:off x="4369659" y="4075613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Flowchart: Alternate Process 61"/>
                    <p:cNvSpPr/>
                    <p:nvPr/>
                  </p:nvSpPr>
                  <p:spPr>
                    <a:xfrm>
                      <a:off x="4366471" y="437706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lowchart: Alternate Process 85"/>
                    <p:cNvSpPr/>
                    <p:nvPr/>
                  </p:nvSpPr>
                  <p:spPr>
                    <a:xfrm>
                      <a:off x="4369659" y="466164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Flowchart: Alternate Process 86"/>
                    <p:cNvSpPr/>
                    <p:nvPr/>
                  </p:nvSpPr>
                  <p:spPr>
                    <a:xfrm>
                      <a:off x="4383959" y="498425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Flowchart: Alternate Process 87"/>
                    <p:cNvSpPr/>
                    <p:nvPr/>
                  </p:nvSpPr>
                  <p:spPr>
                    <a:xfrm>
                      <a:off x="4377973" y="5284581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lowchart: Alternate Process 88"/>
                    <p:cNvSpPr/>
                    <p:nvPr/>
                  </p:nvSpPr>
                  <p:spPr>
                    <a:xfrm>
                      <a:off x="4377973" y="559848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Flowchart: Alternate Process 89"/>
                    <p:cNvSpPr/>
                    <p:nvPr/>
                  </p:nvSpPr>
                  <p:spPr>
                    <a:xfrm>
                      <a:off x="4368464" y="5892103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591671" y="421341"/>
                  <a:ext cx="1196788" cy="737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smtClean="0">
                      <a:solidFill>
                        <a:srgbClr val="FF0000"/>
                      </a:solidFill>
                    </a:rPr>
                    <a:t>অ 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238869" y="1949826"/>
                  <a:ext cx="3637367" cy="300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rgbClr val="7030A0"/>
                      </a:solidFill>
                    </a:rPr>
                    <a:t>অলি উড়ে </a:t>
                  </a:r>
                  <a:endParaRPr lang="en-US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739589" y="3646189"/>
                  <a:ext cx="1048870" cy="726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smtClean="0"/>
                    <a:t>আ </a:t>
                  </a:r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88483" y="5311475"/>
                  <a:ext cx="3633186" cy="298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rgbClr val="FF0000"/>
                      </a:solidFill>
                    </a:rPr>
                    <a:t>আম পড়ে 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3720" y="3397631"/>
                <a:ext cx="2082399" cy="1385742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2982" y="368258"/>
                <a:ext cx="2068687" cy="1173835"/>
              </a:xfrm>
              <a:prstGeom prst="rect">
                <a:avLst/>
              </a:prstGeom>
            </p:spPr>
          </p:pic>
        </p:grpSp>
        <p:sp>
          <p:nvSpPr>
            <p:cNvPr id="136" name="TextBox 135"/>
            <p:cNvSpPr txBox="1"/>
            <p:nvPr/>
          </p:nvSpPr>
          <p:spPr>
            <a:xfrm>
              <a:off x="5271247" y="421342"/>
              <a:ext cx="1156447" cy="60063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mtClean="0"/>
                <a:t>ই </a:t>
              </a:r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271247" y="1820192"/>
              <a:ext cx="3321424" cy="44942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mtClean="0">
                  <a:solidFill>
                    <a:srgbClr val="00B050"/>
                  </a:solidFill>
                </a:rPr>
                <a:t>ইলিশ খেতে ভারি মজা 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61174" y="5311476"/>
              <a:ext cx="3563471" cy="47750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mtClean="0">
                  <a:solidFill>
                    <a:srgbClr val="C00000"/>
                  </a:solidFill>
                </a:rPr>
                <a:t>ঈগল হলো পাখির রাজা 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71247" y="3675729"/>
              <a:ext cx="1156447" cy="59038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1163"/>
                </a:avLst>
              </a:prstTxWarp>
              <a:spAutoFit/>
            </a:bodyPr>
            <a:lstStyle/>
            <a:p>
              <a:r>
                <a:rPr lang="en-US" smtClean="0"/>
                <a:t>ঈ </a:t>
              </a:r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694" y="243190"/>
              <a:ext cx="2164977" cy="129890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694" y="3397631"/>
              <a:ext cx="2164977" cy="138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52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10247" y="121023"/>
            <a:ext cx="8758942" cy="6145306"/>
            <a:chOff x="210247" y="121023"/>
            <a:chExt cx="8758942" cy="6145306"/>
          </a:xfrm>
        </p:grpSpPr>
        <p:grpSp>
          <p:nvGrpSpPr>
            <p:cNvPr id="142" name="Group 141"/>
            <p:cNvGrpSpPr/>
            <p:nvPr/>
          </p:nvGrpSpPr>
          <p:grpSpPr>
            <a:xfrm>
              <a:off x="210247" y="121023"/>
              <a:ext cx="8758942" cy="6145306"/>
              <a:chOff x="210247" y="121023"/>
              <a:chExt cx="8758942" cy="6145306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210247" y="121023"/>
                <a:ext cx="8758942" cy="6145306"/>
                <a:chOff x="210247" y="121023"/>
                <a:chExt cx="8758942" cy="6145306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210247" y="121023"/>
                  <a:ext cx="8758942" cy="6145306"/>
                  <a:chOff x="264035" y="94129"/>
                  <a:chExt cx="8758942" cy="6145306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 flipH="1">
                    <a:off x="264035" y="94129"/>
                    <a:ext cx="4278406" cy="6145306"/>
                    <a:chOff x="4414928" y="94129"/>
                    <a:chExt cx="4585447" cy="6145306"/>
                  </a:xfrm>
                </p:grpSpPr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4414928" y="94129"/>
                      <a:ext cx="4585447" cy="6145306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mtClean="0"/>
                        <a:t>   </a:t>
                      </a:r>
                      <a:endParaRPr lang="en-US"/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4495799" y="165847"/>
                      <a:ext cx="233081" cy="5905520"/>
                      <a:chOff x="4495799" y="165847"/>
                      <a:chExt cx="233081" cy="5905520"/>
                    </a:xfrm>
                  </p:grpSpPr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4495799" y="16584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4495799" y="46616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4495799" y="766483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4495799" y="1064560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4495799" y="136263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4495799" y="1660714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4495799" y="1958791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4495799" y="2256868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4498040" y="25549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4495799" y="28597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Oval 37"/>
                      <p:cNvSpPr/>
                      <p:nvPr/>
                    </p:nvSpPr>
                    <p:spPr>
                      <a:xfrm>
                        <a:off x="4500280" y="314213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4495799" y="3440214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4495799" y="372595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495799" y="4027406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4495799" y="4325483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4495799" y="46280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4495799" y="49283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4495799" y="52331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4495799" y="55379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4495799" y="58427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344015" y="94129"/>
                    <a:ext cx="4678962" cy="6145306"/>
                    <a:chOff x="4344015" y="94129"/>
                    <a:chExt cx="4678962" cy="6145306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4666131" y="94129"/>
                      <a:ext cx="4356846" cy="6145306"/>
                      <a:chOff x="4424082" y="94129"/>
                      <a:chExt cx="4585447" cy="6145306"/>
                    </a:xfrm>
                  </p:grpSpPr>
                  <p:sp>
                    <p:nvSpPr>
                      <p:cNvPr id="2" name="Rectangle 1"/>
                      <p:cNvSpPr/>
                      <p:nvPr/>
                    </p:nvSpPr>
                    <p:spPr>
                      <a:xfrm>
                        <a:off x="4424082" y="94129"/>
                        <a:ext cx="4585447" cy="614530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4495799" y="165847"/>
                        <a:ext cx="233081" cy="5905520"/>
                        <a:chOff x="4495799" y="165847"/>
                        <a:chExt cx="233081" cy="5905520"/>
                      </a:xfrm>
                    </p:grpSpPr>
                    <p:sp>
                      <p:nvSpPr>
                        <p:cNvPr id="3" name="Oval 2"/>
                        <p:cNvSpPr/>
                        <p:nvPr/>
                      </p:nvSpPr>
                      <p:spPr>
                        <a:xfrm>
                          <a:off x="4495799" y="16584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" name="Oval 3"/>
                        <p:cNvSpPr/>
                        <p:nvPr/>
                      </p:nvSpPr>
                      <p:spPr>
                        <a:xfrm>
                          <a:off x="4495799" y="46616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" name="Oval 4"/>
                        <p:cNvSpPr/>
                        <p:nvPr/>
                      </p:nvSpPr>
                      <p:spPr>
                        <a:xfrm>
                          <a:off x="4495799" y="766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495799" y="1064560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" name="Oval 6"/>
                        <p:cNvSpPr/>
                        <p:nvPr/>
                      </p:nvSpPr>
                      <p:spPr>
                        <a:xfrm>
                          <a:off x="4495799" y="13626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" name="Oval 7"/>
                        <p:cNvSpPr/>
                        <p:nvPr/>
                      </p:nvSpPr>
                      <p:spPr>
                        <a:xfrm>
                          <a:off x="4495799" y="16607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495799" y="1958791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495799" y="2256868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498040" y="25549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495799" y="28597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500280" y="31421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495799" y="34402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" name="Oval 14"/>
                        <p:cNvSpPr/>
                        <p:nvPr/>
                      </p:nvSpPr>
                      <p:spPr>
                        <a:xfrm>
                          <a:off x="4495799" y="372595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4495799" y="4027406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" name="Oval 16"/>
                        <p:cNvSpPr/>
                        <p:nvPr/>
                      </p:nvSpPr>
                      <p:spPr>
                        <a:xfrm>
                          <a:off x="4495799" y="4325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" name="Oval 17"/>
                        <p:cNvSpPr/>
                        <p:nvPr/>
                      </p:nvSpPr>
                      <p:spPr>
                        <a:xfrm>
                          <a:off x="4495799" y="46280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>
                        <a:xfrm>
                          <a:off x="4495799" y="49283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>
                        <a:xfrm>
                          <a:off x="4495799" y="52331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>
                        <a:xfrm>
                          <a:off x="4495799" y="55379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>
                        <a:xfrm>
                          <a:off x="4495799" y="58427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48" name="Flowchart: Alternate Process 47"/>
                    <p:cNvSpPr/>
                    <p:nvPr/>
                  </p:nvSpPr>
                  <p:spPr>
                    <a:xfrm>
                      <a:off x="4356157" y="2162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lowchart: Alternate Process 48"/>
                    <p:cNvSpPr/>
                    <p:nvPr/>
                  </p:nvSpPr>
                  <p:spPr>
                    <a:xfrm>
                      <a:off x="4364158" y="50313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Flowchart: Alternate Process 49"/>
                    <p:cNvSpPr/>
                    <p:nvPr/>
                  </p:nvSpPr>
                  <p:spPr>
                    <a:xfrm>
                      <a:off x="4356157" y="81747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Flowchart: Alternate Process 50"/>
                    <p:cNvSpPr/>
                    <p:nvPr/>
                  </p:nvSpPr>
                  <p:spPr>
                    <a:xfrm>
                      <a:off x="4348156" y="113182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Flowchart: Alternate Process 51"/>
                    <p:cNvSpPr/>
                    <p:nvPr/>
                  </p:nvSpPr>
                  <p:spPr>
                    <a:xfrm>
                      <a:off x="4344015" y="140567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Flowchart: Alternate Process 52"/>
                    <p:cNvSpPr/>
                    <p:nvPr/>
                  </p:nvSpPr>
                  <p:spPr>
                    <a:xfrm>
                      <a:off x="4364158" y="1723140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lowchart: Alternate Process 53"/>
                    <p:cNvSpPr/>
                    <p:nvPr/>
                  </p:nvSpPr>
                  <p:spPr>
                    <a:xfrm>
                      <a:off x="4364158" y="2007722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Flowchart: Alternate Process 54"/>
                    <p:cNvSpPr/>
                    <p:nvPr/>
                  </p:nvSpPr>
                  <p:spPr>
                    <a:xfrm>
                      <a:off x="4356157" y="23359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Flowchart: Alternate Process 55"/>
                    <p:cNvSpPr/>
                    <p:nvPr/>
                  </p:nvSpPr>
                  <p:spPr>
                    <a:xfrm>
                      <a:off x="4362684" y="26232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Flowchart: Alternate Process 56"/>
                    <p:cNvSpPr/>
                    <p:nvPr/>
                  </p:nvSpPr>
                  <p:spPr>
                    <a:xfrm>
                      <a:off x="4362684" y="2910392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Flowchart: Alternate Process 57"/>
                    <p:cNvSpPr/>
                    <p:nvPr/>
                  </p:nvSpPr>
                  <p:spPr>
                    <a:xfrm>
                      <a:off x="4364661" y="3211838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Flowchart: Alternate Process 58"/>
                    <p:cNvSpPr/>
                    <p:nvPr/>
                  </p:nvSpPr>
                  <p:spPr>
                    <a:xfrm>
                      <a:off x="4362684" y="3485230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Flowchart: Alternate Process 59"/>
                    <p:cNvSpPr/>
                    <p:nvPr/>
                  </p:nvSpPr>
                  <p:spPr>
                    <a:xfrm>
                      <a:off x="4369659" y="3773831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lowchart: Alternate Process 60"/>
                    <p:cNvSpPr/>
                    <p:nvPr/>
                  </p:nvSpPr>
                  <p:spPr>
                    <a:xfrm>
                      <a:off x="4369659" y="4075613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Flowchart: Alternate Process 61"/>
                    <p:cNvSpPr/>
                    <p:nvPr/>
                  </p:nvSpPr>
                  <p:spPr>
                    <a:xfrm>
                      <a:off x="4366471" y="437706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lowchart: Alternate Process 85"/>
                    <p:cNvSpPr/>
                    <p:nvPr/>
                  </p:nvSpPr>
                  <p:spPr>
                    <a:xfrm>
                      <a:off x="4369659" y="466164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Flowchart: Alternate Process 86"/>
                    <p:cNvSpPr/>
                    <p:nvPr/>
                  </p:nvSpPr>
                  <p:spPr>
                    <a:xfrm>
                      <a:off x="4383959" y="498425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Flowchart: Alternate Process 87"/>
                    <p:cNvSpPr/>
                    <p:nvPr/>
                  </p:nvSpPr>
                  <p:spPr>
                    <a:xfrm>
                      <a:off x="4377973" y="5284581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lowchart: Alternate Process 88"/>
                    <p:cNvSpPr/>
                    <p:nvPr/>
                  </p:nvSpPr>
                  <p:spPr>
                    <a:xfrm>
                      <a:off x="4377973" y="559848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Flowchart: Alternate Process 89"/>
                    <p:cNvSpPr/>
                    <p:nvPr/>
                  </p:nvSpPr>
                  <p:spPr>
                    <a:xfrm>
                      <a:off x="4368464" y="5892103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591671" y="421341"/>
                  <a:ext cx="1196788" cy="737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smtClean="0">
                      <a:solidFill>
                        <a:srgbClr val="FF0000"/>
                      </a:solidFill>
                    </a:rPr>
                    <a:t>উ  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238869" y="1949826"/>
                  <a:ext cx="3637367" cy="300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rgbClr val="7030A0"/>
                      </a:solidFill>
                    </a:rPr>
                    <a:t>উট চলেছে মরুর দেশে </a:t>
                  </a:r>
                  <a:endParaRPr lang="en-US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739589" y="3646189"/>
                  <a:ext cx="1048870" cy="726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smtClean="0"/>
                    <a:t>ঊ  </a:t>
                  </a:r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88483" y="5311475"/>
                  <a:ext cx="3633186" cy="298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rgbClr val="FF0000"/>
                      </a:solidFill>
                    </a:rPr>
                    <a:t>ঊষা হাসে পূব আকাশে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5271247" y="421342"/>
                <a:ext cx="1156447" cy="60063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/>
                  <a:t>ঋ</a:t>
                </a:r>
                <a:r>
                  <a:rPr lang="en-US" smtClean="0"/>
                  <a:t> </a:t>
                </a:r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71247" y="1820192"/>
                <a:ext cx="3321424" cy="4494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B050"/>
                    </a:solidFill>
                  </a:rPr>
                  <a:t>ষড় ঋতুর বাংলাদেশ </a:t>
                </a:r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061174" y="5311476"/>
                <a:ext cx="3563471" cy="47750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C00000"/>
                    </a:solidFill>
                  </a:rPr>
                  <a:t>একতারাটি বাজে বেশ 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271247" y="3675729"/>
                <a:ext cx="1156447" cy="59038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>
                    <a:gd name="adj" fmla="val 51163"/>
                  </a:avLst>
                </a:prstTxWarp>
                <a:spAutoFit/>
              </a:bodyPr>
              <a:lstStyle/>
              <a:p>
                <a:r>
                  <a:rPr lang="en-US" smtClean="0"/>
                  <a:t>এ  </a:t>
                </a:r>
                <a:endParaRPr lang="en-US"/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52" y="292757"/>
              <a:ext cx="2195581" cy="12493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241" y="3283331"/>
              <a:ext cx="2109520" cy="1580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384" y="379877"/>
              <a:ext cx="2041287" cy="114312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254" y="2447303"/>
              <a:ext cx="1774718" cy="2241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20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10247" y="121023"/>
            <a:ext cx="8758942" cy="6145306"/>
            <a:chOff x="210247" y="121023"/>
            <a:chExt cx="8758942" cy="6145306"/>
          </a:xfrm>
        </p:grpSpPr>
        <p:grpSp>
          <p:nvGrpSpPr>
            <p:cNvPr id="142" name="Group 141"/>
            <p:cNvGrpSpPr/>
            <p:nvPr/>
          </p:nvGrpSpPr>
          <p:grpSpPr>
            <a:xfrm>
              <a:off x="210247" y="121023"/>
              <a:ext cx="8758942" cy="6145306"/>
              <a:chOff x="210247" y="121023"/>
              <a:chExt cx="8758942" cy="6145306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210247" y="121023"/>
                <a:ext cx="8758942" cy="6145306"/>
                <a:chOff x="210247" y="121023"/>
                <a:chExt cx="8758942" cy="6145306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210247" y="121023"/>
                  <a:ext cx="8758942" cy="6145306"/>
                  <a:chOff x="264035" y="94129"/>
                  <a:chExt cx="8758942" cy="6145306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 flipH="1">
                    <a:off x="264035" y="94129"/>
                    <a:ext cx="4278406" cy="6145306"/>
                    <a:chOff x="4414928" y="94129"/>
                    <a:chExt cx="4585447" cy="6145306"/>
                  </a:xfrm>
                </p:grpSpPr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4414928" y="94129"/>
                      <a:ext cx="4585447" cy="6145306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mtClean="0"/>
                        <a:t>    </a:t>
                      </a:r>
                      <a:endParaRPr lang="en-US"/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4495799" y="165847"/>
                      <a:ext cx="233081" cy="5905520"/>
                      <a:chOff x="4495799" y="165847"/>
                      <a:chExt cx="233081" cy="5905520"/>
                    </a:xfrm>
                  </p:grpSpPr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4495799" y="16584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4495799" y="46616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4495799" y="766483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4495799" y="1064560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4495799" y="136263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4495799" y="1660714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4495799" y="1958791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4495799" y="2256868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4498040" y="25549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4495799" y="28597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Oval 37"/>
                      <p:cNvSpPr/>
                      <p:nvPr/>
                    </p:nvSpPr>
                    <p:spPr>
                      <a:xfrm>
                        <a:off x="4500280" y="314213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4495799" y="3440214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4495799" y="372595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495799" y="4027406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4495799" y="4325483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4495799" y="4628045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4495799" y="49283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4495799" y="52331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4495799" y="55379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4495799" y="5842767"/>
                        <a:ext cx="228600" cy="22860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344015" y="94129"/>
                    <a:ext cx="4678962" cy="6145306"/>
                    <a:chOff x="4344015" y="94129"/>
                    <a:chExt cx="4678962" cy="6145306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4666131" y="94129"/>
                      <a:ext cx="4356846" cy="6145306"/>
                      <a:chOff x="4424082" y="94129"/>
                      <a:chExt cx="4585447" cy="6145306"/>
                    </a:xfrm>
                  </p:grpSpPr>
                  <p:sp>
                    <p:nvSpPr>
                      <p:cNvPr id="2" name="Rectangle 1"/>
                      <p:cNvSpPr/>
                      <p:nvPr/>
                    </p:nvSpPr>
                    <p:spPr>
                      <a:xfrm>
                        <a:off x="4424082" y="94129"/>
                        <a:ext cx="4585447" cy="614530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89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4495799" y="165847"/>
                        <a:ext cx="233081" cy="5905520"/>
                        <a:chOff x="4495799" y="165847"/>
                        <a:chExt cx="233081" cy="5905520"/>
                      </a:xfrm>
                    </p:grpSpPr>
                    <p:sp>
                      <p:nvSpPr>
                        <p:cNvPr id="3" name="Oval 2"/>
                        <p:cNvSpPr/>
                        <p:nvPr/>
                      </p:nvSpPr>
                      <p:spPr>
                        <a:xfrm>
                          <a:off x="4495799" y="16584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" name="Oval 3"/>
                        <p:cNvSpPr/>
                        <p:nvPr/>
                      </p:nvSpPr>
                      <p:spPr>
                        <a:xfrm>
                          <a:off x="4495799" y="46616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" name="Oval 4"/>
                        <p:cNvSpPr/>
                        <p:nvPr/>
                      </p:nvSpPr>
                      <p:spPr>
                        <a:xfrm>
                          <a:off x="4495799" y="766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4495799" y="1064560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" name="Oval 6"/>
                        <p:cNvSpPr/>
                        <p:nvPr/>
                      </p:nvSpPr>
                      <p:spPr>
                        <a:xfrm>
                          <a:off x="4495799" y="13626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" name="Oval 7"/>
                        <p:cNvSpPr/>
                        <p:nvPr/>
                      </p:nvSpPr>
                      <p:spPr>
                        <a:xfrm>
                          <a:off x="4495799" y="16607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" name="Oval 8"/>
                        <p:cNvSpPr/>
                        <p:nvPr/>
                      </p:nvSpPr>
                      <p:spPr>
                        <a:xfrm>
                          <a:off x="4495799" y="1958791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" name="Oval 9"/>
                        <p:cNvSpPr/>
                        <p:nvPr/>
                      </p:nvSpPr>
                      <p:spPr>
                        <a:xfrm>
                          <a:off x="4495799" y="2256868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4498040" y="25549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" name="Oval 11"/>
                        <p:cNvSpPr/>
                        <p:nvPr/>
                      </p:nvSpPr>
                      <p:spPr>
                        <a:xfrm>
                          <a:off x="4495799" y="28597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" name="Oval 12"/>
                        <p:cNvSpPr/>
                        <p:nvPr/>
                      </p:nvSpPr>
                      <p:spPr>
                        <a:xfrm>
                          <a:off x="4500280" y="314213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" name="Oval 13"/>
                        <p:cNvSpPr/>
                        <p:nvPr/>
                      </p:nvSpPr>
                      <p:spPr>
                        <a:xfrm>
                          <a:off x="4495799" y="3440214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" name="Oval 14"/>
                        <p:cNvSpPr/>
                        <p:nvPr/>
                      </p:nvSpPr>
                      <p:spPr>
                        <a:xfrm>
                          <a:off x="4495799" y="372595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4495799" y="4027406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" name="Oval 16"/>
                        <p:cNvSpPr/>
                        <p:nvPr/>
                      </p:nvSpPr>
                      <p:spPr>
                        <a:xfrm>
                          <a:off x="4495799" y="4325483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" name="Oval 17"/>
                        <p:cNvSpPr/>
                        <p:nvPr/>
                      </p:nvSpPr>
                      <p:spPr>
                        <a:xfrm>
                          <a:off x="4495799" y="4628045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>
                        <a:xfrm>
                          <a:off x="4495799" y="49283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" name="Oval 19"/>
                        <p:cNvSpPr/>
                        <p:nvPr/>
                      </p:nvSpPr>
                      <p:spPr>
                        <a:xfrm>
                          <a:off x="4495799" y="52331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>
                        <a:xfrm>
                          <a:off x="4495799" y="55379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" name="Oval 21"/>
                        <p:cNvSpPr/>
                        <p:nvPr/>
                      </p:nvSpPr>
                      <p:spPr>
                        <a:xfrm>
                          <a:off x="4495799" y="5842767"/>
                          <a:ext cx="228600" cy="2286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89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48" name="Flowchart: Alternate Process 47"/>
                    <p:cNvSpPr/>
                    <p:nvPr/>
                  </p:nvSpPr>
                  <p:spPr>
                    <a:xfrm>
                      <a:off x="4356157" y="2162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lowchart: Alternate Process 48"/>
                    <p:cNvSpPr/>
                    <p:nvPr/>
                  </p:nvSpPr>
                  <p:spPr>
                    <a:xfrm>
                      <a:off x="4364158" y="50313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Flowchart: Alternate Process 49"/>
                    <p:cNvSpPr/>
                    <p:nvPr/>
                  </p:nvSpPr>
                  <p:spPr>
                    <a:xfrm>
                      <a:off x="4356157" y="81747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Flowchart: Alternate Process 50"/>
                    <p:cNvSpPr/>
                    <p:nvPr/>
                  </p:nvSpPr>
                  <p:spPr>
                    <a:xfrm>
                      <a:off x="4348156" y="113182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Flowchart: Alternate Process 51"/>
                    <p:cNvSpPr/>
                    <p:nvPr/>
                  </p:nvSpPr>
                  <p:spPr>
                    <a:xfrm>
                      <a:off x="4344015" y="140567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Flowchart: Alternate Process 52"/>
                    <p:cNvSpPr/>
                    <p:nvPr/>
                  </p:nvSpPr>
                  <p:spPr>
                    <a:xfrm>
                      <a:off x="4364158" y="1723140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lowchart: Alternate Process 53"/>
                    <p:cNvSpPr/>
                    <p:nvPr/>
                  </p:nvSpPr>
                  <p:spPr>
                    <a:xfrm>
                      <a:off x="4364158" y="2007722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Flowchart: Alternate Process 54"/>
                    <p:cNvSpPr/>
                    <p:nvPr/>
                  </p:nvSpPr>
                  <p:spPr>
                    <a:xfrm>
                      <a:off x="4356157" y="23359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Flowchart: Alternate Process 55"/>
                    <p:cNvSpPr/>
                    <p:nvPr/>
                  </p:nvSpPr>
                  <p:spPr>
                    <a:xfrm>
                      <a:off x="4362684" y="262329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Flowchart: Alternate Process 56"/>
                    <p:cNvSpPr/>
                    <p:nvPr/>
                  </p:nvSpPr>
                  <p:spPr>
                    <a:xfrm>
                      <a:off x="4362684" y="2910392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Flowchart: Alternate Process 57"/>
                    <p:cNvSpPr/>
                    <p:nvPr/>
                  </p:nvSpPr>
                  <p:spPr>
                    <a:xfrm>
                      <a:off x="4364661" y="3211838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Flowchart: Alternate Process 58"/>
                    <p:cNvSpPr/>
                    <p:nvPr/>
                  </p:nvSpPr>
                  <p:spPr>
                    <a:xfrm>
                      <a:off x="4362684" y="3485230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Flowchart: Alternate Process 59"/>
                    <p:cNvSpPr/>
                    <p:nvPr/>
                  </p:nvSpPr>
                  <p:spPr>
                    <a:xfrm>
                      <a:off x="4369659" y="3773831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lowchart: Alternate Process 60"/>
                    <p:cNvSpPr/>
                    <p:nvPr/>
                  </p:nvSpPr>
                  <p:spPr>
                    <a:xfrm>
                      <a:off x="4369659" y="4075613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Flowchart: Alternate Process 61"/>
                    <p:cNvSpPr/>
                    <p:nvPr/>
                  </p:nvSpPr>
                  <p:spPr>
                    <a:xfrm>
                      <a:off x="4366471" y="4377064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lowchart: Alternate Process 85"/>
                    <p:cNvSpPr/>
                    <p:nvPr/>
                  </p:nvSpPr>
                  <p:spPr>
                    <a:xfrm>
                      <a:off x="4369659" y="466164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Flowchart: Alternate Process 86"/>
                    <p:cNvSpPr/>
                    <p:nvPr/>
                  </p:nvSpPr>
                  <p:spPr>
                    <a:xfrm>
                      <a:off x="4383959" y="4984259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Flowchart: Alternate Process 87"/>
                    <p:cNvSpPr/>
                    <p:nvPr/>
                  </p:nvSpPr>
                  <p:spPr>
                    <a:xfrm>
                      <a:off x="4377973" y="5284581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lowchart: Alternate Process 88"/>
                    <p:cNvSpPr/>
                    <p:nvPr/>
                  </p:nvSpPr>
                  <p:spPr>
                    <a:xfrm>
                      <a:off x="4377973" y="5598485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Flowchart: Alternate Process 89"/>
                    <p:cNvSpPr/>
                    <p:nvPr/>
                  </p:nvSpPr>
                  <p:spPr>
                    <a:xfrm>
                      <a:off x="4368464" y="5892103"/>
                      <a:ext cx="482974" cy="163604"/>
                    </a:xfrm>
                    <a:prstGeom prst="flowChartAlternateProcess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591671" y="421341"/>
                  <a:ext cx="1196788" cy="737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smtClean="0">
                      <a:solidFill>
                        <a:srgbClr val="FF0000"/>
                      </a:solidFill>
                    </a:rPr>
                    <a:t>ঐ  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238869" y="1949826"/>
                  <a:ext cx="3637367" cy="300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rgbClr val="7030A0"/>
                      </a:solidFill>
                    </a:rPr>
                    <a:t>উট চলেছে মরুর দেশে </a:t>
                  </a:r>
                  <a:endParaRPr lang="en-US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739589" y="3646189"/>
                  <a:ext cx="1048870" cy="726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smtClean="0"/>
                    <a:t>ও   </a:t>
                  </a:r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88483" y="5311475"/>
                  <a:ext cx="3633186" cy="298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rgbClr val="FF0000"/>
                      </a:solidFill>
                    </a:rPr>
                    <a:t>ঊষা হাসে পূব আকাশে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5216318" y="858400"/>
                <a:ext cx="1156447" cy="60063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mtClean="0"/>
                  <a:t>ঔ  </a:t>
                </a:r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59351" y="2398062"/>
                <a:ext cx="3321424" cy="4494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B050"/>
                    </a:solidFill>
                  </a:rPr>
                  <a:t>ষড় ঋতুর বাংলাদেশ </a:t>
                </a:r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547" y="296191"/>
              <a:ext cx="2090927" cy="139141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547" y="2581839"/>
              <a:ext cx="2090927" cy="228768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519" y="697450"/>
              <a:ext cx="1918916" cy="1418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6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79</Words>
  <Application>Microsoft Office PowerPoint</Application>
  <PresentationFormat>Custom</PresentationFormat>
  <Paragraphs>37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Mahfuzar Rahman</dc:creator>
  <cp:lastModifiedBy>Mahfuzar Rahman</cp:lastModifiedBy>
  <cp:revision>24</cp:revision>
  <dcterms:created xsi:type="dcterms:W3CDTF">2020-06-12T04:29:43Z</dcterms:created>
  <dcterms:modified xsi:type="dcterms:W3CDTF">2020-06-13T09:07:43Z</dcterms:modified>
</cp:coreProperties>
</file>