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284" r:id="rId3"/>
    <p:sldId id="288" r:id="rId4"/>
    <p:sldId id="259" r:id="rId5"/>
    <p:sldId id="258" r:id="rId6"/>
    <p:sldId id="289" r:id="rId7"/>
    <p:sldId id="261" r:id="rId8"/>
    <p:sldId id="262" r:id="rId9"/>
    <p:sldId id="263" r:id="rId10"/>
    <p:sldId id="285" r:id="rId11"/>
    <p:sldId id="290" r:id="rId12"/>
    <p:sldId id="291" r:id="rId13"/>
    <p:sldId id="292" r:id="rId14"/>
    <p:sldId id="293" r:id="rId15"/>
    <p:sldId id="294" r:id="rId16"/>
    <p:sldId id="295" r:id="rId17"/>
    <p:sldId id="296" r:id="rId18"/>
    <p:sldId id="275" r:id="rId19"/>
    <p:sldId id="283"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1" d="100"/>
          <a:sy n="71" d="100"/>
        </p:scale>
        <p:origin x="240" y="156"/>
      </p:cViewPr>
      <p:guideLst>
        <p:guide orient="horz" pos="2160"/>
        <p:guide pos="3840"/>
      </p:guideLst>
    </p:cSldViewPr>
  </p:slideViewPr>
  <p:notesTextViewPr>
    <p:cViewPr>
      <p:scale>
        <a:sx n="1" d="1"/>
        <a:sy n="1" d="1"/>
      </p:scale>
      <p:origin x="0" y="0"/>
    </p:cViewPr>
  </p:notesTextViewPr>
  <p:sorterViewPr>
    <p:cViewPr>
      <p:scale>
        <a:sx n="50" d="100"/>
        <a:sy n="50" d="100"/>
      </p:scale>
      <p:origin x="0" y="-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DF05A-7323-4B8E-8489-30E14660432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06E2AC-8E2B-4D2D-916C-ECB50C491BBF}">
      <dgm:prSet phldrT="[Text]" phldr="1"/>
      <dgm:spPr>
        <a:blipFill rotWithShape="0">
          <a:blip xmlns:r="http://schemas.openxmlformats.org/officeDocument/2006/relationships" r:embed="rId1"/>
          <a:stretch>
            <a:fillRect/>
          </a:stretch>
        </a:blipFill>
      </dgm:spPr>
      <dgm:t>
        <a:bodyPr/>
        <a:lstStyle/>
        <a:p>
          <a:endParaRPr lang="en-US" dirty="0"/>
        </a:p>
      </dgm:t>
    </dgm:pt>
    <dgm:pt modelId="{8730D642-1857-4F8B-BEF0-FA0C73B804A7}" type="parTrans" cxnId="{1DE8DE69-295F-4CFB-88D7-A4549704508F}">
      <dgm:prSet/>
      <dgm:spPr/>
      <dgm:t>
        <a:bodyPr/>
        <a:lstStyle/>
        <a:p>
          <a:endParaRPr lang="en-US"/>
        </a:p>
      </dgm:t>
    </dgm:pt>
    <dgm:pt modelId="{21834E68-3324-46B0-A77A-505179189636}" type="sibTrans" cxnId="{1DE8DE69-295F-4CFB-88D7-A4549704508F}">
      <dgm:prSet/>
      <dgm:spPr/>
      <dgm:t>
        <a:bodyPr/>
        <a:lstStyle/>
        <a:p>
          <a:endParaRPr lang="en-US"/>
        </a:p>
      </dgm:t>
    </dgm:pt>
    <dgm:pt modelId="{515B67FB-3C30-4DD0-8B45-C33F138A59B4}">
      <dgm:prSet phldrT="[Text]" custT="1">
        <dgm:style>
          <a:lnRef idx="2">
            <a:schemeClr val="dk1"/>
          </a:lnRef>
          <a:fillRef idx="1">
            <a:schemeClr val="lt1"/>
          </a:fillRef>
          <a:effectRef idx="0">
            <a:schemeClr val="dk1"/>
          </a:effectRef>
          <a:fontRef idx="minor">
            <a:schemeClr val="dk1"/>
          </a:fontRef>
        </dgm:style>
      </dgm:prSet>
      <dgm:spPr/>
      <dgm:t>
        <a:bodyPr/>
        <a:lstStyle/>
        <a:p>
          <a:r>
            <a:rPr lang="bn-BD" sz="3600" dirty="0" smtClean="0">
              <a:latin typeface="NikoshBAN" pitchFamily="2" charset="0"/>
              <a:cs typeface="NikoshBAN" pitchFamily="2" charset="0"/>
            </a:rPr>
            <a:t>শিল্পী হাশেম খান</a:t>
          </a:r>
          <a:endParaRPr lang="en-US" sz="1400" dirty="0">
            <a:latin typeface="NikoshBAN" panose="02000000000000000000" pitchFamily="2" charset="0"/>
            <a:cs typeface="NikoshBAN" panose="02000000000000000000" pitchFamily="2" charset="0"/>
          </a:endParaRPr>
        </a:p>
      </dgm:t>
    </dgm:pt>
    <dgm:pt modelId="{1E406ADC-88BD-48D5-98AF-840DE9E126AD}" type="parTrans" cxnId="{B4EB602E-57D6-450F-8D9F-C4684A10FD9B}">
      <dgm:prSet/>
      <dgm:spPr/>
      <dgm:t>
        <a:bodyPr/>
        <a:lstStyle/>
        <a:p>
          <a:endParaRPr lang="en-US"/>
        </a:p>
      </dgm:t>
    </dgm:pt>
    <dgm:pt modelId="{2F5E479A-9E3E-4A18-87CA-B8E3489F55C8}" type="sibTrans" cxnId="{B4EB602E-57D6-450F-8D9F-C4684A10FD9B}">
      <dgm:prSet/>
      <dgm:spPr/>
      <dgm:t>
        <a:bodyPr/>
        <a:lstStyle/>
        <a:p>
          <a:endParaRPr lang="en-US"/>
        </a:p>
      </dgm:t>
    </dgm:pt>
    <dgm:pt modelId="{FF81190C-1EFC-4DFE-9D33-AC34DCC743A0}">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dirty="0" err="1" smtClean="0">
              <a:latin typeface="NikoshBAN" pitchFamily="2" charset="0"/>
              <a:cs typeface="NikoshBAN" pitchFamily="2" charset="0"/>
            </a:rPr>
            <a:t>গ্রন্থ</a:t>
          </a:r>
          <a:r>
            <a:rPr lang="bn-BD" sz="2400" dirty="0" smtClean="0">
              <a:latin typeface="NikoshBAN" pitchFamily="2" charset="0"/>
              <a:cs typeface="NikoshBAN" pitchFamily="2" charset="0"/>
            </a:rPr>
            <a:t>: </a:t>
          </a:r>
        </a:p>
        <a:p>
          <a:r>
            <a:rPr lang="bn-BD" sz="2400" dirty="0" smtClean="0">
              <a:latin typeface="NikoshBAN" pitchFamily="2" charset="0"/>
              <a:cs typeface="NikoshBAN" pitchFamily="2" charset="0"/>
            </a:rPr>
            <a:t>১।</a:t>
          </a:r>
          <a:r>
            <a:rPr lang="en-US" sz="2400" dirty="0" err="1" smtClean="0">
              <a:latin typeface="NikoshBAN" pitchFamily="2" charset="0"/>
              <a:cs typeface="NikoshBAN" pitchFamily="2" charset="0"/>
            </a:rPr>
            <a:t>ছবি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a:t>
          </a:r>
          <a:r>
            <a:rPr lang="bn-BD" sz="2400" dirty="0" smtClean="0">
              <a:latin typeface="NikoshBAN" pitchFamily="2" charset="0"/>
              <a:cs typeface="NikoshBAN" pitchFamily="2" charset="0"/>
            </a:rPr>
            <a:t>, </a:t>
          </a:r>
        </a:p>
        <a:p>
          <a:r>
            <a:rPr lang="bn-BD" sz="2400" dirty="0" smtClean="0">
              <a:latin typeface="NikoshBAN" pitchFamily="2" charset="0"/>
              <a:cs typeface="NikoshBAN" pitchFamily="2" charset="0"/>
            </a:rPr>
            <a:t>২।গুলিবিদ্ধ ৭১,</a:t>
          </a:r>
          <a:r>
            <a:rPr lang="en-US" sz="2400" dirty="0" smtClean="0">
              <a:latin typeface="NikoshBAN" pitchFamily="2" charset="0"/>
              <a:cs typeface="NikoshBAN" pitchFamily="2" charset="0"/>
            </a:rPr>
            <a:t> </a:t>
          </a:r>
          <a:endParaRPr lang="bn-BD" sz="2400" dirty="0" smtClean="0">
            <a:latin typeface="NikoshBAN" pitchFamily="2" charset="0"/>
            <a:cs typeface="NikoshBAN" pitchFamily="2" charset="0"/>
          </a:endParaRPr>
        </a:p>
        <a:p>
          <a:r>
            <a:rPr lang="bn-BD" sz="2400" dirty="0" smtClean="0">
              <a:latin typeface="NikoshBAN" pitchFamily="2" charset="0"/>
              <a:cs typeface="NikoshBAN" pitchFamily="2" charset="0"/>
            </a:rPr>
            <a:t>৩।</a:t>
          </a:r>
          <a:r>
            <a:rPr lang="en-US" sz="2400" dirty="0" err="1" smtClean="0">
              <a:latin typeface="NikoshBAN" pitchFamily="2" charset="0"/>
              <a:cs typeface="NikoshBAN" pitchFamily="2" charset="0"/>
            </a:rPr>
            <a:t>জয়নুল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গল্প</a:t>
          </a:r>
          <a:endParaRPr lang="en-US" sz="1400" dirty="0"/>
        </a:p>
      </dgm:t>
    </dgm:pt>
    <dgm:pt modelId="{317D8ACD-FEDD-4A87-BB84-970642379A74}" type="parTrans" cxnId="{3DAC47F9-8996-4BF8-A17C-B3886B90DFF2}">
      <dgm:prSet/>
      <dgm:spPr/>
      <dgm:t>
        <a:bodyPr/>
        <a:lstStyle/>
        <a:p>
          <a:endParaRPr lang="en-US"/>
        </a:p>
      </dgm:t>
    </dgm:pt>
    <dgm:pt modelId="{B0DE159D-1370-49FF-97C8-02CB676F0247}" type="sibTrans" cxnId="{3DAC47F9-8996-4BF8-A17C-B3886B90DFF2}">
      <dgm:prSet/>
      <dgm:spPr/>
      <dgm:t>
        <a:bodyPr/>
        <a:lstStyle/>
        <a:p>
          <a:endParaRPr lang="en-US"/>
        </a:p>
      </dgm:t>
    </dgm:pt>
    <dgm:pt modelId="{16D100BE-B4E7-408C-ABED-3DC0784A2C62}">
      <dgm:prSet phldrT="[Text]" custT="1">
        <dgm:style>
          <a:lnRef idx="2">
            <a:schemeClr val="dk1"/>
          </a:lnRef>
          <a:fillRef idx="1">
            <a:schemeClr val="lt1"/>
          </a:fillRef>
          <a:effectRef idx="0">
            <a:schemeClr val="dk1"/>
          </a:effectRef>
          <a:fontRef idx="minor">
            <a:schemeClr val="dk1"/>
          </a:fontRef>
        </dgm:style>
      </dgm:prSet>
      <dgm:spPr/>
      <dgm:t>
        <a:bodyPr/>
        <a:lstStyle/>
        <a:p>
          <a:r>
            <a:rPr lang="bn-BD" sz="2800" dirty="0" smtClean="0">
              <a:latin typeface="NikoshBAN" pitchFamily="2" charset="0"/>
              <a:cs typeface="NikoshBAN" pitchFamily="2" charset="0"/>
            </a:rPr>
            <a:t>সংগঠক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কচি কাঁচার মেলা</a:t>
          </a:r>
          <a:endParaRPr lang="bn-IN" sz="1700" dirty="0" smtClean="0">
            <a:latin typeface="NikoshBAN" pitchFamily="2" charset="0"/>
            <a:cs typeface="NikoshBAN" pitchFamily="2" charset="0"/>
          </a:endParaRPr>
        </a:p>
        <a:p>
          <a:endParaRPr lang="bn-IN" sz="1700" dirty="0" smtClean="0">
            <a:latin typeface="NikoshBAN" pitchFamily="2" charset="0"/>
            <a:cs typeface="NikoshBAN" pitchFamily="2" charset="0"/>
          </a:endParaRPr>
        </a:p>
        <a:p>
          <a:endParaRPr lang="en-US" sz="1700" dirty="0"/>
        </a:p>
      </dgm:t>
    </dgm:pt>
    <dgm:pt modelId="{F4E32F33-EF0F-42A0-A58A-1E5892C18A19}" type="parTrans" cxnId="{7B4C3763-4F66-44F5-8C65-10E5E945E6BE}">
      <dgm:prSet/>
      <dgm:spPr/>
      <dgm:t>
        <a:bodyPr/>
        <a:lstStyle/>
        <a:p>
          <a:endParaRPr lang="en-US"/>
        </a:p>
      </dgm:t>
    </dgm:pt>
    <dgm:pt modelId="{8C70D161-D996-4D50-A505-4B198B8B387F}" type="sibTrans" cxnId="{7B4C3763-4F66-44F5-8C65-10E5E945E6BE}">
      <dgm:prSet/>
      <dgm:spPr/>
      <dgm:t>
        <a:bodyPr/>
        <a:lstStyle/>
        <a:p>
          <a:endParaRPr lang="en-US"/>
        </a:p>
      </dgm:t>
    </dgm:pt>
    <dgm:pt modelId="{AE330D4D-92B8-499E-9B17-553FBF2475D6}">
      <dgm:prSet phldrT="[Text]" custT="1">
        <dgm:style>
          <a:lnRef idx="2">
            <a:schemeClr val="dk1"/>
          </a:lnRef>
          <a:fillRef idx="1">
            <a:schemeClr val="lt1"/>
          </a:fillRef>
          <a:effectRef idx="0">
            <a:schemeClr val="dk1"/>
          </a:effectRef>
          <a:fontRef idx="minor">
            <a:schemeClr val="dk1"/>
          </a:fontRef>
        </dgm:style>
      </dgm:prSet>
      <dgm:spPr/>
      <dgm:t>
        <a:bodyPr/>
        <a:lstStyle/>
        <a:p>
          <a:r>
            <a:rPr lang="bn-BD" sz="2400" dirty="0" smtClean="0">
              <a:latin typeface="NikoshBAN" pitchFamily="2" charset="0"/>
              <a:cs typeface="NikoshBAN" pitchFamily="2" charset="0"/>
            </a:rPr>
            <a:t>জন্ম</a:t>
          </a:r>
          <a:r>
            <a:rPr lang="en-US" sz="2400" dirty="0" smtClean="0">
              <a:latin typeface="NikoshBAN" pitchFamily="2" charset="0"/>
              <a:cs typeface="NikoshBAN" pitchFamily="2" charset="0"/>
            </a:rPr>
            <a:t>:</a:t>
          </a:r>
          <a:endParaRPr lang="bn-IN" sz="2400" dirty="0" smtClean="0">
            <a:latin typeface="NikoshBAN" pitchFamily="2" charset="0"/>
            <a:cs typeface="NikoshBAN" pitchFamily="2" charset="0"/>
          </a:endParaRPr>
        </a:p>
        <a:p>
          <a:r>
            <a:rPr lang="bn-BD" sz="2400" dirty="0" smtClean="0">
              <a:latin typeface="NikoshBAN" pitchFamily="2" charset="0"/>
              <a:cs typeface="NikoshBAN" pitchFamily="2" charset="0"/>
            </a:rPr>
            <a:t>১৯১৪ খ্রি</a:t>
          </a:r>
          <a:r>
            <a:rPr lang="en-US" sz="2400" dirty="0" err="1" smtClean="0">
              <a:latin typeface="NikoshBAN" pitchFamily="2" charset="0"/>
              <a:cs typeface="NikoshBAN" pitchFamily="2" charset="0"/>
            </a:rPr>
            <a:t>ষ্টা</a:t>
          </a:r>
          <a:r>
            <a:rPr lang="bn-BD" sz="2400" dirty="0" smtClean="0">
              <a:latin typeface="NikoshBAN" pitchFamily="2" charset="0"/>
              <a:cs typeface="NikoshBAN" pitchFamily="2" charset="0"/>
            </a:rPr>
            <a:t>ব্দে</a:t>
          </a:r>
          <a:r>
            <a:rPr lang="bn-IN" sz="2400" dirty="0" smtClean="0">
              <a:latin typeface="NikoshBAN" pitchFamily="2" charset="0"/>
              <a:cs typeface="NikoshBAN" pitchFamily="2" charset="0"/>
            </a:rPr>
            <a:t> </a:t>
          </a:r>
          <a:r>
            <a:rPr lang="bn-BD" sz="2400" dirty="0" smtClean="0">
              <a:latin typeface="NikoshBAN" pitchFamily="2" charset="0"/>
              <a:cs typeface="NikoshBAN" pitchFamily="2" charset="0"/>
            </a:rPr>
            <a:t>চাঁদপুর জেলায়</a:t>
          </a:r>
          <a:endParaRPr lang="en-US" sz="1400" dirty="0"/>
        </a:p>
      </dgm:t>
    </dgm:pt>
    <dgm:pt modelId="{2186769E-D064-4A11-A820-13FA87CE542E}" type="parTrans" cxnId="{C8AEEFD8-EAEA-4622-B441-594EAF5AE743}">
      <dgm:prSet/>
      <dgm:spPr/>
      <dgm:t>
        <a:bodyPr/>
        <a:lstStyle/>
        <a:p>
          <a:endParaRPr lang="en-US"/>
        </a:p>
      </dgm:t>
    </dgm:pt>
    <dgm:pt modelId="{A417AFBB-C2FD-4BE5-8DDB-E2E5E2999970}" type="sibTrans" cxnId="{C8AEEFD8-EAEA-4622-B441-594EAF5AE743}">
      <dgm:prSet/>
      <dgm:spPr/>
      <dgm:t>
        <a:bodyPr/>
        <a:lstStyle/>
        <a:p>
          <a:endParaRPr lang="en-US"/>
        </a:p>
      </dgm:t>
    </dgm:pt>
    <dgm:pt modelId="{281EB603-81B8-474C-8FCA-BC07AEA0024A}">
      <dgm:prSet custT="1">
        <dgm:style>
          <a:lnRef idx="2">
            <a:schemeClr val="dk1"/>
          </a:lnRef>
          <a:fillRef idx="1">
            <a:schemeClr val="lt1"/>
          </a:fillRef>
          <a:effectRef idx="0">
            <a:schemeClr val="dk1"/>
          </a:effectRef>
          <a:fontRef idx="minor">
            <a:schemeClr val="dk1"/>
          </a:fontRef>
        </dgm:style>
      </dgm:prSet>
      <dgm:spPr/>
      <dgm:t>
        <a:bodyPr/>
        <a:lstStyle/>
        <a:p>
          <a:r>
            <a:rPr lang="bn-BD" sz="2400" dirty="0" smtClean="0">
              <a:solidFill>
                <a:schemeClr val="tx1"/>
              </a:solidFill>
              <a:latin typeface="NikoshBAN" pitchFamily="2" charset="0"/>
              <a:cs typeface="NikoshBAN" pitchFamily="2" charset="0"/>
            </a:rPr>
            <a:t>প্রতিষ্ঠাতা</a:t>
          </a:r>
          <a:r>
            <a:rPr lang="bn-IN" sz="2400" dirty="0" smtClean="0">
              <a:solidFill>
                <a:schemeClr val="tx1"/>
              </a:solidFill>
              <a:latin typeface="NikoshBAN" pitchFamily="2" charset="0"/>
              <a:cs typeface="NikoshBAN" pitchFamily="2" charset="0"/>
            </a:rPr>
            <a:t>ঃ</a:t>
          </a:r>
        </a:p>
        <a:p>
          <a:r>
            <a:rPr lang="bn-IN" sz="2400" dirty="0" smtClean="0">
              <a:solidFill>
                <a:schemeClr val="tx1"/>
              </a:solidFill>
              <a:latin typeface="NikoshBAN" pitchFamily="2" charset="0"/>
              <a:cs typeface="NikoshBAN" pitchFamily="2" charset="0"/>
            </a:rPr>
            <a:t>ব</a:t>
          </a:r>
          <a:r>
            <a:rPr lang="bn-BD" sz="2400" dirty="0" smtClean="0">
              <a:solidFill>
                <a:schemeClr val="tx1"/>
              </a:solidFill>
              <a:latin typeface="NikoshBAN" pitchFamily="2" charset="0"/>
              <a:cs typeface="NikoshBAN" pitchFamily="2" charset="0"/>
            </a:rPr>
            <a:t>ঙ্গবন্ধু স্মৃতি জাদুঘর ও ঢাকা নগর জাদুঘরের অন্যতম</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প্রতিষ্ঠাতা</a:t>
          </a:r>
          <a:endParaRPr lang="bn-IN" sz="2400" dirty="0" smtClean="0">
            <a:latin typeface="NikoshBAN" pitchFamily="2" charset="0"/>
            <a:cs typeface="NikoshBAN" pitchFamily="2" charset="0"/>
          </a:endParaRPr>
        </a:p>
      </dgm:t>
    </dgm:pt>
    <dgm:pt modelId="{070E555B-049B-4F9C-BB30-4B131D961FDC}" type="parTrans" cxnId="{BE2BD215-A998-4A39-B9EB-9F13697230BE}">
      <dgm:prSet/>
      <dgm:spPr/>
      <dgm:t>
        <a:bodyPr/>
        <a:lstStyle/>
        <a:p>
          <a:endParaRPr lang="en-US"/>
        </a:p>
      </dgm:t>
    </dgm:pt>
    <dgm:pt modelId="{F3302CFD-F623-48CF-893F-938F53D6C1B0}" type="sibTrans" cxnId="{BE2BD215-A998-4A39-B9EB-9F13697230BE}">
      <dgm:prSet/>
      <dgm:spPr/>
      <dgm:t>
        <a:bodyPr/>
        <a:lstStyle/>
        <a:p>
          <a:endParaRPr lang="en-US"/>
        </a:p>
      </dgm:t>
    </dgm:pt>
    <dgm:pt modelId="{E9E1A580-581B-4434-A6D9-9DCA34B3EC9E}" type="pres">
      <dgm:prSet presAssocID="{6C6DF05A-7323-4B8E-8489-30E146604326}" presName="cycle" presStyleCnt="0">
        <dgm:presLayoutVars>
          <dgm:chMax val="1"/>
          <dgm:dir/>
          <dgm:animLvl val="ctr"/>
          <dgm:resizeHandles val="exact"/>
        </dgm:presLayoutVars>
      </dgm:prSet>
      <dgm:spPr/>
      <dgm:t>
        <a:bodyPr/>
        <a:lstStyle/>
        <a:p>
          <a:endParaRPr lang="en-US"/>
        </a:p>
      </dgm:t>
    </dgm:pt>
    <dgm:pt modelId="{C67FE3EB-9E76-40D4-868E-8C9262D0DF2F}" type="pres">
      <dgm:prSet presAssocID="{7706E2AC-8E2B-4D2D-916C-ECB50C491BBF}" presName="centerShape" presStyleLbl="node0" presStyleIdx="0" presStyleCnt="1" custScaleX="148524" custScaleY="133998" custLinFactNeighborX="-5564" custLinFactNeighborY="-1739"/>
      <dgm:spPr/>
      <dgm:t>
        <a:bodyPr/>
        <a:lstStyle/>
        <a:p>
          <a:endParaRPr lang="en-US"/>
        </a:p>
      </dgm:t>
    </dgm:pt>
    <dgm:pt modelId="{BEB7278D-7958-44AE-8478-FD07C3586C1F}" type="pres">
      <dgm:prSet presAssocID="{1E406ADC-88BD-48D5-98AF-840DE9E126AD}" presName="Name9" presStyleLbl="parChTrans1D2" presStyleIdx="0" presStyleCnt="5"/>
      <dgm:spPr/>
      <dgm:t>
        <a:bodyPr/>
        <a:lstStyle/>
        <a:p>
          <a:endParaRPr lang="en-US"/>
        </a:p>
      </dgm:t>
    </dgm:pt>
    <dgm:pt modelId="{71465E7E-650B-4068-9C09-D514D0485247}" type="pres">
      <dgm:prSet presAssocID="{1E406ADC-88BD-48D5-98AF-840DE9E126AD}" presName="connTx" presStyleLbl="parChTrans1D2" presStyleIdx="0" presStyleCnt="5"/>
      <dgm:spPr/>
      <dgm:t>
        <a:bodyPr/>
        <a:lstStyle/>
        <a:p>
          <a:endParaRPr lang="en-US"/>
        </a:p>
      </dgm:t>
    </dgm:pt>
    <dgm:pt modelId="{DC22FB22-6A1B-4BF3-8FD5-734DE455C4AE}" type="pres">
      <dgm:prSet presAssocID="{515B67FB-3C30-4DD0-8B45-C33F138A59B4}" presName="node" presStyleLbl="node1" presStyleIdx="0" presStyleCnt="5" custScaleX="197470">
        <dgm:presLayoutVars>
          <dgm:bulletEnabled val="1"/>
        </dgm:presLayoutVars>
      </dgm:prSet>
      <dgm:spPr/>
      <dgm:t>
        <a:bodyPr/>
        <a:lstStyle/>
        <a:p>
          <a:endParaRPr lang="en-US"/>
        </a:p>
      </dgm:t>
    </dgm:pt>
    <dgm:pt modelId="{B4003629-D834-4F21-A11A-E8638DC90E65}" type="pres">
      <dgm:prSet presAssocID="{2186769E-D064-4A11-A820-13FA87CE542E}" presName="Name9" presStyleLbl="parChTrans1D2" presStyleIdx="1" presStyleCnt="5"/>
      <dgm:spPr/>
      <dgm:t>
        <a:bodyPr/>
        <a:lstStyle/>
        <a:p>
          <a:endParaRPr lang="en-US"/>
        </a:p>
      </dgm:t>
    </dgm:pt>
    <dgm:pt modelId="{CBDE67F1-3A1D-4293-AFB9-8027371FDACF}" type="pres">
      <dgm:prSet presAssocID="{2186769E-D064-4A11-A820-13FA87CE542E}" presName="connTx" presStyleLbl="parChTrans1D2" presStyleIdx="1" presStyleCnt="5"/>
      <dgm:spPr/>
      <dgm:t>
        <a:bodyPr/>
        <a:lstStyle/>
        <a:p>
          <a:endParaRPr lang="en-US"/>
        </a:p>
      </dgm:t>
    </dgm:pt>
    <dgm:pt modelId="{1494F63D-7761-45E8-8D8B-B491E65943F8}" type="pres">
      <dgm:prSet presAssocID="{AE330D4D-92B8-499E-9B17-553FBF2475D6}" presName="node" presStyleLbl="node1" presStyleIdx="1" presStyleCnt="5" custScaleX="185151" custRadScaleRad="127425" custRadScaleInc="11015">
        <dgm:presLayoutVars>
          <dgm:bulletEnabled val="1"/>
        </dgm:presLayoutVars>
      </dgm:prSet>
      <dgm:spPr/>
      <dgm:t>
        <a:bodyPr/>
        <a:lstStyle/>
        <a:p>
          <a:endParaRPr lang="en-US"/>
        </a:p>
      </dgm:t>
    </dgm:pt>
    <dgm:pt modelId="{D79F89D3-9699-44F4-9084-21571E914BCB}" type="pres">
      <dgm:prSet presAssocID="{070E555B-049B-4F9C-BB30-4B131D961FDC}" presName="Name9" presStyleLbl="parChTrans1D2" presStyleIdx="2" presStyleCnt="5"/>
      <dgm:spPr/>
      <dgm:t>
        <a:bodyPr/>
        <a:lstStyle/>
        <a:p>
          <a:endParaRPr lang="en-US"/>
        </a:p>
      </dgm:t>
    </dgm:pt>
    <dgm:pt modelId="{A84AF1E6-E0A2-4746-BBB6-D2E77C17B1D9}" type="pres">
      <dgm:prSet presAssocID="{070E555B-049B-4F9C-BB30-4B131D961FDC}" presName="connTx" presStyleLbl="parChTrans1D2" presStyleIdx="2" presStyleCnt="5"/>
      <dgm:spPr/>
      <dgm:t>
        <a:bodyPr/>
        <a:lstStyle/>
        <a:p>
          <a:endParaRPr lang="en-US"/>
        </a:p>
      </dgm:t>
    </dgm:pt>
    <dgm:pt modelId="{AB4F17C1-E61A-40A7-851C-71C9810C48E5}" type="pres">
      <dgm:prSet presAssocID="{281EB603-81B8-474C-8FCA-BC07AEA0024A}" presName="node" presStyleLbl="node1" presStyleIdx="2" presStyleCnt="5" custScaleX="204599" custScaleY="115566" custRadScaleRad="111191" custRadScaleInc="-17388">
        <dgm:presLayoutVars>
          <dgm:bulletEnabled val="1"/>
        </dgm:presLayoutVars>
      </dgm:prSet>
      <dgm:spPr/>
      <dgm:t>
        <a:bodyPr/>
        <a:lstStyle/>
        <a:p>
          <a:endParaRPr lang="en-US"/>
        </a:p>
      </dgm:t>
    </dgm:pt>
    <dgm:pt modelId="{0492A5B2-20DD-433B-A676-608F93CF0D92}" type="pres">
      <dgm:prSet presAssocID="{317D8ACD-FEDD-4A87-BB84-970642379A74}" presName="Name9" presStyleLbl="parChTrans1D2" presStyleIdx="3" presStyleCnt="5"/>
      <dgm:spPr/>
      <dgm:t>
        <a:bodyPr/>
        <a:lstStyle/>
        <a:p>
          <a:endParaRPr lang="en-US"/>
        </a:p>
      </dgm:t>
    </dgm:pt>
    <dgm:pt modelId="{F33A3C79-E049-4A84-A0B2-7B89EAA906BC}" type="pres">
      <dgm:prSet presAssocID="{317D8ACD-FEDD-4A87-BB84-970642379A74}" presName="connTx" presStyleLbl="parChTrans1D2" presStyleIdx="3" presStyleCnt="5"/>
      <dgm:spPr/>
      <dgm:t>
        <a:bodyPr/>
        <a:lstStyle/>
        <a:p>
          <a:endParaRPr lang="en-US"/>
        </a:p>
      </dgm:t>
    </dgm:pt>
    <dgm:pt modelId="{6021BC17-947D-4106-861E-077B7F530063}" type="pres">
      <dgm:prSet presAssocID="{FF81190C-1EFC-4DFE-9D33-AC34DCC743A0}" presName="node" presStyleLbl="node1" presStyleIdx="3" presStyleCnt="5" custScaleX="208325" custScaleY="113220" custRadScaleRad="131418" custRadScaleInc="41223">
        <dgm:presLayoutVars>
          <dgm:bulletEnabled val="1"/>
        </dgm:presLayoutVars>
      </dgm:prSet>
      <dgm:spPr/>
      <dgm:t>
        <a:bodyPr/>
        <a:lstStyle/>
        <a:p>
          <a:endParaRPr lang="en-US"/>
        </a:p>
      </dgm:t>
    </dgm:pt>
    <dgm:pt modelId="{718CDE9C-E6A3-48AF-BD9E-B21455FCD476}" type="pres">
      <dgm:prSet presAssocID="{F4E32F33-EF0F-42A0-A58A-1E5892C18A19}" presName="Name9" presStyleLbl="parChTrans1D2" presStyleIdx="4" presStyleCnt="5"/>
      <dgm:spPr/>
      <dgm:t>
        <a:bodyPr/>
        <a:lstStyle/>
        <a:p>
          <a:endParaRPr lang="en-US"/>
        </a:p>
      </dgm:t>
    </dgm:pt>
    <dgm:pt modelId="{F37072EA-3F46-42F9-9D97-C862B471BC60}" type="pres">
      <dgm:prSet presAssocID="{F4E32F33-EF0F-42A0-A58A-1E5892C18A19}" presName="connTx" presStyleLbl="parChTrans1D2" presStyleIdx="4" presStyleCnt="5"/>
      <dgm:spPr/>
      <dgm:t>
        <a:bodyPr/>
        <a:lstStyle/>
        <a:p>
          <a:endParaRPr lang="en-US"/>
        </a:p>
      </dgm:t>
    </dgm:pt>
    <dgm:pt modelId="{801B2D8C-9D5C-498B-AA86-CE1A000E2F17}" type="pres">
      <dgm:prSet presAssocID="{16D100BE-B4E7-408C-ABED-3DC0784A2C62}" presName="node" presStyleLbl="node1" presStyleIdx="4" presStyleCnt="5" custScaleX="171517" custScaleY="104237" custRadScaleRad="142112" custRadScaleInc="-12137">
        <dgm:presLayoutVars>
          <dgm:bulletEnabled val="1"/>
        </dgm:presLayoutVars>
      </dgm:prSet>
      <dgm:spPr/>
      <dgm:t>
        <a:bodyPr/>
        <a:lstStyle/>
        <a:p>
          <a:endParaRPr lang="en-US"/>
        </a:p>
      </dgm:t>
    </dgm:pt>
  </dgm:ptLst>
  <dgm:cxnLst>
    <dgm:cxn modelId="{AA2E8911-4AF0-4B83-A4FF-F56B3994C404}" type="presOf" srcId="{070E555B-049B-4F9C-BB30-4B131D961FDC}" destId="{A84AF1E6-E0A2-4746-BBB6-D2E77C17B1D9}" srcOrd="1" destOrd="0" presId="urn:microsoft.com/office/officeart/2005/8/layout/radial1"/>
    <dgm:cxn modelId="{D1604A65-8154-4DCE-879B-BDD1C9F648FC}" type="presOf" srcId="{6C6DF05A-7323-4B8E-8489-30E146604326}" destId="{E9E1A580-581B-4434-A6D9-9DCA34B3EC9E}" srcOrd="0" destOrd="0" presId="urn:microsoft.com/office/officeart/2005/8/layout/radial1"/>
    <dgm:cxn modelId="{65270890-BD43-4DA0-9C70-9CE5CE651EA6}" type="presOf" srcId="{1E406ADC-88BD-48D5-98AF-840DE9E126AD}" destId="{71465E7E-650B-4068-9C09-D514D0485247}" srcOrd="1" destOrd="0" presId="urn:microsoft.com/office/officeart/2005/8/layout/radial1"/>
    <dgm:cxn modelId="{F16A52DD-011E-4B4A-BFCD-C2CF411F8896}" type="presOf" srcId="{7706E2AC-8E2B-4D2D-916C-ECB50C491BBF}" destId="{C67FE3EB-9E76-40D4-868E-8C9262D0DF2F}" srcOrd="0" destOrd="0" presId="urn:microsoft.com/office/officeart/2005/8/layout/radial1"/>
    <dgm:cxn modelId="{52A33F54-07A2-48CF-8EFF-25FE1342B82A}" type="presOf" srcId="{281EB603-81B8-474C-8FCA-BC07AEA0024A}" destId="{AB4F17C1-E61A-40A7-851C-71C9810C48E5}" srcOrd="0" destOrd="0" presId="urn:microsoft.com/office/officeart/2005/8/layout/radial1"/>
    <dgm:cxn modelId="{7B4C3763-4F66-44F5-8C65-10E5E945E6BE}" srcId="{7706E2AC-8E2B-4D2D-916C-ECB50C491BBF}" destId="{16D100BE-B4E7-408C-ABED-3DC0784A2C62}" srcOrd="4" destOrd="0" parTransId="{F4E32F33-EF0F-42A0-A58A-1E5892C18A19}" sibTransId="{8C70D161-D996-4D50-A505-4B198B8B387F}"/>
    <dgm:cxn modelId="{1DE8DE69-295F-4CFB-88D7-A4549704508F}" srcId="{6C6DF05A-7323-4B8E-8489-30E146604326}" destId="{7706E2AC-8E2B-4D2D-916C-ECB50C491BBF}" srcOrd="0" destOrd="0" parTransId="{8730D642-1857-4F8B-BEF0-FA0C73B804A7}" sibTransId="{21834E68-3324-46B0-A77A-505179189636}"/>
    <dgm:cxn modelId="{1A0B44FB-0A61-4F65-9E11-18D5F853D5DC}" type="presOf" srcId="{AE330D4D-92B8-499E-9B17-553FBF2475D6}" destId="{1494F63D-7761-45E8-8D8B-B491E65943F8}" srcOrd="0" destOrd="0" presId="urn:microsoft.com/office/officeart/2005/8/layout/radial1"/>
    <dgm:cxn modelId="{F2E206B6-5178-4AD2-8C05-A40592BADC14}" type="presOf" srcId="{16D100BE-B4E7-408C-ABED-3DC0784A2C62}" destId="{801B2D8C-9D5C-498B-AA86-CE1A000E2F17}" srcOrd="0" destOrd="0" presId="urn:microsoft.com/office/officeart/2005/8/layout/radial1"/>
    <dgm:cxn modelId="{BE2BD215-A998-4A39-B9EB-9F13697230BE}" srcId="{7706E2AC-8E2B-4D2D-916C-ECB50C491BBF}" destId="{281EB603-81B8-474C-8FCA-BC07AEA0024A}" srcOrd="2" destOrd="0" parTransId="{070E555B-049B-4F9C-BB30-4B131D961FDC}" sibTransId="{F3302CFD-F623-48CF-893F-938F53D6C1B0}"/>
    <dgm:cxn modelId="{C8AEEFD8-EAEA-4622-B441-594EAF5AE743}" srcId="{7706E2AC-8E2B-4D2D-916C-ECB50C491BBF}" destId="{AE330D4D-92B8-499E-9B17-553FBF2475D6}" srcOrd="1" destOrd="0" parTransId="{2186769E-D064-4A11-A820-13FA87CE542E}" sibTransId="{A417AFBB-C2FD-4BE5-8DDB-E2E5E2999970}"/>
    <dgm:cxn modelId="{3DAC47F9-8996-4BF8-A17C-B3886B90DFF2}" srcId="{7706E2AC-8E2B-4D2D-916C-ECB50C491BBF}" destId="{FF81190C-1EFC-4DFE-9D33-AC34DCC743A0}" srcOrd="3" destOrd="0" parTransId="{317D8ACD-FEDD-4A87-BB84-970642379A74}" sibTransId="{B0DE159D-1370-49FF-97C8-02CB676F0247}"/>
    <dgm:cxn modelId="{EFCE3881-E5DE-49CD-B937-26E6A3357C81}" type="presOf" srcId="{317D8ACD-FEDD-4A87-BB84-970642379A74}" destId="{F33A3C79-E049-4A84-A0B2-7B89EAA906BC}" srcOrd="1" destOrd="0" presId="urn:microsoft.com/office/officeart/2005/8/layout/radial1"/>
    <dgm:cxn modelId="{11EB5447-BD05-4F52-BF59-953A6FB0BDAB}" type="presOf" srcId="{FF81190C-1EFC-4DFE-9D33-AC34DCC743A0}" destId="{6021BC17-947D-4106-861E-077B7F530063}" srcOrd="0" destOrd="0" presId="urn:microsoft.com/office/officeart/2005/8/layout/radial1"/>
    <dgm:cxn modelId="{B4EB602E-57D6-450F-8D9F-C4684A10FD9B}" srcId="{7706E2AC-8E2B-4D2D-916C-ECB50C491BBF}" destId="{515B67FB-3C30-4DD0-8B45-C33F138A59B4}" srcOrd="0" destOrd="0" parTransId="{1E406ADC-88BD-48D5-98AF-840DE9E126AD}" sibTransId="{2F5E479A-9E3E-4A18-87CA-B8E3489F55C8}"/>
    <dgm:cxn modelId="{9BF8AB50-8D68-44CB-8FE6-2ECFB533B1A2}" type="presOf" srcId="{070E555B-049B-4F9C-BB30-4B131D961FDC}" destId="{D79F89D3-9699-44F4-9084-21571E914BCB}" srcOrd="0" destOrd="0" presId="urn:microsoft.com/office/officeart/2005/8/layout/radial1"/>
    <dgm:cxn modelId="{CA2A8C11-AC74-4D82-B438-39E48D6EBDF6}" type="presOf" srcId="{515B67FB-3C30-4DD0-8B45-C33F138A59B4}" destId="{DC22FB22-6A1B-4BF3-8FD5-734DE455C4AE}" srcOrd="0" destOrd="0" presId="urn:microsoft.com/office/officeart/2005/8/layout/radial1"/>
    <dgm:cxn modelId="{AA54C9C0-9AD8-4EC0-9FA1-85CC467E696F}" type="presOf" srcId="{F4E32F33-EF0F-42A0-A58A-1E5892C18A19}" destId="{F37072EA-3F46-42F9-9D97-C862B471BC60}" srcOrd="1" destOrd="0" presId="urn:microsoft.com/office/officeart/2005/8/layout/radial1"/>
    <dgm:cxn modelId="{0D5B0258-EC96-4DF8-9351-196C6A3E4109}" type="presOf" srcId="{2186769E-D064-4A11-A820-13FA87CE542E}" destId="{B4003629-D834-4F21-A11A-E8638DC90E65}" srcOrd="0" destOrd="0" presId="urn:microsoft.com/office/officeart/2005/8/layout/radial1"/>
    <dgm:cxn modelId="{621E12C1-EB28-4771-A24F-5CCC61777613}" type="presOf" srcId="{317D8ACD-FEDD-4A87-BB84-970642379A74}" destId="{0492A5B2-20DD-433B-A676-608F93CF0D92}" srcOrd="0" destOrd="0" presId="urn:microsoft.com/office/officeart/2005/8/layout/radial1"/>
    <dgm:cxn modelId="{975FE614-21D0-4F5E-8A16-5A9D1710F3FE}" type="presOf" srcId="{2186769E-D064-4A11-A820-13FA87CE542E}" destId="{CBDE67F1-3A1D-4293-AFB9-8027371FDACF}" srcOrd="1" destOrd="0" presId="urn:microsoft.com/office/officeart/2005/8/layout/radial1"/>
    <dgm:cxn modelId="{FEE42FEE-5AE2-406E-861F-B293070AB545}" type="presOf" srcId="{1E406ADC-88BD-48D5-98AF-840DE9E126AD}" destId="{BEB7278D-7958-44AE-8478-FD07C3586C1F}" srcOrd="0" destOrd="0" presId="urn:microsoft.com/office/officeart/2005/8/layout/radial1"/>
    <dgm:cxn modelId="{06884B3F-D05F-4D1B-9005-1CFADF6DE201}" type="presOf" srcId="{F4E32F33-EF0F-42A0-A58A-1E5892C18A19}" destId="{718CDE9C-E6A3-48AF-BD9E-B21455FCD476}" srcOrd="0" destOrd="0" presId="urn:microsoft.com/office/officeart/2005/8/layout/radial1"/>
    <dgm:cxn modelId="{AB90AEB3-F18B-42FD-99C4-712E25D382C1}" type="presParOf" srcId="{E9E1A580-581B-4434-A6D9-9DCA34B3EC9E}" destId="{C67FE3EB-9E76-40D4-868E-8C9262D0DF2F}" srcOrd="0" destOrd="0" presId="urn:microsoft.com/office/officeart/2005/8/layout/radial1"/>
    <dgm:cxn modelId="{C3AF51D3-EC09-490E-974B-8B9A42104EDB}" type="presParOf" srcId="{E9E1A580-581B-4434-A6D9-9DCA34B3EC9E}" destId="{BEB7278D-7958-44AE-8478-FD07C3586C1F}" srcOrd="1" destOrd="0" presId="urn:microsoft.com/office/officeart/2005/8/layout/radial1"/>
    <dgm:cxn modelId="{5FB40A9A-8299-4006-8403-0B29510B331C}" type="presParOf" srcId="{BEB7278D-7958-44AE-8478-FD07C3586C1F}" destId="{71465E7E-650B-4068-9C09-D514D0485247}" srcOrd="0" destOrd="0" presId="urn:microsoft.com/office/officeart/2005/8/layout/radial1"/>
    <dgm:cxn modelId="{65314866-2F3D-4DE2-BAE4-765503CBB865}" type="presParOf" srcId="{E9E1A580-581B-4434-A6D9-9DCA34B3EC9E}" destId="{DC22FB22-6A1B-4BF3-8FD5-734DE455C4AE}" srcOrd="2" destOrd="0" presId="urn:microsoft.com/office/officeart/2005/8/layout/radial1"/>
    <dgm:cxn modelId="{C24E6928-0F81-42A6-9A0E-4565D0E03524}" type="presParOf" srcId="{E9E1A580-581B-4434-A6D9-9DCA34B3EC9E}" destId="{B4003629-D834-4F21-A11A-E8638DC90E65}" srcOrd="3" destOrd="0" presId="urn:microsoft.com/office/officeart/2005/8/layout/radial1"/>
    <dgm:cxn modelId="{E5A7DC1D-D32D-4618-A264-5906DAA74420}" type="presParOf" srcId="{B4003629-D834-4F21-A11A-E8638DC90E65}" destId="{CBDE67F1-3A1D-4293-AFB9-8027371FDACF}" srcOrd="0" destOrd="0" presId="urn:microsoft.com/office/officeart/2005/8/layout/radial1"/>
    <dgm:cxn modelId="{F94977CB-53D7-4F3A-BC10-E521668C77AB}" type="presParOf" srcId="{E9E1A580-581B-4434-A6D9-9DCA34B3EC9E}" destId="{1494F63D-7761-45E8-8D8B-B491E65943F8}" srcOrd="4" destOrd="0" presId="urn:microsoft.com/office/officeart/2005/8/layout/radial1"/>
    <dgm:cxn modelId="{4387E24A-CDD2-4791-9B1B-3CA2FEE03AF2}" type="presParOf" srcId="{E9E1A580-581B-4434-A6D9-9DCA34B3EC9E}" destId="{D79F89D3-9699-44F4-9084-21571E914BCB}" srcOrd="5" destOrd="0" presId="urn:microsoft.com/office/officeart/2005/8/layout/radial1"/>
    <dgm:cxn modelId="{9941DD5F-AB65-4A78-9C7B-D9851F187CA5}" type="presParOf" srcId="{D79F89D3-9699-44F4-9084-21571E914BCB}" destId="{A84AF1E6-E0A2-4746-BBB6-D2E77C17B1D9}" srcOrd="0" destOrd="0" presId="urn:microsoft.com/office/officeart/2005/8/layout/radial1"/>
    <dgm:cxn modelId="{C13D4ECE-7300-4EEE-87D3-5F6970BDD77B}" type="presParOf" srcId="{E9E1A580-581B-4434-A6D9-9DCA34B3EC9E}" destId="{AB4F17C1-E61A-40A7-851C-71C9810C48E5}" srcOrd="6" destOrd="0" presId="urn:microsoft.com/office/officeart/2005/8/layout/radial1"/>
    <dgm:cxn modelId="{67F604C0-8B06-43D8-99D0-9F87ECDC6A56}" type="presParOf" srcId="{E9E1A580-581B-4434-A6D9-9DCA34B3EC9E}" destId="{0492A5B2-20DD-433B-A676-608F93CF0D92}" srcOrd="7" destOrd="0" presId="urn:microsoft.com/office/officeart/2005/8/layout/radial1"/>
    <dgm:cxn modelId="{06F2E997-4A57-46C7-ABF1-C113138CAEAD}" type="presParOf" srcId="{0492A5B2-20DD-433B-A676-608F93CF0D92}" destId="{F33A3C79-E049-4A84-A0B2-7B89EAA906BC}" srcOrd="0" destOrd="0" presId="urn:microsoft.com/office/officeart/2005/8/layout/radial1"/>
    <dgm:cxn modelId="{A9616B80-A0D2-42B4-AF42-2920958B051A}" type="presParOf" srcId="{E9E1A580-581B-4434-A6D9-9DCA34B3EC9E}" destId="{6021BC17-947D-4106-861E-077B7F530063}" srcOrd="8" destOrd="0" presId="urn:microsoft.com/office/officeart/2005/8/layout/radial1"/>
    <dgm:cxn modelId="{73D7B5D8-6F0F-490D-B84C-D758DE7BFD24}" type="presParOf" srcId="{E9E1A580-581B-4434-A6D9-9DCA34B3EC9E}" destId="{718CDE9C-E6A3-48AF-BD9E-B21455FCD476}" srcOrd="9" destOrd="0" presId="urn:microsoft.com/office/officeart/2005/8/layout/radial1"/>
    <dgm:cxn modelId="{BF8EAB8E-AD63-4CBD-B27D-98D7B1E565BF}" type="presParOf" srcId="{718CDE9C-E6A3-48AF-BD9E-B21455FCD476}" destId="{F37072EA-3F46-42F9-9D97-C862B471BC60}" srcOrd="0" destOrd="0" presId="urn:microsoft.com/office/officeart/2005/8/layout/radial1"/>
    <dgm:cxn modelId="{C9F3EFD0-70F8-46D4-98DB-45D7B7002B91}" type="presParOf" srcId="{E9E1A580-581B-4434-A6D9-9DCA34B3EC9E}" destId="{801B2D8C-9D5C-498B-AA86-CE1A000E2F1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FE3EB-9E76-40D4-868E-8C9262D0DF2F}">
      <dsp:nvSpPr>
        <dsp:cNvPr id="0" name=""/>
        <dsp:cNvSpPr/>
      </dsp:nvSpPr>
      <dsp:spPr>
        <a:xfrm>
          <a:off x="4293109" y="1841645"/>
          <a:ext cx="2578016" cy="23258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4670651" y="2182262"/>
        <a:ext cx="1822932" cy="1644646"/>
      </dsp:txXfrm>
    </dsp:sp>
    <dsp:sp modelId="{BEB7278D-7958-44AE-8478-FD07C3586C1F}">
      <dsp:nvSpPr>
        <dsp:cNvPr id="0" name=""/>
        <dsp:cNvSpPr/>
      </dsp:nvSpPr>
      <dsp:spPr>
        <a:xfrm rot="16594595">
          <a:off x="5644825" y="1755369"/>
          <a:ext cx="159570" cy="26510"/>
        </a:xfrm>
        <a:custGeom>
          <a:avLst/>
          <a:gdLst/>
          <a:ahLst/>
          <a:cxnLst/>
          <a:rect l="0" t="0" r="0" b="0"/>
          <a:pathLst>
            <a:path>
              <a:moveTo>
                <a:pt x="0" y="13255"/>
              </a:moveTo>
              <a:lnTo>
                <a:pt x="159570" y="13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0622" y="1764635"/>
        <a:ext cx="7978" cy="7978"/>
      </dsp:txXfrm>
    </dsp:sp>
    <dsp:sp modelId="{DC22FB22-6A1B-4BF3-8FD5-734DE455C4AE}">
      <dsp:nvSpPr>
        <dsp:cNvPr id="0" name=""/>
        <dsp:cNvSpPr/>
      </dsp:nvSpPr>
      <dsp:spPr>
        <a:xfrm>
          <a:off x="4119836" y="-44917"/>
          <a:ext cx="3427600" cy="1735757"/>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শিল্পী হাশেম খান</a:t>
          </a:r>
          <a:endParaRPr lang="en-US" sz="1400" kern="1200" dirty="0">
            <a:latin typeface="NikoshBAN" panose="02000000000000000000" pitchFamily="2" charset="0"/>
            <a:cs typeface="NikoshBAN" panose="02000000000000000000" pitchFamily="2" charset="0"/>
          </a:endParaRPr>
        </a:p>
      </dsp:txBody>
      <dsp:txXfrm>
        <a:off x="4621796" y="209279"/>
        <a:ext cx="2423680" cy="1227365"/>
      </dsp:txXfrm>
    </dsp:sp>
    <dsp:sp modelId="{B4003629-D834-4F21-A11A-E8638DC90E65}">
      <dsp:nvSpPr>
        <dsp:cNvPr id="0" name=""/>
        <dsp:cNvSpPr/>
      </dsp:nvSpPr>
      <dsp:spPr>
        <a:xfrm rot="20909792">
          <a:off x="6836614" y="2706471"/>
          <a:ext cx="290393" cy="26510"/>
        </a:xfrm>
        <a:custGeom>
          <a:avLst/>
          <a:gdLst/>
          <a:ahLst/>
          <a:cxnLst/>
          <a:rect l="0" t="0" r="0" b="0"/>
          <a:pathLst>
            <a:path>
              <a:moveTo>
                <a:pt x="0" y="13255"/>
              </a:moveTo>
              <a:lnTo>
                <a:pt x="290393" y="13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74551" y="2712466"/>
        <a:ext cx="14519" cy="14519"/>
      </dsp:txXfrm>
    </dsp:sp>
    <dsp:sp modelId="{1494F63D-7761-45E8-8D8B-B491E65943F8}">
      <dsp:nvSpPr>
        <dsp:cNvPr id="0" name=""/>
        <dsp:cNvSpPr/>
      </dsp:nvSpPr>
      <dsp:spPr>
        <a:xfrm>
          <a:off x="7020882" y="1516869"/>
          <a:ext cx="3213772" cy="1735757"/>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latin typeface="NikoshBAN" pitchFamily="2" charset="0"/>
              <a:cs typeface="NikoshBAN" pitchFamily="2" charset="0"/>
            </a:rPr>
            <a:t>জন্ম</a:t>
          </a:r>
          <a:r>
            <a:rPr lang="en-US" sz="2400" kern="1200" dirty="0" smtClean="0">
              <a:latin typeface="NikoshBAN" pitchFamily="2" charset="0"/>
              <a:cs typeface="NikoshBAN" pitchFamily="2" charset="0"/>
            </a:rPr>
            <a:t>:</a:t>
          </a:r>
          <a:endParaRPr lang="bn-IN" sz="2400" kern="1200" dirty="0" smtClean="0">
            <a:latin typeface="NikoshBAN" pitchFamily="2" charset="0"/>
            <a:cs typeface="NikoshBAN" pitchFamily="2" charset="0"/>
          </a:endParaRPr>
        </a:p>
        <a:p>
          <a:pPr lvl="0" algn="ctr" defTabSz="1066800">
            <a:lnSpc>
              <a:spcPct val="90000"/>
            </a:lnSpc>
            <a:spcBef>
              <a:spcPct val="0"/>
            </a:spcBef>
            <a:spcAft>
              <a:spcPct val="35000"/>
            </a:spcAft>
          </a:pPr>
          <a:r>
            <a:rPr lang="bn-BD" sz="2400" kern="1200" dirty="0" smtClean="0">
              <a:latin typeface="NikoshBAN" pitchFamily="2" charset="0"/>
              <a:cs typeface="NikoshBAN" pitchFamily="2" charset="0"/>
            </a:rPr>
            <a:t>১৯১৪ খ্রি</a:t>
          </a:r>
          <a:r>
            <a:rPr lang="en-US" sz="2400" kern="1200" dirty="0" err="1" smtClean="0">
              <a:latin typeface="NikoshBAN" pitchFamily="2" charset="0"/>
              <a:cs typeface="NikoshBAN" pitchFamily="2" charset="0"/>
            </a:rPr>
            <a:t>ষ্টা</a:t>
          </a:r>
          <a:r>
            <a:rPr lang="bn-BD" sz="2400" kern="1200" dirty="0" smtClean="0">
              <a:latin typeface="NikoshBAN" pitchFamily="2" charset="0"/>
              <a:cs typeface="NikoshBAN" pitchFamily="2" charset="0"/>
            </a:rPr>
            <a:t>ব্দে</a:t>
          </a:r>
          <a:r>
            <a:rPr lang="bn-IN" sz="2400" kern="1200" dirty="0" smtClean="0">
              <a:latin typeface="NikoshBAN" pitchFamily="2" charset="0"/>
              <a:cs typeface="NikoshBAN" pitchFamily="2" charset="0"/>
            </a:rPr>
            <a:t> </a:t>
          </a:r>
          <a:r>
            <a:rPr lang="bn-BD" sz="2400" kern="1200" dirty="0" smtClean="0">
              <a:latin typeface="NikoshBAN" pitchFamily="2" charset="0"/>
              <a:cs typeface="NikoshBAN" pitchFamily="2" charset="0"/>
            </a:rPr>
            <a:t>চাঁদপুর জেলায়</a:t>
          </a:r>
          <a:endParaRPr lang="en-US" sz="1400" kern="1200" dirty="0"/>
        </a:p>
      </dsp:txBody>
      <dsp:txXfrm>
        <a:off x="7491528" y="1771065"/>
        <a:ext cx="2272480" cy="1227365"/>
      </dsp:txXfrm>
    </dsp:sp>
    <dsp:sp modelId="{D79F89D3-9699-44F4-9084-21571E914BCB}">
      <dsp:nvSpPr>
        <dsp:cNvPr id="0" name=""/>
        <dsp:cNvSpPr/>
      </dsp:nvSpPr>
      <dsp:spPr>
        <a:xfrm rot="2669247">
          <a:off x="6417012" y="3938430"/>
          <a:ext cx="258608" cy="26510"/>
        </a:xfrm>
        <a:custGeom>
          <a:avLst/>
          <a:gdLst/>
          <a:ahLst/>
          <a:cxnLst/>
          <a:rect l="0" t="0" r="0" b="0"/>
          <a:pathLst>
            <a:path>
              <a:moveTo>
                <a:pt x="0" y="13255"/>
              </a:moveTo>
              <a:lnTo>
                <a:pt x="258608" y="13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39851" y="3945220"/>
        <a:ext cx="12930" cy="12930"/>
      </dsp:txXfrm>
    </dsp:sp>
    <dsp:sp modelId="{AB4F17C1-E61A-40A7-851C-71C9810C48E5}">
      <dsp:nvSpPr>
        <dsp:cNvPr id="0" name=""/>
        <dsp:cNvSpPr/>
      </dsp:nvSpPr>
      <dsp:spPr>
        <a:xfrm>
          <a:off x="5748057" y="3908792"/>
          <a:ext cx="3551342" cy="2005945"/>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প্রতিষ্ঠাতা</a:t>
          </a:r>
          <a:r>
            <a:rPr lang="bn-IN" sz="2400" kern="1200" dirty="0" smtClean="0">
              <a:solidFill>
                <a:schemeClr val="tx1"/>
              </a:solidFill>
              <a:latin typeface="NikoshBAN" pitchFamily="2" charset="0"/>
              <a:cs typeface="NikoshBAN" pitchFamily="2" charset="0"/>
            </a:rPr>
            <a:t>ঃ</a:t>
          </a:r>
        </a:p>
        <a:p>
          <a:pPr lvl="0" algn="ctr" defTabSz="1066800">
            <a:lnSpc>
              <a:spcPct val="90000"/>
            </a:lnSpc>
            <a:spcBef>
              <a:spcPct val="0"/>
            </a:spcBef>
            <a:spcAft>
              <a:spcPct val="35000"/>
            </a:spcAft>
          </a:pPr>
          <a:r>
            <a:rPr lang="bn-IN" sz="2400" kern="1200" dirty="0" smtClean="0">
              <a:solidFill>
                <a:schemeClr val="tx1"/>
              </a:solidFill>
              <a:latin typeface="NikoshBAN" pitchFamily="2" charset="0"/>
              <a:cs typeface="NikoshBAN" pitchFamily="2" charset="0"/>
            </a:rPr>
            <a:t>ব</a:t>
          </a:r>
          <a:r>
            <a:rPr lang="bn-BD" sz="2400" kern="1200" dirty="0" smtClean="0">
              <a:solidFill>
                <a:schemeClr val="tx1"/>
              </a:solidFill>
              <a:latin typeface="NikoshBAN" pitchFamily="2" charset="0"/>
              <a:cs typeface="NikoshBAN" pitchFamily="2" charset="0"/>
            </a:rPr>
            <a:t>ঙ্গবন্ধু স্মৃতি জাদুঘর ও ঢাকা নগর জাদুঘরের অন্যতম</a:t>
          </a:r>
          <a:r>
            <a:rPr lang="en-US" sz="2400" kern="1200" dirty="0" smtClean="0">
              <a:solidFill>
                <a:schemeClr val="tx1"/>
              </a:solidFill>
              <a:latin typeface="NikoshBAN" pitchFamily="2" charset="0"/>
              <a:cs typeface="NikoshBAN" pitchFamily="2" charset="0"/>
            </a:rPr>
            <a:t> </a:t>
          </a:r>
          <a:r>
            <a:rPr lang="bn-BD" sz="2400" kern="1200" dirty="0" smtClean="0">
              <a:solidFill>
                <a:schemeClr val="tx1"/>
              </a:solidFill>
              <a:latin typeface="NikoshBAN" pitchFamily="2" charset="0"/>
              <a:cs typeface="NikoshBAN" pitchFamily="2" charset="0"/>
            </a:rPr>
            <a:t>প্রতিষ্ঠাতা</a:t>
          </a:r>
          <a:endParaRPr lang="bn-IN" sz="2400" kern="1200" dirty="0" smtClean="0">
            <a:latin typeface="NikoshBAN" pitchFamily="2" charset="0"/>
            <a:cs typeface="NikoshBAN" pitchFamily="2" charset="0"/>
          </a:endParaRPr>
        </a:p>
      </dsp:txBody>
      <dsp:txXfrm>
        <a:off x="6268139" y="4202556"/>
        <a:ext cx="2511178" cy="1418417"/>
      </dsp:txXfrm>
    </dsp:sp>
    <dsp:sp modelId="{0492A5B2-20DD-433B-A676-608F93CF0D92}">
      <dsp:nvSpPr>
        <dsp:cNvPr id="0" name=""/>
        <dsp:cNvSpPr/>
      </dsp:nvSpPr>
      <dsp:spPr>
        <a:xfrm rot="8225408">
          <a:off x="4398900" y="3938044"/>
          <a:ext cx="329567" cy="26510"/>
        </a:xfrm>
        <a:custGeom>
          <a:avLst/>
          <a:gdLst/>
          <a:ahLst/>
          <a:cxnLst/>
          <a:rect l="0" t="0" r="0" b="0"/>
          <a:pathLst>
            <a:path>
              <a:moveTo>
                <a:pt x="0" y="13255"/>
              </a:moveTo>
              <a:lnTo>
                <a:pt x="329567" y="13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55444" y="3943059"/>
        <a:ext cx="16478" cy="16478"/>
      </dsp:txXfrm>
    </dsp:sp>
    <dsp:sp modelId="{6021BC17-947D-4106-861E-077B7F530063}">
      <dsp:nvSpPr>
        <dsp:cNvPr id="0" name=""/>
        <dsp:cNvSpPr/>
      </dsp:nvSpPr>
      <dsp:spPr>
        <a:xfrm>
          <a:off x="1722448" y="3929152"/>
          <a:ext cx="3616017" cy="1965224"/>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latin typeface="NikoshBAN" pitchFamily="2" charset="0"/>
              <a:cs typeface="NikoshBAN" pitchFamily="2" charset="0"/>
            </a:rPr>
            <a:t>গ্রন্থ</a:t>
          </a:r>
          <a:r>
            <a:rPr lang="bn-BD" sz="2400" kern="1200" dirty="0" smtClean="0">
              <a:latin typeface="NikoshBAN" pitchFamily="2" charset="0"/>
              <a:cs typeface="NikoshBAN" pitchFamily="2" charset="0"/>
            </a:rPr>
            <a:t>: </a:t>
          </a:r>
        </a:p>
        <a:p>
          <a:pPr lvl="0" algn="ctr" defTabSz="1066800">
            <a:lnSpc>
              <a:spcPct val="90000"/>
            </a:lnSpc>
            <a:spcBef>
              <a:spcPct val="0"/>
            </a:spcBef>
            <a:spcAft>
              <a:spcPct val="35000"/>
            </a:spcAft>
          </a:pPr>
          <a:r>
            <a:rPr lang="bn-BD" sz="2400" kern="1200" dirty="0" smtClean="0">
              <a:latin typeface="NikoshBAN" pitchFamily="2" charset="0"/>
              <a:cs typeface="NikoshBAN" pitchFamily="2" charset="0"/>
            </a:rPr>
            <a:t>১।</a:t>
          </a:r>
          <a:r>
            <a:rPr lang="en-US" sz="2400" kern="1200" dirty="0" err="1" smtClean="0">
              <a:latin typeface="NikoshBAN" pitchFamily="2" charset="0"/>
              <a:cs typeface="NikoshBAN" pitchFamily="2" charset="0"/>
            </a:rPr>
            <a:t>ছবি</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আঁকা</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ছবি</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লেখা</a:t>
          </a:r>
          <a:r>
            <a:rPr lang="bn-BD" sz="2400" kern="1200" dirty="0" smtClean="0">
              <a:latin typeface="NikoshBAN" pitchFamily="2" charset="0"/>
              <a:cs typeface="NikoshBAN" pitchFamily="2" charset="0"/>
            </a:rPr>
            <a:t>, </a:t>
          </a:r>
        </a:p>
        <a:p>
          <a:pPr lvl="0" algn="ctr" defTabSz="1066800">
            <a:lnSpc>
              <a:spcPct val="90000"/>
            </a:lnSpc>
            <a:spcBef>
              <a:spcPct val="0"/>
            </a:spcBef>
            <a:spcAft>
              <a:spcPct val="35000"/>
            </a:spcAft>
          </a:pPr>
          <a:r>
            <a:rPr lang="bn-BD" sz="2400" kern="1200" dirty="0" smtClean="0">
              <a:latin typeface="NikoshBAN" pitchFamily="2" charset="0"/>
              <a:cs typeface="NikoshBAN" pitchFamily="2" charset="0"/>
            </a:rPr>
            <a:t>২।গুলিবিদ্ধ ৭১,</a:t>
          </a:r>
          <a:r>
            <a:rPr lang="en-US" sz="2400" kern="1200" dirty="0" smtClean="0">
              <a:latin typeface="NikoshBAN" pitchFamily="2" charset="0"/>
              <a:cs typeface="NikoshBAN" pitchFamily="2" charset="0"/>
            </a:rPr>
            <a:t> </a:t>
          </a:r>
          <a:endParaRPr lang="bn-BD" sz="2400" kern="1200" dirty="0" smtClean="0">
            <a:latin typeface="NikoshBAN" pitchFamily="2" charset="0"/>
            <a:cs typeface="NikoshBAN" pitchFamily="2" charset="0"/>
          </a:endParaRPr>
        </a:p>
        <a:p>
          <a:pPr lvl="0" algn="ctr" defTabSz="1066800">
            <a:lnSpc>
              <a:spcPct val="90000"/>
            </a:lnSpc>
            <a:spcBef>
              <a:spcPct val="0"/>
            </a:spcBef>
            <a:spcAft>
              <a:spcPct val="35000"/>
            </a:spcAft>
          </a:pPr>
          <a:r>
            <a:rPr lang="bn-BD" sz="2400" kern="1200" dirty="0" smtClean="0">
              <a:latin typeface="NikoshBAN" pitchFamily="2" charset="0"/>
              <a:cs typeface="NikoshBAN" pitchFamily="2" charset="0"/>
            </a:rPr>
            <a:t>৩।</a:t>
          </a:r>
          <a:r>
            <a:rPr lang="en-US" sz="2400" kern="1200" dirty="0" err="1" smtClean="0">
              <a:latin typeface="NikoshBAN" pitchFamily="2" charset="0"/>
              <a:cs typeface="NikoshBAN" pitchFamily="2" charset="0"/>
            </a:rPr>
            <a:t>জয়নুল</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গল্প</a:t>
          </a:r>
          <a:endParaRPr lang="en-US" sz="1400" kern="1200" dirty="0"/>
        </a:p>
      </dsp:txBody>
      <dsp:txXfrm>
        <a:off x="2252001" y="4216952"/>
        <a:ext cx="2556911" cy="1389624"/>
      </dsp:txXfrm>
    </dsp:sp>
    <dsp:sp modelId="{718CDE9C-E6A3-48AF-BD9E-B21455FCD476}">
      <dsp:nvSpPr>
        <dsp:cNvPr id="0" name=""/>
        <dsp:cNvSpPr/>
      </dsp:nvSpPr>
      <dsp:spPr>
        <a:xfrm rot="11597881">
          <a:off x="4096126" y="2668746"/>
          <a:ext cx="242310" cy="26510"/>
        </a:xfrm>
        <a:custGeom>
          <a:avLst/>
          <a:gdLst/>
          <a:ahLst/>
          <a:cxnLst/>
          <a:rect l="0" t="0" r="0" b="0"/>
          <a:pathLst>
            <a:path>
              <a:moveTo>
                <a:pt x="0" y="13255"/>
              </a:moveTo>
              <a:lnTo>
                <a:pt x="242310" y="13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11223" y="2675943"/>
        <a:ext cx="12115" cy="12115"/>
      </dsp:txXfrm>
    </dsp:sp>
    <dsp:sp modelId="{801B2D8C-9D5C-498B-AA86-CE1A000E2F17}">
      <dsp:nvSpPr>
        <dsp:cNvPr id="0" name=""/>
        <dsp:cNvSpPr/>
      </dsp:nvSpPr>
      <dsp:spPr>
        <a:xfrm>
          <a:off x="1223479" y="1421581"/>
          <a:ext cx="2977119" cy="180930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rPr>
            <a:t>সংগঠক :</a:t>
          </a:r>
          <a:endParaRPr lang="en-US" sz="2800" kern="1200" dirty="0" smtClean="0">
            <a:latin typeface="NikoshBAN" pitchFamily="2" charset="0"/>
            <a:cs typeface="NikoshBAN" pitchFamily="2" charset="0"/>
          </a:endParaRPr>
        </a:p>
        <a:p>
          <a:pPr lvl="0" algn="ctr" defTabSz="1244600">
            <a:lnSpc>
              <a:spcPct val="90000"/>
            </a:lnSpc>
            <a:spcBef>
              <a:spcPct val="0"/>
            </a:spcBef>
            <a:spcAft>
              <a:spcPct val="35000"/>
            </a:spcAft>
          </a:pPr>
          <a:r>
            <a:rPr lang="bn-BD" sz="2800" kern="1200" dirty="0" smtClean="0">
              <a:latin typeface="NikoshBAN" pitchFamily="2" charset="0"/>
              <a:cs typeface="NikoshBAN" pitchFamily="2" charset="0"/>
            </a:rPr>
            <a:t>কচি কাঁচার মেলা</a:t>
          </a:r>
          <a:endParaRPr lang="bn-IN" sz="1700" kern="1200" dirty="0" smtClean="0">
            <a:latin typeface="NikoshBAN" pitchFamily="2" charset="0"/>
            <a:cs typeface="NikoshBAN" pitchFamily="2" charset="0"/>
          </a:endParaRPr>
        </a:p>
        <a:p>
          <a:pPr lvl="0" algn="ctr" defTabSz="1244600">
            <a:lnSpc>
              <a:spcPct val="90000"/>
            </a:lnSpc>
            <a:spcBef>
              <a:spcPct val="0"/>
            </a:spcBef>
            <a:spcAft>
              <a:spcPct val="35000"/>
            </a:spcAft>
          </a:pPr>
          <a:endParaRPr lang="bn-IN" sz="1700" kern="1200" dirty="0" smtClean="0">
            <a:latin typeface="NikoshBAN" pitchFamily="2" charset="0"/>
            <a:cs typeface="NikoshBAN" pitchFamily="2" charset="0"/>
          </a:endParaRPr>
        </a:p>
        <a:p>
          <a:pPr lvl="0" algn="ctr" defTabSz="1244600">
            <a:lnSpc>
              <a:spcPct val="90000"/>
            </a:lnSpc>
            <a:spcBef>
              <a:spcPct val="0"/>
            </a:spcBef>
            <a:spcAft>
              <a:spcPct val="35000"/>
            </a:spcAft>
          </a:pPr>
          <a:endParaRPr lang="en-US" sz="1700" kern="1200" dirty="0"/>
        </a:p>
      </dsp:txBody>
      <dsp:txXfrm>
        <a:off x="1659468" y="1686547"/>
        <a:ext cx="2105141" cy="12793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C9599-CE3D-4636-BC89-AB3B8D5C3C51}" type="datetimeFigureOut">
              <a:rPr lang="en-US" smtClean="0"/>
              <a:t>5/14/2020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F9039-9260-4B7C-B8E7-5BDE1172F42F}" type="slidenum">
              <a:rPr lang="en-US" smtClean="0"/>
              <a:t>‹#›</a:t>
            </a:fld>
            <a:endParaRPr lang="en-US"/>
          </a:p>
        </p:txBody>
      </p:sp>
    </p:spTree>
    <p:extLst>
      <p:ext uri="{BB962C8B-B14F-4D97-AF65-F5344CB8AC3E}">
        <p14:creationId xmlns:p14="http://schemas.microsoft.com/office/powerpoint/2010/main" val="427043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234868-9EA8-44E3-AE6D-DDFEF90C2F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317936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34868-9EA8-44E3-AE6D-DDFEF90C2F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253086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34868-9EA8-44E3-AE6D-DDFEF90C2F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18624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34868-9EA8-44E3-AE6D-DDFEF90C2F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245163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234868-9EA8-44E3-AE6D-DDFEF90C2F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14126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234868-9EA8-44E3-AE6D-DDFEF90C2FCB}"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421590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234868-9EA8-44E3-AE6D-DDFEF90C2FCB}"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248511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234868-9EA8-44E3-AE6D-DDFEF90C2FCB}"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5565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34868-9EA8-44E3-AE6D-DDFEF90C2FCB}"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286516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34868-9EA8-44E3-AE6D-DDFEF90C2FCB}"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13781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34868-9EA8-44E3-AE6D-DDFEF90C2FCB}"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34E59-4E7F-4F4E-8426-4091154D1F7A}" type="slidenum">
              <a:rPr lang="en-US" smtClean="0"/>
              <a:t>‹#›</a:t>
            </a:fld>
            <a:endParaRPr lang="en-US"/>
          </a:p>
        </p:txBody>
      </p:sp>
    </p:spTree>
    <p:extLst>
      <p:ext uri="{BB962C8B-B14F-4D97-AF65-F5344CB8AC3E}">
        <p14:creationId xmlns:p14="http://schemas.microsoft.com/office/powerpoint/2010/main" val="55516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34868-9EA8-44E3-AE6D-DDFEF90C2FCB}" type="datetimeFigureOut">
              <a:rPr lang="en-US" smtClean="0"/>
              <a:t>5/14/2020</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34E59-4E7F-4F4E-8426-4091154D1F7A}" type="slidenum">
              <a:rPr lang="en-US" smtClean="0"/>
              <a:t>‹#›</a:t>
            </a:fld>
            <a:endParaRPr lang="en-US"/>
          </a:p>
        </p:txBody>
      </p:sp>
    </p:spTree>
    <p:extLst>
      <p:ext uri="{BB962C8B-B14F-4D97-AF65-F5344CB8AC3E}">
        <p14:creationId xmlns:p14="http://schemas.microsoft.com/office/powerpoint/2010/main" val="21690796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170429" y="5487687"/>
            <a:ext cx="12362429" cy="1399360"/>
            <a:chOff x="-170429" y="5487687"/>
            <a:chExt cx="12362429" cy="1399360"/>
          </a:xfrm>
        </p:grpSpPr>
        <p:pic>
          <p:nvPicPr>
            <p:cNvPr id="10" name="Picture 9" descr="NNNROOS"/>
            <p:cNvPicPr>
              <a:picLocks noChangeAspect="1" noChangeArrowheads="1" noCrop="1"/>
            </p:cNvPicPr>
            <p:nvPr/>
          </p:nvPicPr>
          <p:blipFill>
            <a:blip r:embed="rId2" cstate="print"/>
            <a:srcRect/>
            <a:stretch>
              <a:fillRect/>
            </a:stretch>
          </p:blipFill>
          <p:spPr bwMode="auto">
            <a:xfrm>
              <a:off x="-170429" y="5562334"/>
              <a:ext cx="866775" cy="1247775"/>
            </a:xfrm>
            <a:prstGeom prst="rect">
              <a:avLst/>
            </a:prstGeom>
            <a:noFill/>
            <a:ln w="9525">
              <a:noFill/>
              <a:miter lim="800000"/>
              <a:headEnd/>
              <a:tailEnd/>
            </a:ln>
          </p:spPr>
        </p:pic>
        <p:pic>
          <p:nvPicPr>
            <p:cNvPr id="11" name="Picture 10" descr="NNNROOS"/>
            <p:cNvPicPr>
              <a:picLocks noChangeAspect="1" noChangeArrowheads="1" noCrop="1"/>
            </p:cNvPicPr>
            <p:nvPr/>
          </p:nvPicPr>
          <p:blipFill>
            <a:blip r:embed="rId2" cstate="print"/>
            <a:srcRect/>
            <a:stretch>
              <a:fillRect/>
            </a:stretch>
          </p:blipFill>
          <p:spPr bwMode="auto">
            <a:xfrm>
              <a:off x="11325225" y="5552417"/>
              <a:ext cx="866775" cy="1247775"/>
            </a:xfrm>
            <a:prstGeom prst="rect">
              <a:avLst/>
            </a:prstGeom>
            <a:noFill/>
            <a:ln w="9525">
              <a:noFill/>
              <a:miter lim="800000"/>
              <a:headEnd/>
              <a:tailEnd/>
            </a:ln>
          </p:spPr>
        </p:pic>
        <p:pic>
          <p:nvPicPr>
            <p:cNvPr id="12" name="Picture 11" descr="NNNROOS"/>
            <p:cNvPicPr>
              <a:picLocks noChangeAspect="1" noChangeArrowheads="1" noCrop="1"/>
            </p:cNvPicPr>
            <p:nvPr/>
          </p:nvPicPr>
          <p:blipFill>
            <a:blip r:embed="rId2" cstate="print"/>
            <a:srcRect/>
            <a:stretch>
              <a:fillRect/>
            </a:stretch>
          </p:blipFill>
          <p:spPr bwMode="auto">
            <a:xfrm>
              <a:off x="10694821" y="5487687"/>
              <a:ext cx="866775" cy="1247775"/>
            </a:xfrm>
            <a:prstGeom prst="rect">
              <a:avLst/>
            </a:prstGeom>
            <a:noFill/>
            <a:ln w="9525">
              <a:noFill/>
              <a:miter lim="800000"/>
              <a:headEnd/>
              <a:tailEnd/>
            </a:ln>
          </p:spPr>
        </p:pic>
        <p:pic>
          <p:nvPicPr>
            <p:cNvPr id="13" name="Picture 12" descr="NNNROOS"/>
            <p:cNvPicPr>
              <a:picLocks noChangeAspect="1" noChangeArrowheads="1" noCrop="1"/>
            </p:cNvPicPr>
            <p:nvPr/>
          </p:nvPicPr>
          <p:blipFill>
            <a:blip r:embed="rId2" cstate="print"/>
            <a:srcRect/>
            <a:stretch>
              <a:fillRect/>
            </a:stretch>
          </p:blipFill>
          <p:spPr bwMode="auto">
            <a:xfrm>
              <a:off x="9927686" y="5540131"/>
              <a:ext cx="866775" cy="1247775"/>
            </a:xfrm>
            <a:prstGeom prst="rect">
              <a:avLst/>
            </a:prstGeom>
            <a:noFill/>
            <a:ln w="9525">
              <a:noFill/>
              <a:miter lim="800000"/>
              <a:headEnd/>
              <a:tailEnd/>
            </a:ln>
          </p:spPr>
        </p:pic>
        <p:pic>
          <p:nvPicPr>
            <p:cNvPr id="16" name="Picture 15" descr="NNNROOS"/>
            <p:cNvPicPr>
              <a:picLocks noChangeAspect="1" noChangeArrowheads="1" noCrop="1"/>
            </p:cNvPicPr>
            <p:nvPr/>
          </p:nvPicPr>
          <p:blipFill>
            <a:blip r:embed="rId2" cstate="print"/>
            <a:srcRect/>
            <a:stretch>
              <a:fillRect/>
            </a:stretch>
          </p:blipFill>
          <p:spPr bwMode="auto">
            <a:xfrm>
              <a:off x="9074855" y="5610225"/>
              <a:ext cx="824047" cy="1247775"/>
            </a:xfrm>
            <a:prstGeom prst="rect">
              <a:avLst/>
            </a:prstGeom>
            <a:noFill/>
            <a:ln w="9525">
              <a:noFill/>
              <a:miter lim="800000"/>
              <a:headEnd/>
              <a:tailEnd/>
            </a:ln>
          </p:spPr>
        </p:pic>
        <p:pic>
          <p:nvPicPr>
            <p:cNvPr id="19" name="Picture 18" descr="NNNROOS"/>
            <p:cNvPicPr>
              <a:picLocks noChangeAspect="1" noChangeArrowheads="1" noCrop="1"/>
            </p:cNvPicPr>
            <p:nvPr/>
          </p:nvPicPr>
          <p:blipFill>
            <a:blip r:embed="rId2" cstate="print"/>
            <a:srcRect/>
            <a:stretch>
              <a:fillRect/>
            </a:stretch>
          </p:blipFill>
          <p:spPr bwMode="auto">
            <a:xfrm>
              <a:off x="8229941" y="5534026"/>
              <a:ext cx="866775" cy="1247775"/>
            </a:xfrm>
            <a:prstGeom prst="rect">
              <a:avLst/>
            </a:prstGeom>
            <a:noFill/>
            <a:ln w="9525">
              <a:noFill/>
              <a:miter lim="800000"/>
              <a:headEnd/>
              <a:tailEnd/>
            </a:ln>
          </p:spPr>
        </p:pic>
        <p:pic>
          <p:nvPicPr>
            <p:cNvPr id="21" name="Picture 20" descr="NNNROOS"/>
            <p:cNvPicPr>
              <a:picLocks noChangeAspect="1" noChangeArrowheads="1" noCrop="1"/>
            </p:cNvPicPr>
            <p:nvPr/>
          </p:nvPicPr>
          <p:blipFill>
            <a:blip r:embed="rId2" cstate="print"/>
            <a:srcRect/>
            <a:stretch>
              <a:fillRect/>
            </a:stretch>
          </p:blipFill>
          <p:spPr bwMode="auto">
            <a:xfrm>
              <a:off x="7413811" y="5576888"/>
              <a:ext cx="866775" cy="1247775"/>
            </a:xfrm>
            <a:prstGeom prst="rect">
              <a:avLst/>
            </a:prstGeom>
            <a:noFill/>
            <a:ln w="9525">
              <a:noFill/>
              <a:miter lim="800000"/>
              <a:headEnd/>
              <a:tailEnd/>
            </a:ln>
          </p:spPr>
        </p:pic>
        <p:pic>
          <p:nvPicPr>
            <p:cNvPr id="7" name="Picture 6" descr="NNNROOS"/>
            <p:cNvPicPr>
              <a:picLocks noChangeAspect="1" noChangeArrowheads="1" noCrop="1"/>
            </p:cNvPicPr>
            <p:nvPr/>
          </p:nvPicPr>
          <p:blipFill>
            <a:blip r:embed="rId2" cstate="print"/>
            <a:srcRect/>
            <a:stretch>
              <a:fillRect/>
            </a:stretch>
          </p:blipFill>
          <p:spPr bwMode="auto">
            <a:xfrm>
              <a:off x="984908" y="5639272"/>
              <a:ext cx="824047" cy="1247775"/>
            </a:xfrm>
            <a:prstGeom prst="rect">
              <a:avLst/>
            </a:prstGeom>
            <a:noFill/>
            <a:ln w="9525">
              <a:noFill/>
              <a:miter lim="800000"/>
              <a:headEnd/>
              <a:tailEnd/>
            </a:ln>
          </p:spPr>
        </p:pic>
        <p:pic>
          <p:nvPicPr>
            <p:cNvPr id="9" name="Picture 8" descr="NNNROOS"/>
            <p:cNvPicPr>
              <a:picLocks noChangeAspect="1" noChangeArrowheads="1" noCrop="1"/>
            </p:cNvPicPr>
            <p:nvPr/>
          </p:nvPicPr>
          <p:blipFill>
            <a:blip r:embed="rId2" cstate="print"/>
            <a:srcRect/>
            <a:stretch>
              <a:fillRect/>
            </a:stretch>
          </p:blipFill>
          <p:spPr bwMode="auto">
            <a:xfrm>
              <a:off x="325360" y="5598083"/>
              <a:ext cx="824047" cy="1247775"/>
            </a:xfrm>
            <a:prstGeom prst="rect">
              <a:avLst/>
            </a:prstGeom>
            <a:noFill/>
            <a:ln w="9525">
              <a:noFill/>
              <a:miter lim="800000"/>
              <a:headEnd/>
              <a:tailEnd/>
            </a:ln>
          </p:spPr>
        </p:pic>
        <p:pic>
          <p:nvPicPr>
            <p:cNvPr id="14" name="Picture 13" descr="NNNROOS"/>
            <p:cNvPicPr>
              <a:picLocks noChangeAspect="1" noChangeArrowheads="1" noCrop="1"/>
            </p:cNvPicPr>
            <p:nvPr/>
          </p:nvPicPr>
          <p:blipFill>
            <a:blip r:embed="rId2" cstate="print"/>
            <a:srcRect/>
            <a:stretch>
              <a:fillRect/>
            </a:stretch>
          </p:blipFill>
          <p:spPr bwMode="auto">
            <a:xfrm>
              <a:off x="3455844" y="5639271"/>
              <a:ext cx="824047" cy="1247775"/>
            </a:xfrm>
            <a:prstGeom prst="rect">
              <a:avLst/>
            </a:prstGeom>
            <a:noFill/>
            <a:ln w="9525">
              <a:noFill/>
              <a:miter lim="800000"/>
              <a:headEnd/>
              <a:tailEnd/>
            </a:ln>
          </p:spPr>
        </p:pic>
        <p:pic>
          <p:nvPicPr>
            <p:cNvPr id="15" name="Picture 14" descr="NNNROOS"/>
            <p:cNvPicPr>
              <a:picLocks noChangeAspect="1" noChangeArrowheads="1" noCrop="1"/>
            </p:cNvPicPr>
            <p:nvPr/>
          </p:nvPicPr>
          <p:blipFill>
            <a:blip r:embed="rId2" cstate="print"/>
            <a:srcRect/>
            <a:stretch>
              <a:fillRect/>
            </a:stretch>
          </p:blipFill>
          <p:spPr bwMode="auto">
            <a:xfrm>
              <a:off x="1814926" y="5615997"/>
              <a:ext cx="824047" cy="1247775"/>
            </a:xfrm>
            <a:prstGeom prst="rect">
              <a:avLst/>
            </a:prstGeom>
            <a:noFill/>
            <a:ln w="9525">
              <a:noFill/>
              <a:miter lim="800000"/>
              <a:headEnd/>
              <a:tailEnd/>
            </a:ln>
          </p:spPr>
        </p:pic>
        <p:pic>
          <p:nvPicPr>
            <p:cNvPr id="17" name="Picture 16" descr="NNNROOS"/>
            <p:cNvPicPr>
              <a:picLocks noChangeAspect="1" noChangeArrowheads="1" noCrop="1"/>
            </p:cNvPicPr>
            <p:nvPr/>
          </p:nvPicPr>
          <p:blipFill>
            <a:blip r:embed="rId2" cstate="print"/>
            <a:srcRect/>
            <a:stretch>
              <a:fillRect/>
            </a:stretch>
          </p:blipFill>
          <p:spPr bwMode="auto">
            <a:xfrm>
              <a:off x="2599987" y="5583063"/>
              <a:ext cx="824047" cy="1247775"/>
            </a:xfrm>
            <a:prstGeom prst="rect">
              <a:avLst/>
            </a:prstGeom>
            <a:noFill/>
            <a:ln w="9525">
              <a:noFill/>
              <a:miter lim="800000"/>
              <a:headEnd/>
              <a:tailEnd/>
            </a:ln>
          </p:spPr>
        </p:pic>
        <p:pic>
          <p:nvPicPr>
            <p:cNvPr id="18" name="Picture 17" descr="NNNROOS"/>
            <p:cNvPicPr>
              <a:picLocks noChangeAspect="1" noChangeArrowheads="1" noCrop="1"/>
            </p:cNvPicPr>
            <p:nvPr/>
          </p:nvPicPr>
          <p:blipFill>
            <a:blip r:embed="rId2" cstate="print"/>
            <a:srcRect/>
            <a:stretch>
              <a:fillRect/>
            </a:stretch>
          </p:blipFill>
          <p:spPr bwMode="auto">
            <a:xfrm>
              <a:off x="5032970" y="5639271"/>
              <a:ext cx="824047" cy="1247775"/>
            </a:xfrm>
            <a:prstGeom prst="rect">
              <a:avLst/>
            </a:prstGeom>
            <a:noFill/>
            <a:ln w="9525">
              <a:noFill/>
              <a:miter lim="800000"/>
              <a:headEnd/>
              <a:tailEnd/>
            </a:ln>
          </p:spPr>
        </p:pic>
        <p:pic>
          <p:nvPicPr>
            <p:cNvPr id="20" name="Picture 19" descr="NNNROOS"/>
            <p:cNvPicPr>
              <a:picLocks noChangeAspect="1" noChangeArrowheads="1" noCrop="1"/>
            </p:cNvPicPr>
            <p:nvPr/>
          </p:nvPicPr>
          <p:blipFill>
            <a:blip r:embed="rId2" cstate="print"/>
            <a:srcRect/>
            <a:stretch>
              <a:fillRect/>
            </a:stretch>
          </p:blipFill>
          <p:spPr bwMode="auto">
            <a:xfrm>
              <a:off x="4240321" y="5583063"/>
              <a:ext cx="824047" cy="1247775"/>
            </a:xfrm>
            <a:prstGeom prst="rect">
              <a:avLst/>
            </a:prstGeom>
            <a:noFill/>
            <a:ln w="9525">
              <a:noFill/>
              <a:miter lim="800000"/>
              <a:headEnd/>
              <a:tailEnd/>
            </a:ln>
          </p:spPr>
        </p:pic>
        <p:pic>
          <p:nvPicPr>
            <p:cNvPr id="22" name="Picture 21" descr="NNNROOS"/>
            <p:cNvPicPr>
              <a:picLocks noChangeAspect="1" noChangeArrowheads="1" noCrop="1"/>
            </p:cNvPicPr>
            <p:nvPr/>
          </p:nvPicPr>
          <p:blipFill>
            <a:blip r:embed="rId2" cstate="print"/>
            <a:srcRect/>
            <a:stretch>
              <a:fillRect/>
            </a:stretch>
          </p:blipFill>
          <p:spPr bwMode="auto">
            <a:xfrm>
              <a:off x="6603708" y="5583063"/>
              <a:ext cx="824047" cy="1247775"/>
            </a:xfrm>
            <a:prstGeom prst="rect">
              <a:avLst/>
            </a:prstGeom>
            <a:noFill/>
            <a:ln w="9525">
              <a:noFill/>
              <a:miter lim="800000"/>
              <a:headEnd/>
              <a:tailEnd/>
            </a:ln>
          </p:spPr>
        </p:pic>
        <p:pic>
          <p:nvPicPr>
            <p:cNvPr id="23" name="Picture 22" descr="NNNROOS"/>
            <p:cNvPicPr>
              <a:picLocks noChangeAspect="1" noChangeArrowheads="1" noCrop="1"/>
            </p:cNvPicPr>
            <p:nvPr/>
          </p:nvPicPr>
          <p:blipFill>
            <a:blip r:embed="rId2" cstate="print"/>
            <a:srcRect/>
            <a:stretch>
              <a:fillRect/>
            </a:stretch>
          </p:blipFill>
          <p:spPr bwMode="auto">
            <a:xfrm>
              <a:off x="5780118" y="5525988"/>
              <a:ext cx="883490" cy="1337784"/>
            </a:xfrm>
            <a:prstGeom prst="rect">
              <a:avLst/>
            </a:prstGeom>
            <a:noFill/>
            <a:ln w="9525">
              <a:noFill/>
              <a:miter lim="800000"/>
              <a:headEnd/>
              <a:tailEnd/>
            </a:ln>
          </p:spPr>
        </p:pic>
      </p:grpSp>
      <p:sp>
        <p:nvSpPr>
          <p:cNvPr id="2" name="Rectangle 1"/>
          <p:cNvSpPr/>
          <p:nvPr/>
        </p:nvSpPr>
        <p:spPr>
          <a:xfrm>
            <a:off x="798490" y="850006"/>
            <a:ext cx="10526735" cy="3509092"/>
          </a:xfrm>
          <a:prstGeom prst="rect">
            <a:avLst/>
          </a:prstGeom>
        </p:spPr>
        <p:txBody>
          <a:bodyPr>
            <a:prstTxWarp prst="textChevron">
              <a:avLst/>
            </a:prstTxWarp>
            <a:spAutoFit/>
          </a:bodyPr>
          <a:lstStyle/>
          <a:p>
            <a:pPr lvl="0" algn="ctr"/>
            <a:r>
              <a:rPr lang="en-US" sz="199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স্বাগতম</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Calibri"/>
            </a:endParaRPr>
          </a:p>
        </p:txBody>
      </p:sp>
    </p:spTree>
    <p:extLst>
      <p:ext uri="{BB962C8B-B14F-4D97-AF65-F5344CB8AC3E}">
        <p14:creationId xmlns:p14="http://schemas.microsoft.com/office/powerpoint/2010/main" val="36536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3" y="283335"/>
            <a:ext cx="3047629" cy="1107996"/>
          </a:xfrm>
          <a:prstGeom prst="rect">
            <a:avLst/>
          </a:prstGeom>
          <a:noFill/>
        </p:spPr>
        <p:txBody>
          <a:bodyPr wrap="none" rtlCol="0">
            <a:spAutoFit/>
          </a:bodyPr>
          <a:lstStyle/>
          <a:p>
            <a:r>
              <a:rPr lang="bn-IN" sz="6600" b="1" u="sng"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একক কাজ</a:t>
            </a:r>
            <a:endParaRPr lang="en-US" u="sng" dirty="0">
              <a:latin typeface="NikoshBAN" panose="02000000000000000000" pitchFamily="2" charset="0"/>
              <a:cs typeface="NikoshBAN" panose="02000000000000000000" pitchFamily="2" charset="0"/>
            </a:endParaRPr>
          </a:p>
        </p:txBody>
      </p:sp>
      <p:sp>
        <p:nvSpPr>
          <p:cNvPr id="3" name="TextBox 2"/>
          <p:cNvSpPr txBox="1"/>
          <p:nvPr/>
        </p:nvSpPr>
        <p:spPr>
          <a:xfrm>
            <a:off x="2137893" y="2781836"/>
            <a:ext cx="7213834" cy="1569660"/>
          </a:xfrm>
          <a:prstGeom prst="rect">
            <a:avLst/>
          </a:prstGeom>
          <a:noFill/>
        </p:spPr>
        <p:txBody>
          <a:bodyPr wrap="none" rtlCol="0">
            <a:spAutoFit/>
          </a:bodyPr>
          <a:lstStyle/>
          <a:p>
            <a:pPr marL="685800" indent="-685800">
              <a:buFont typeface="Wingdings" panose="05000000000000000000" pitchFamily="2" charset="2"/>
              <a:buChar char="v"/>
            </a:pPr>
            <a:r>
              <a:rPr lang="bn-IN" sz="4800" dirty="0" smtClean="0">
                <a:latin typeface="NikoshBAN" panose="02000000000000000000" pitchFamily="2" charset="0"/>
                <a:cs typeface="NikoshBAN" panose="02000000000000000000" pitchFamily="2" charset="0"/>
              </a:rPr>
              <a:t>নীচের শব্দসমুহের বাক্যরচনা করঃ</a:t>
            </a:r>
          </a:p>
          <a:p>
            <a:r>
              <a:rPr lang="bn-IN" sz="4800" dirty="0" smtClean="0">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itchFamily="2" charset="0"/>
                <a:cs typeface="NikoshBAN" pitchFamily="2" charset="0"/>
              </a:rPr>
              <a:t>মৌলিক</a:t>
            </a:r>
            <a:r>
              <a:rPr lang="en-US" sz="4800" dirty="0">
                <a:ln w="0"/>
                <a:effectLst>
                  <a:outerShdw blurRad="38100" dist="19050" dir="2700000" algn="tl" rotWithShape="0">
                    <a:schemeClr val="dk1">
                      <a:alpha val="40000"/>
                    </a:schemeClr>
                  </a:outerShdw>
                </a:effectLst>
                <a:latin typeface="NikoshBAN" pitchFamily="2" charset="0"/>
                <a:cs typeface="NikoshBAN" pitchFamily="2" charset="0"/>
              </a:rPr>
              <a:t> র</a:t>
            </a:r>
            <a:r>
              <a:rPr lang="bn-IN" sz="4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rPr>
              <a:t>বাহার</a:t>
            </a:r>
            <a:r>
              <a:rPr lang="bn-IN" sz="4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4400" dirty="0">
                <a:ln w="0"/>
                <a:effectLst>
                  <a:outerShdw blurRad="38100" dist="19050" dir="2700000" algn="tl" rotWithShape="0">
                    <a:schemeClr val="dk1">
                      <a:alpha val="40000"/>
                    </a:schemeClr>
                  </a:outerShdw>
                </a:effectLst>
                <a:latin typeface="NikoshBAN" pitchFamily="2" charset="0"/>
                <a:cs typeface="NikoshBAN" pitchFamily="2" charset="0"/>
              </a:rPr>
              <a:t>ষড়</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88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0871" y="1"/>
            <a:ext cx="6441141" cy="674224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defRPr/>
            </a:pPr>
            <a:r>
              <a:rPr kumimoji="0" lang="bn-IN"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বায়ুমণ্ডলে</a:t>
            </a:r>
            <a:r>
              <a:rPr kumimoji="0" lang="bn-IN" sz="2400" b="0" i="0" u="none" strike="noStrike" kern="0" cap="none" spc="0" normalizeH="0" noProof="0" dirty="0" smtClean="0">
                <a:ln>
                  <a:noFill/>
                </a:ln>
                <a:solidFill>
                  <a:prstClr val="black"/>
                </a:solidFill>
                <a:effectLst/>
                <a:uLnTx/>
                <a:uFillTx/>
                <a:latin typeface="NikoshBAN" pitchFamily="2" charset="0"/>
                <a:cs typeface="NikoshBAN" pitchFamily="2" charset="0"/>
              </a:rPr>
              <a:t> যে আলোক রেখা বা জলকণায় সূর্যালোকের প্রতিফলন দেখা যায় তাকে রংধনু বলে।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রংধনুতে</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সাতটি</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রঙ</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আছে</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হলুদ</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কমলা</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লাল</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সবুজ</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নীল</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a:t>
            </a:r>
            <a:r>
              <a:rPr kumimoji="0" lang="en-US" sz="2400" b="0" i="0" u="none" strike="noStrike" kern="0" cap="none" spc="0" normalizeH="0" baseline="0" noProof="0" dirty="0" err="1" smtClean="0">
                <a:ln>
                  <a:noFill/>
                </a:ln>
                <a:solidFill>
                  <a:prstClr val="black"/>
                </a:solidFill>
                <a:effectLst/>
                <a:uLnTx/>
                <a:uFillTx/>
                <a:latin typeface="NikoshBAN" pitchFamily="2" charset="0"/>
                <a:cs typeface="NikoshBAN" pitchFamily="2" charset="0"/>
              </a:rPr>
              <a:t>বেগুনী</a:t>
            </a:r>
            <a:r>
              <a:rPr kumimoji="0" lang="en-US" sz="2400" b="0" i="0" u="none" strike="noStrike" kern="0" cap="none" spc="0" normalizeH="0" baseline="0" noProof="0" dirty="0" smtClean="0">
                <a:ln>
                  <a:noFill/>
                </a:ln>
                <a:solidFill>
                  <a:prstClr val="black"/>
                </a:solidFill>
                <a:effectLst/>
                <a:uLnTx/>
                <a:uFillTx/>
                <a:latin typeface="NikoshBAN" pitchFamily="2" charset="0"/>
                <a:cs typeface="NikoshBAN" pitchFamily="2" charset="0"/>
              </a:rPr>
              <a:t> ও </a:t>
            </a:r>
            <a:r>
              <a:rPr lang="bn-IN" sz="2400" kern="0" noProof="0" dirty="0" smtClean="0">
                <a:solidFill>
                  <a:prstClr val="black"/>
                </a:solidFill>
                <a:latin typeface="NikoshBAN" pitchFamily="2" charset="0"/>
                <a:cs typeface="NikoshBAN" pitchFamily="2" charset="0"/>
              </a:rPr>
              <a:t>গোলাপি। </a:t>
            </a:r>
            <a:endParaRPr lang="en-US" sz="2400" kern="0" noProof="0" dirty="0" smtClean="0">
              <a:solidFill>
                <a:prstClr val="black"/>
              </a:solidFill>
              <a:latin typeface="NikoshBAN" pitchFamily="2" charset="0"/>
              <a:cs typeface="NikoshBAN" pitchFamily="2" charset="0"/>
            </a:endParaRPr>
          </a:p>
          <a:p>
            <a:pPr algn="just">
              <a:defRPr/>
            </a:pPr>
            <a:r>
              <a:rPr lang="bn-IN" sz="2400" kern="0" noProof="0" dirty="0" smtClean="0">
                <a:solidFill>
                  <a:prstClr val="black"/>
                </a:solidFill>
                <a:latin typeface="NikoshBAN" pitchFamily="2" charset="0"/>
                <a:cs typeface="NikoshBAN" pitchFamily="2" charset="0"/>
              </a:rPr>
              <a:t>রং গুলোর মধ্যে লাল, নীল, হলুদ এই তিনটি রঙকে আমরা মৌলিক রং বলে থাকি।</a:t>
            </a:r>
            <a:endParaRPr lang="en-US" sz="2400" kern="0" noProof="0" dirty="0" smtClean="0">
              <a:solidFill>
                <a:prstClr val="black"/>
              </a:solidFill>
              <a:latin typeface="NikoshBAN" pitchFamily="2" charset="0"/>
              <a:cs typeface="NikoshBAN" pitchFamily="2" charset="0"/>
            </a:endParaRPr>
          </a:p>
          <a:p>
            <a:pPr algn="just">
              <a:defRPr/>
            </a:pPr>
            <a:r>
              <a:rPr lang="bn-IN" sz="2400" kern="0" noProof="0" dirty="0" smtClean="0">
                <a:solidFill>
                  <a:prstClr val="black"/>
                </a:solidFill>
                <a:latin typeface="NikoshBAN" pitchFamily="2" charset="0"/>
                <a:cs typeface="NikoshBAN" pitchFamily="2" charset="0"/>
              </a:rPr>
              <a:t> হলুদ আর নীল একসাথে মিশালে </a:t>
            </a:r>
            <a:r>
              <a:rPr lang="bn-IN" sz="2400" kern="0" dirty="0">
                <a:solidFill>
                  <a:prstClr val="black"/>
                </a:solidFill>
                <a:latin typeface="NikoshBAN" pitchFamily="2" charset="0"/>
                <a:cs typeface="NikoshBAN" pitchFamily="2" charset="0"/>
              </a:rPr>
              <a:t>সবুজ </a:t>
            </a:r>
            <a:r>
              <a:rPr lang="bn-IN" sz="2400" kern="0" dirty="0" smtClean="0">
                <a:solidFill>
                  <a:prstClr val="black"/>
                </a:solidFill>
                <a:latin typeface="NikoshBAN" pitchFamily="2" charset="0"/>
                <a:cs typeface="NikoshBAN" pitchFamily="2" charset="0"/>
              </a:rPr>
              <a:t>হয়,</a:t>
            </a:r>
            <a:endParaRPr lang="en-US" sz="2400" kern="0" dirty="0" smtClean="0">
              <a:solidFill>
                <a:prstClr val="black"/>
              </a:solidFill>
              <a:latin typeface="NikoshBAN" pitchFamily="2" charset="0"/>
              <a:cs typeface="NikoshBAN" pitchFamily="2" charset="0"/>
            </a:endParaRPr>
          </a:p>
          <a:p>
            <a:pPr algn="just">
              <a:defRPr/>
            </a:pPr>
            <a:r>
              <a:rPr lang="bn-IN" sz="2400" kern="0" dirty="0" smtClean="0">
                <a:solidFill>
                  <a:prstClr val="black"/>
                </a:solidFill>
                <a:latin typeface="NikoshBAN" pitchFamily="2" charset="0"/>
                <a:cs typeface="NikoshBAN" pitchFamily="2" charset="0"/>
              </a:rPr>
              <a:t> লাল আর </a:t>
            </a:r>
            <a:r>
              <a:rPr lang="bn-IN" sz="2400" kern="0" dirty="0">
                <a:solidFill>
                  <a:prstClr val="black"/>
                </a:solidFill>
                <a:latin typeface="NikoshBAN" pitchFamily="2" charset="0"/>
                <a:cs typeface="NikoshBAN" pitchFamily="2" charset="0"/>
              </a:rPr>
              <a:t>নীল একসাথে মিশালে </a:t>
            </a:r>
            <a:r>
              <a:rPr lang="bn-IN" sz="2400" kern="0" dirty="0" smtClean="0">
                <a:solidFill>
                  <a:prstClr val="black"/>
                </a:solidFill>
                <a:latin typeface="NikoshBAN" pitchFamily="2" charset="0"/>
                <a:cs typeface="NikoshBAN" pitchFamily="2" charset="0"/>
              </a:rPr>
              <a:t>বেগুনি হয়,</a:t>
            </a:r>
            <a:endParaRPr lang="en-US" sz="2400" kern="0" dirty="0" smtClean="0">
              <a:solidFill>
                <a:prstClr val="black"/>
              </a:solidFill>
              <a:latin typeface="NikoshBAN" pitchFamily="2" charset="0"/>
              <a:cs typeface="NikoshBAN" pitchFamily="2" charset="0"/>
            </a:endParaRPr>
          </a:p>
          <a:p>
            <a:pPr algn="just">
              <a:defRPr/>
            </a:pPr>
            <a:r>
              <a:rPr lang="bn-IN" sz="2400" kern="0" dirty="0" smtClean="0">
                <a:solidFill>
                  <a:prstClr val="black"/>
                </a:solidFill>
                <a:latin typeface="NikoshBAN" pitchFamily="2" charset="0"/>
                <a:cs typeface="NikoshBAN" pitchFamily="2" charset="0"/>
              </a:rPr>
              <a:t> হলুদ আর লাল </a:t>
            </a:r>
            <a:r>
              <a:rPr lang="bn-IN" sz="2400" kern="0" dirty="0">
                <a:solidFill>
                  <a:prstClr val="black"/>
                </a:solidFill>
                <a:latin typeface="NikoshBAN" pitchFamily="2" charset="0"/>
                <a:cs typeface="NikoshBAN" pitchFamily="2" charset="0"/>
              </a:rPr>
              <a:t>একসাথে মিশালে </a:t>
            </a:r>
            <a:r>
              <a:rPr lang="bn-IN" sz="2400" kern="0" dirty="0" smtClean="0">
                <a:solidFill>
                  <a:prstClr val="black"/>
                </a:solidFill>
                <a:latin typeface="NikoshBAN" pitchFamily="2" charset="0"/>
                <a:cs typeface="NikoshBAN" pitchFamily="2" charset="0"/>
              </a:rPr>
              <a:t>কমলা হয়</a:t>
            </a:r>
            <a:endParaRPr lang="en-US" sz="2400" kern="0" dirty="0" smtClean="0">
              <a:solidFill>
                <a:prstClr val="black"/>
              </a:solidFill>
              <a:latin typeface="NikoshBAN" pitchFamily="2" charset="0"/>
              <a:cs typeface="NikoshBAN" pitchFamily="2" charset="0"/>
            </a:endParaRPr>
          </a:p>
          <a:p>
            <a:pPr algn="just">
              <a:defRPr/>
            </a:pPr>
            <a:r>
              <a:rPr lang="bn-IN" sz="2400" kern="0" dirty="0" smtClean="0">
                <a:solidFill>
                  <a:prstClr val="black"/>
                </a:solidFill>
                <a:latin typeface="NikoshBAN" pitchFamily="2" charset="0"/>
                <a:cs typeface="NikoshBAN" pitchFamily="2" charset="0"/>
              </a:rPr>
              <a:t> এজন্য এগুলো দ্বিতীয় পর্যায়ের রং এবং অন্যান্য রং হল পরবর্তী পর্যায়ের। যারা ছবি আঁকেন তাঁদেরকে চিত্রশিল্পী বলে। </a:t>
            </a:r>
            <a:endParaRPr lang="en-US" sz="2400" kern="0" dirty="0" smtClean="0">
              <a:solidFill>
                <a:prstClr val="black"/>
              </a:solidFill>
              <a:latin typeface="NikoshBAN" pitchFamily="2" charset="0"/>
              <a:cs typeface="NikoshBAN" pitchFamily="2" charset="0"/>
            </a:endParaRPr>
          </a:p>
          <a:p>
            <a:pPr algn="just">
              <a:defRPr/>
            </a:pPr>
            <a:r>
              <a:rPr lang="bn-IN" sz="2400" dirty="0" smtClean="0">
                <a:latin typeface="NikoshBAN" panose="02000000000000000000" pitchFamily="2" charset="0"/>
                <a:cs typeface="NikoshBAN" panose="02000000000000000000" pitchFamily="2" charset="0"/>
              </a:rPr>
              <a:t>বাংলাদেশ </a:t>
            </a:r>
            <a:r>
              <a:rPr lang="bn-IN" sz="2400" dirty="0">
                <a:latin typeface="NikoshBAN" panose="02000000000000000000" pitchFamily="2" charset="0"/>
                <a:cs typeface="NikoshBAN" panose="02000000000000000000" pitchFamily="2" charset="0"/>
              </a:rPr>
              <a:t>ষড় ঋতুর দেশ। এদেশে বছরে বার মাস। প্রতি দুই মাস পর পর ঋতুর পরিবর্তন হয় এবং প্রকৃতি ও আবহাওয়ার পরিবর্তন ঘটে। </a:t>
            </a:r>
            <a:r>
              <a:rPr lang="bn-IN" sz="2400" dirty="0" smtClean="0">
                <a:latin typeface="NikoshBAN" panose="02000000000000000000" pitchFamily="2" charset="0"/>
                <a:cs typeface="NikoshBAN" panose="02000000000000000000" pitchFamily="2" charset="0"/>
              </a:rPr>
              <a:t>সুতরাং প্রত্যেক ঋতুতে ভিন্ন ভিন্ন রঙয়ের বাহার পরিলক্ষিত হয়।    </a:t>
            </a:r>
            <a:endParaRPr lang="en-US" sz="2000" dirty="0">
              <a:latin typeface="NikoshBAN" panose="02000000000000000000" pitchFamily="2" charset="0"/>
              <a:cs typeface="NikoshBAN" panose="02000000000000000000" pitchFamily="2" charset="0"/>
            </a:endParaRPr>
          </a:p>
          <a:p>
            <a:pPr lvl="0">
              <a:defRPr/>
            </a:pPr>
            <a:r>
              <a:rPr lang="bn-IN" sz="4800" kern="0" dirty="0" smtClean="0">
                <a:solidFill>
                  <a:prstClr val="black"/>
                </a:solidFill>
                <a:latin typeface="NikoshBAN" pitchFamily="2" charset="0"/>
                <a:cs typeface="NikoshBAN" pitchFamily="2" charset="0"/>
              </a:rPr>
              <a:t>   </a:t>
            </a:r>
            <a:r>
              <a:rPr lang="en-US" sz="4800" kern="0" dirty="0" smtClean="0">
                <a:solidFill>
                  <a:prstClr val="black"/>
                </a:solidFill>
                <a:latin typeface="NikoshBAN" pitchFamily="2" charset="0"/>
                <a:cs typeface="NikoshBAN" pitchFamily="2" charset="0"/>
              </a:rPr>
              <a:t> </a:t>
            </a:r>
            <a:endParaRPr kumimoji="0" lang="en-US" sz="4800" b="0" i="0" u="none" strike="noStrike" kern="0" cap="none" spc="0" normalizeH="0" baseline="0" noProof="0" dirty="0" smtClean="0">
              <a:ln>
                <a:noFill/>
              </a:ln>
              <a:solidFill>
                <a:prstClr val="black"/>
              </a:solidFill>
              <a:effectLst/>
              <a:uLnTx/>
              <a:uFillTx/>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20871" cy="6742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80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394" y="1250576"/>
            <a:ext cx="1935786" cy="4128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825" y="1250576"/>
            <a:ext cx="3102105" cy="4128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180" y="1156448"/>
            <a:ext cx="1931820" cy="4222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574" y="1250576"/>
            <a:ext cx="1860176" cy="4128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50576"/>
            <a:ext cx="3147181" cy="4208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669407" y="125403"/>
            <a:ext cx="1535998"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4000" dirty="0" smtClean="0">
                <a:latin typeface="NikoshBAN" panose="02000000000000000000" pitchFamily="2" charset="0"/>
                <a:cs typeface="NikoshBAN" panose="02000000000000000000" pitchFamily="2" charset="0"/>
              </a:rPr>
              <a:t>গ্রীষ্মকাল</a:t>
            </a:r>
            <a:r>
              <a:rPr lang="bn-IN" dirty="0" smtClean="0"/>
              <a:t> </a:t>
            </a:r>
            <a:endParaRPr lang="en-US" dirty="0"/>
          </a:p>
        </p:txBody>
      </p:sp>
      <p:sp>
        <p:nvSpPr>
          <p:cNvPr id="12" name="TextBox 11"/>
          <p:cNvSpPr txBox="1"/>
          <p:nvPr/>
        </p:nvSpPr>
        <p:spPr>
          <a:xfrm>
            <a:off x="107118" y="5637689"/>
            <a:ext cx="1197217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IN" sz="3200" dirty="0" smtClean="0">
                <a:latin typeface="NikoshBAN" panose="02000000000000000000" pitchFamily="2" charset="0"/>
                <a:cs typeface="NikoshBAN" panose="02000000000000000000" pitchFamily="2" charset="0"/>
              </a:rPr>
              <a:t>বৈশাখ ও জৌষ্ঠ এ দুই মাস গ্রীষ্মকাল। এ সময়ে বৃষ্ঠি কম পড়ে। খালবিল শুকিয়ে যায়। গাছের সতেজ রং বিবর্ণ হয়। রং বেরঙের ফল পাকে।</a:t>
            </a:r>
            <a:r>
              <a:rPr lang="bn-IN" sz="2800" dirty="0" smtClean="0"/>
              <a:t> </a:t>
            </a:r>
            <a:r>
              <a:rPr lang="bn-IN" dirty="0" smtClean="0"/>
              <a:t> </a:t>
            </a:r>
            <a:endParaRPr lang="en-US" dirty="0"/>
          </a:p>
        </p:txBody>
      </p:sp>
    </p:spTree>
    <p:extLst>
      <p:ext uri="{BB962C8B-B14F-4D97-AF65-F5344CB8AC3E}">
        <p14:creationId xmlns:p14="http://schemas.microsoft.com/office/powerpoint/2010/main" val="8473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80">
                                          <p:stCondLst>
                                            <p:cond delay="0"/>
                                          </p:stCondLst>
                                        </p:cTn>
                                        <p:tgtEl>
                                          <p:spTgt spid="9"/>
                                        </p:tgtEl>
                                      </p:cBhvr>
                                    </p:animEffect>
                                    <p:anim calcmode="lin" valueType="num">
                                      <p:cBhvr>
                                        <p:cTn id="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gtEl>
                                      </p:cBhvr>
                                      <p:to x="100000" y="60000"/>
                                    </p:animScale>
                                    <p:animScale>
                                      <p:cBhvr>
                                        <p:cTn id="45" dur="166" decel="50000">
                                          <p:stCondLst>
                                            <p:cond delay="676"/>
                                          </p:stCondLst>
                                        </p:cTn>
                                        <p:tgtEl>
                                          <p:spTgt spid="9"/>
                                        </p:tgtEl>
                                      </p:cBhvr>
                                      <p:to x="100000" y="100000"/>
                                    </p:animScale>
                                    <p:animScale>
                                      <p:cBhvr>
                                        <p:cTn id="46" dur="26">
                                          <p:stCondLst>
                                            <p:cond delay="1312"/>
                                          </p:stCondLst>
                                        </p:cTn>
                                        <p:tgtEl>
                                          <p:spTgt spid="9"/>
                                        </p:tgtEl>
                                      </p:cBhvr>
                                      <p:to x="100000" y="80000"/>
                                    </p:animScale>
                                    <p:animScale>
                                      <p:cBhvr>
                                        <p:cTn id="47" dur="166" decel="50000">
                                          <p:stCondLst>
                                            <p:cond delay="1338"/>
                                          </p:stCondLst>
                                        </p:cTn>
                                        <p:tgtEl>
                                          <p:spTgt spid="9"/>
                                        </p:tgtEl>
                                      </p:cBhvr>
                                      <p:to x="100000" y="100000"/>
                                    </p:animScale>
                                    <p:animScale>
                                      <p:cBhvr>
                                        <p:cTn id="48" dur="26">
                                          <p:stCondLst>
                                            <p:cond delay="1642"/>
                                          </p:stCondLst>
                                        </p:cTn>
                                        <p:tgtEl>
                                          <p:spTgt spid="9"/>
                                        </p:tgtEl>
                                      </p:cBhvr>
                                      <p:to x="100000" y="90000"/>
                                    </p:animScale>
                                    <p:animScale>
                                      <p:cBhvr>
                                        <p:cTn id="49" dur="166" decel="50000">
                                          <p:stCondLst>
                                            <p:cond delay="1668"/>
                                          </p:stCondLst>
                                        </p:cTn>
                                        <p:tgtEl>
                                          <p:spTgt spid="9"/>
                                        </p:tgtEl>
                                      </p:cBhvr>
                                      <p:to x="100000" y="100000"/>
                                    </p:animScale>
                                    <p:animScale>
                                      <p:cBhvr>
                                        <p:cTn id="50" dur="26">
                                          <p:stCondLst>
                                            <p:cond delay="1808"/>
                                          </p:stCondLst>
                                        </p:cTn>
                                        <p:tgtEl>
                                          <p:spTgt spid="9"/>
                                        </p:tgtEl>
                                      </p:cBhvr>
                                      <p:to x="100000" y="95000"/>
                                    </p:animScale>
                                    <p:animScale>
                                      <p:cBhvr>
                                        <p:cTn id="51" dur="166" decel="50000">
                                          <p:stCondLst>
                                            <p:cond delay="1834"/>
                                          </p:stCondLst>
                                        </p:cTn>
                                        <p:tgtEl>
                                          <p:spTgt spid="9"/>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914" y="740459"/>
            <a:ext cx="2696086" cy="4194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599" y="740459"/>
            <a:ext cx="2403612" cy="4194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046" y="740460"/>
            <a:ext cx="3170017" cy="4273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459"/>
            <a:ext cx="3523510" cy="4368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961964" y="94129"/>
            <a:ext cx="133081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smtClean="0">
                <a:latin typeface="NikoshBAN" panose="02000000000000000000" pitchFamily="2" charset="0"/>
                <a:cs typeface="NikoshBAN" panose="02000000000000000000" pitchFamily="2" charset="0"/>
              </a:rPr>
              <a:t>বর্ষাকাল</a:t>
            </a:r>
            <a:endParaRPr lang="en-US" dirty="0">
              <a:latin typeface="NikoshBAN" panose="02000000000000000000" pitchFamily="2" charset="0"/>
              <a:cs typeface="NikoshBAN" panose="02000000000000000000" pitchFamily="2" charset="0"/>
            </a:endParaRPr>
          </a:p>
        </p:txBody>
      </p:sp>
      <p:sp>
        <p:nvSpPr>
          <p:cNvPr id="8" name="TextBox 7"/>
          <p:cNvSpPr txBox="1"/>
          <p:nvPr/>
        </p:nvSpPr>
        <p:spPr>
          <a:xfrm>
            <a:off x="40340" y="5361682"/>
            <a:ext cx="121516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anose="02000000000000000000" pitchFamily="2" charset="0"/>
                <a:cs typeface="NikoshBAN" panose="02000000000000000000" pitchFamily="2" charset="0"/>
              </a:rPr>
              <a:t>আষাঢ় ও শ্রাবণ এই দুই মাস বর্ষাকাল। এ সময়ে</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প্রচুর বৃষ্ঠিপাত হয়। মাঠঘাঠ, নদীনালা পানিতে পরিপূর্ণ হয়ে যায়। গাছপালা সতেজ হয়ে সবুজে ভরে উঠে। সাদা ও কমলা রং এর কদম ফুল ফোটে। এ সময়ে কমলা রং এর কচু ফুল ফোটে। কচুফুল সুস্বাদু তরকারী।</a:t>
            </a:r>
            <a:r>
              <a:rPr lang="bn-IN" dirty="0" smtClean="0"/>
              <a:t>   </a:t>
            </a:r>
            <a:endParaRPr lang="en-US" dirty="0"/>
          </a:p>
        </p:txBody>
      </p:sp>
    </p:spTree>
    <p:extLst>
      <p:ext uri="{BB962C8B-B14F-4D97-AF65-F5344CB8AC3E}">
        <p14:creationId xmlns:p14="http://schemas.microsoft.com/office/powerpoint/2010/main" val="243171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228" y="1020428"/>
            <a:ext cx="2621631" cy="426426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701" r="22573"/>
          <a:stretch/>
        </p:blipFill>
        <p:spPr>
          <a:xfrm>
            <a:off x="0" y="993109"/>
            <a:ext cx="2124635" cy="42915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1" y="1020430"/>
            <a:ext cx="2551821" cy="42642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8094" y="1020428"/>
            <a:ext cx="2718020" cy="426426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8230"/>
          <a:stretch/>
        </p:blipFill>
        <p:spPr>
          <a:xfrm>
            <a:off x="2124635" y="1020428"/>
            <a:ext cx="2152108" cy="4264265"/>
          </a:xfrm>
          <a:prstGeom prst="rect">
            <a:avLst/>
          </a:prstGeom>
        </p:spPr>
      </p:pic>
      <p:sp>
        <p:nvSpPr>
          <p:cNvPr id="8" name="TextBox 7"/>
          <p:cNvSpPr txBox="1"/>
          <p:nvPr/>
        </p:nvSpPr>
        <p:spPr>
          <a:xfrm>
            <a:off x="4804965" y="94129"/>
            <a:ext cx="1571264"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4000" dirty="0" smtClean="0">
                <a:latin typeface="NikoshBAN" panose="02000000000000000000" pitchFamily="2" charset="0"/>
                <a:cs typeface="NikoshBAN" panose="02000000000000000000" pitchFamily="2" charset="0"/>
              </a:rPr>
              <a:t>শরৎকাল</a:t>
            </a:r>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7947212" y="1990165"/>
            <a:ext cx="248786" cy="369332"/>
          </a:xfrm>
          <a:prstGeom prst="rect">
            <a:avLst/>
          </a:prstGeom>
          <a:noFill/>
        </p:spPr>
        <p:txBody>
          <a:bodyPr wrap="none" rtlCol="0">
            <a:spAutoFit/>
          </a:bodyPr>
          <a:lstStyle/>
          <a:p>
            <a:r>
              <a:rPr lang="bn-IN" dirty="0" smtClean="0"/>
              <a:t> </a:t>
            </a:r>
            <a:endParaRPr lang="en-US" dirty="0"/>
          </a:p>
        </p:txBody>
      </p:sp>
      <p:sp>
        <p:nvSpPr>
          <p:cNvPr id="10" name="TextBox 9"/>
          <p:cNvSpPr txBox="1"/>
          <p:nvPr/>
        </p:nvSpPr>
        <p:spPr>
          <a:xfrm>
            <a:off x="121024" y="5362295"/>
            <a:ext cx="1207097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ভাদ্র ও আশ্বিন এ </a:t>
            </a:r>
            <a:r>
              <a:rPr lang="bn-IN" sz="2800" dirty="0">
                <a:latin typeface="NikoshBAN" panose="02000000000000000000" pitchFamily="2" charset="0"/>
                <a:cs typeface="NikoshBAN" panose="02000000000000000000" pitchFamily="2" charset="0"/>
              </a:rPr>
              <a:t>দুই মাস </a:t>
            </a:r>
            <a:r>
              <a:rPr lang="bn-IN" sz="2800" dirty="0" smtClean="0">
                <a:latin typeface="NikoshBAN" panose="02000000000000000000" pitchFamily="2" charset="0"/>
                <a:cs typeface="NikoshBAN" panose="02000000000000000000" pitchFamily="2" charset="0"/>
              </a:rPr>
              <a:t>শরৎকাল। শরৎ আসে মেঘমুক্ত আকাশ ও জ্যোৎস্না নিয়ে। এ সময়ে সাদা কাশফুল ফোটে। বিলে, পুকুরে বিভিন্ন </a:t>
            </a:r>
            <a:r>
              <a:rPr lang="bn-IN" sz="2800" dirty="0" smtClean="0">
                <a:latin typeface="NikoshBAN" panose="02000000000000000000" pitchFamily="2" charset="0"/>
                <a:cs typeface="NikoshBAN" panose="02000000000000000000" pitchFamily="2" charset="0"/>
              </a:rPr>
              <a:t>রঙের </a:t>
            </a:r>
            <a:r>
              <a:rPr lang="bn-IN" sz="2800" dirty="0" smtClean="0">
                <a:latin typeface="NikoshBAN" panose="02000000000000000000" pitchFamily="2" charset="0"/>
                <a:cs typeface="NikoshBAN" panose="02000000000000000000" pitchFamily="2" charset="0"/>
              </a:rPr>
              <a:t>শাপলা ফোটে</a:t>
            </a:r>
            <a:r>
              <a:rPr lang="bn-IN" sz="2800" dirty="0" smtClean="0">
                <a:latin typeface="NikoshBAN" panose="02000000000000000000" pitchFamily="2" charset="0"/>
                <a:cs typeface="NikoshBAN" panose="02000000000000000000" pitchFamily="2" charset="0"/>
              </a:rPr>
              <a:t>। নানা রঙের </a:t>
            </a:r>
            <a:r>
              <a:rPr lang="bn-IN" sz="2800" dirty="0" smtClean="0">
                <a:latin typeface="NikoshBAN" panose="02000000000000000000" pitchFamily="2" charset="0"/>
                <a:cs typeface="NikoshBAN" panose="02000000000000000000" pitchFamily="2" charset="0"/>
              </a:rPr>
              <a:t>পাল তোলা নৌকা ভাসতে দেখা যায়।</a:t>
            </a:r>
            <a:r>
              <a:rPr lang="bn-IN" sz="2800" dirty="0" smtClean="0"/>
              <a:t> </a:t>
            </a:r>
            <a:r>
              <a:rPr lang="bn-IN" dirty="0" smtClean="0"/>
              <a:t> </a:t>
            </a:r>
            <a:endParaRPr lang="en-US" dirty="0"/>
          </a:p>
        </p:txBody>
      </p:sp>
    </p:spTree>
    <p:extLst>
      <p:ext uri="{BB962C8B-B14F-4D97-AF65-F5344CB8AC3E}">
        <p14:creationId xmlns:p14="http://schemas.microsoft.com/office/powerpoint/2010/main" val="358007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80">
                                          <p:stCondLst>
                                            <p:cond delay="0"/>
                                          </p:stCondLst>
                                        </p:cTn>
                                        <p:tgtEl>
                                          <p:spTgt spid="8"/>
                                        </p:tgtEl>
                                      </p:cBhvr>
                                    </p:animEffect>
                                    <p:anim calcmode="lin" valueType="num">
                                      <p:cBhvr>
                                        <p:cTn id="4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gtEl>
                                      </p:cBhvr>
                                      <p:to x="100000" y="60000"/>
                                    </p:animScale>
                                    <p:animScale>
                                      <p:cBhvr>
                                        <p:cTn id="53" dur="166" decel="50000">
                                          <p:stCondLst>
                                            <p:cond delay="676"/>
                                          </p:stCondLst>
                                        </p:cTn>
                                        <p:tgtEl>
                                          <p:spTgt spid="8"/>
                                        </p:tgtEl>
                                      </p:cBhvr>
                                      <p:to x="100000" y="100000"/>
                                    </p:animScale>
                                    <p:animScale>
                                      <p:cBhvr>
                                        <p:cTn id="54" dur="26">
                                          <p:stCondLst>
                                            <p:cond delay="1312"/>
                                          </p:stCondLst>
                                        </p:cTn>
                                        <p:tgtEl>
                                          <p:spTgt spid="8"/>
                                        </p:tgtEl>
                                      </p:cBhvr>
                                      <p:to x="100000" y="80000"/>
                                    </p:animScale>
                                    <p:animScale>
                                      <p:cBhvr>
                                        <p:cTn id="55" dur="166" decel="50000">
                                          <p:stCondLst>
                                            <p:cond delay="1338"/>
                                          </p:stCondLst>
                                        </p:cTn>
                                        <p:tgtEl>
                                          <p:spTgt spid="8"/>
                                        </p:tgtEl>
                                      </p:cBhvr>
                                      <p:to x="100000" y="100000"/>
                                    </p:animScale>
                                    <p:animScale>
                                      <p:cBhvr>
                                        <p:cTn id="56" dur="26">
                                          <p:stCondLst>
                                            <p:cond delay="1642"/>
                                          </p:stCondLst>
                                        </p:cTn>
                                        <p:tgtEl>
                                          <p:spTgt spid="8"/>
                                        </p:tgtEl>
                                      </p:cBhvr>
                                      <p:to x="100000" y="90000"/>
                                    </p:animScale>
                                    <p:animScale>
                                      <p:cBhvr>
                                        <p:cTn id="57" dur="166" decel="50000">
                                          <p:stCondLst>
                                            <p:cond delay="1668"/>
                                          </p:stCondLst>
                                        </p:cTn>
                                        <p:tgtEl>
                                          <p:spTgt spid="8"/>
                                        </p:tgtEl>
                                      </p:cBhvr>
                                      <p:to x="100000" y="100000"/>
                                    </p:animScale>
                                    <p:animScale>
                                      <p:cBhvr>
                                        <p:cTn id="58" dur="26">
                                          <p:stCondLst>
                                            <p:cond delay="1808"/>
                                          </p:stCondLst>
                                        </p:cTn>
                                        <p:tgtEl>
                                          <p:spTgt spid="8"/>
                                        </p:tgtEl>
                                      </p:cBhvr>
                                      <p:to x="100000" y="95000"/>
                                    </p:animScale>
                                    <p:animScale>
                                      <p:cBhvr>
                                        <p:cTn id="59" dur="166" decel="50000">
                                          <p:stCondLst>
                                            <p:cond delay="1834"/>
                                          </p:stCondLst>
                                        </p:cTn>
                                        <p:tgtEl>
                                          <p:spTgt spid="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fltVal val="0"/>
                                          </p:val>
                                        </p:tav>
                                        <p:tav tm="100000">
                                          <p:val>
                                            <p:strVal val="#ppt_w"/>
                                          </p:val>
                                        </p:tav>
                                      </p:tavLst>
                                    </p:anim>
                                    <p:anim calcmode="lin" valueType="num">
                                      <p:cBhvr>
                                        <p:cTn id="65" dur="1000" fill="hold"/>
                                        <p:tgtEl>
                                          <p:spTgt spid="10"/>
                                        </p:tgtEl>
                                        <p:attrNameLst>
                                          <p:attrName>ppt_h</p:attrName>
                                        </p:attrNameLst>
                                      </p:cBhvr>
                                      <p:tavLst>
                                        <p:tav tm="0">
                                          <p:val>
                                            <p:fltVal val="0"/>
                                          </p:val>
                                        </p:tav>
                                        <p:tav tm="100000">
                                          <p:val>
                                            <p:strVal val="#ppt_h"/>
                                          </p:val>
                                        </p:tav>
                                      </p:tavLst>
                                    </p:anim>
                                    <p:anim calcmode="lin" valueType="num">
                                      <p:cBhvr>
                                        <p:cTn id="66" dur="1000" fill="hold"/>
                                        <p:tgtEl>
                                          <p:spTgt spid="10"/>
                                        </p:tgtEl>
                                        <p:attrNameLst>
                                          <p:attrName>style.rotation</p:attrName>
                                        </p:attrNameLst>
                                      </p:cBhvr>
                                      <p:tavLst>
                                        <p:tav tm="0">
                                          <p:val>
                                            <p:fltVal val="90"/>
                                          </p:val>
                                        </p:tav>
                                        <p:tav tm="100000">
                                          <p:val>
                                            <p:fltVal val="0"/>
                                          </p:val>
                                        </p:tav>
                                      </p:tavLst>
                                    </p:anim>
                                    <p:animEffect transition="in" filter="fade">
                                      <p:cBhvr>
                                        <p:cTn id="6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318" y="5479871"/>
            <a:ext cx="1119841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dirty="0" smtClean="0">
                <a:latin typeface="NikoshBAN" panose="02000000000000000000" pitchFamily="2" charset="0"/>
                <a:cs typeface="NikoshBAN" panose="02000000000000000000" pitchFamily="2" charset="0"/>
              </a:rPr>
              <a:t>কার্তিক </a:t>
            </a:r>
            <a:r>
              <a:rPr lang="bn-IN" sz="3600" dirty="0">
                <a:latin typeface="NikoshBAN" panose="02000000000000000000" pitchFamily="2" charset="0"/>
                <a:cs typeface="NikoshBAN" panose="02000000000000000000" pitchFamily="2" charset="0"/>
              </a:rPr>
              <a:t>ও </a:t>
            </a:r>
            <a:r>
              <a:rPr lang="bn-IN" sz="3600" dirty="0" smtClean="0">
                <a:latin typeface="NikoshBAN" panose="02000000000000000000" pitchFamily="2" charset="0"/>
                <a:cs typeface="NikoshBAN" panose="02000000000000000000" pitchFamily="2" charset="0"/>
              </a:rPr>
              <a:t>অগ্রহায়ণ </a:t>
            </a:r>
            <a:r>
              <a:rPr lang="bn-IN" sz="3600" dirty="0">
                <a:latin typeface="NikoshBAN" panose="02000000000000000000" pitchFamily="2" charset="0"/>
                <a:cs typeface="NikoshBAN" panose="02000000000000000000" pitchFamily="2" charset="0"/>
              </a:rPr>
              <a:t>এ দুই </a:t>
            </a:r>
            <a:r>
              <a:rPr lang="bn-IN" sz="3600" dirty="0" smtClean="0">
                <a:latin typeface="NikoshBAN" panose="02000000000000000000" pitchFamily="2" charset="0"/>
                <a:cs typeface="NikoshBAN" panose="02000000000000000000" pitchFamily="2" charset="0"/>
              </a:rPr>
              <a:t>মাস হেমন্তকাল। </a:t>
            </a:r>
            <a:r>
              <a:rPr lang="bn-IN" sz="3600" dirty="0">
                <a:latin typeface="NikoshBAN" panose="02000000000000000000" pitchFamily="2" charset="0"/>
                <a:cs typeface="NikoshBAN" panose="02000000000000000000" pitchFamily="2" charset="0"/>
              </a:rPr>
              <a:t>এ </a:t>
            </a:r>
            <a:r>
              <a:rPr lang="bn-IN" sz="3600" dirty="0" smtClean="0">
                <a:latin typeface="NikoshBAN" panose="02000000000000000000" pitchFamily="2" charset="0"/>
                <a:cs typeface="NikoshBAN" panose="02000000000000000000" pitchFamily="2" charset="0"/>
              </a:rPr>
              <a:t>সময়ে নতুন ধান উঠে। প্রতি ঘরে ঘরে নবান্ন উৎসব শুরু হয়।</a:t>
            </a:r>
            <a:r>
              <a:rPr lang="bn-IN" dirty="0" smtClean="0"/>
              <a:t> </a:t>
            </a:r>
            <a:endParaRPr lang="en-US" dirty="0"/>
          </a:p>
        </p:txBody>
      </p:sp>
      <p:sp>
        <p:nvSpPr>
          <p:cNvPr id="3" name="TextBox 2"/>
          <p:cNvSpPr txBox="1"/>
          <p:nvPr/>
        </p:nvSpPr>
        <p:spPr>
          <a:xfrm>
            <a:off x="5136776" y="174812"/>
            <a:ext cx="1526380"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latin typeface="NikoshBAN" panose="02000000000000000000" pitchFamily="2" charset="0"/>
                <a:cs typeface="NikoshBAN" panose="02000000000000000000" pitchFamily="2" charset="0"/>
              </a:rPr>
              <a:t>হেমন্তকাল</a:t>
            </a:r>
            <a:r>
              <a:rPr lang="bn-IN" sz="3200"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790041"/>
            <a:ext cx="5715000" cy="44716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8" y="759587"/>
            <a:ext cx="6058742" cy="4502149"/>
          </a:xfrm>
          <a:prstGeom prst="rect">
            <a:avLst/>
          </a:prstGeom>
        </p:spPr>
      </p:pic>
    </p:spTree>
    <p:extLst>
      <p:ext uri="{BB962C8B-B14F-4D97-AF65-F5344CB8AC3E}">
        <p14:creationId xmlns:p14="http://schemas.microsoft.com/office/powerpoint/2010/main" val="15426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51146"/>
            <a:ext cx="121920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পৌষ </a:t>
            </a:r>
            <a:r>
              <a:rPr lang="bn-IN" sz="2800" dirty="0">
                <a:latin typeface="NikoshBAN" panose="02000000000000000000" pitchFamily="2" charset="0"/>
                <a:cs typeface="NikoshBAN" panose="02000000000000000000" pitchFamily="2" charset="0"/>
              </a:rPr>
              <a:t>ও </a:t>
            </a:r>
            <a:r>
              <a:rPr lang="bn-IN" sz="2800" dirty="0" smtClean="0">
                <a:latin typeface="NikoshBAN" panose="02000000000000000000" pitchFamily="2" charset="0"/>
                <a:cs typeface="NikoshBAN" panose="02000000000000000000" pitchFamily="2" charset="0"/>
              </a:rPr>
              <a:t>মাঘ </a:t>
            </a:r>
            <a:r>
              <a:rPr lang="bn-IN" sz="2800" dirty="0">
                <a:latin typeface="NikoshBAN" panose="02000000000000000000" pitchFamily="2" charset="0"/>
                <a:cs typeface="NikoshBAN" panose="02000000000000000000" pitchFamily="2" charset="0"/>
              </a:rPr>
              <a:t>এ দুই মাস </a:t>
            </a:r>
            <a:r>
              <a:rPr lang="bn-IN" sz="2800" dirty="0" smtClean="0">
                <a:latin typeface="NikoshBAN" panose="02000000000000000000" pitchFamily="2" charset="0"/>
                <a:cs typeface="NikoshBAN" panose="02000000000000000000" pitchFamily="2" charset="0"/>
              </a:rPr>
              <a:t>শীতকাল</a:t>
            </a:r>
            <a:r>
              <a:rPr lang="bn-IN" sz="2800" dirty="0">
                <a:latin typeface="NikoshBAN" panose="02000000000000000000" pitchFamily="2" charset="0"/>
                <a:cs typeface="NikoshBAN" panose="02000000000000000000" pitchFamily="2" charset="0"/>
              </a:rPr>
              <a:t>। এ </a:t>
            </a:r>
            <a:r>
              <a:rPr lang="bn-IN" sz="2800" dirty="0" smtClean="0">
                <a:latin typeface="NikoshBAN" panose="02000000000000000000" pitchFamily="2" charset="0"/>
                <a:cs typeface="NikoshBAN" panose="02000000000000000000" pitchFamily="2" charset="0"/>
              </a:rPr>
              <a:t>সময়ে শিমুল, পলাশ, কৃষ্ণচূড়া সহ নানা রকমের ফুল ফোটে। শীতের কারণে মানুষ নানা রকমের গরম কাপড় পড়ে। শীতকালে প্রচুর কুয়াশা পড়ে। বিভিন্ন রকম অতিথি পাখি আমাদের দেশে আসে। ঘরে ঘরে শীতের পিঠা তৈরীর ধুম পড়ে। </a:t>
            </a:r>
            <a:endParaRPr lang="en-US" sz="2000" dirty="0">
              <a:latin typeface="NikoshBAN" panose="02000000000000000000" pitchFamily="2" charset="0"/>
              <a:cs typeface="NikoshBAN" panose="02000000000000000000" pitchFamily="2" charset="0"/>
            </a:endParaRPr>
          </a:p>
        </p:txBody>
      </p:sp>
      <p:sp>
        <p:nvSpPr>
          <p:cNvPr id="3" name="TextBox 2"/>
          <p:cNvSpPr txBox="1"/>
          <p:nvPr/>
        </p:nvSpPr>
        <p:spPr>
          <a:xfrm>
            <a:off x="4902185" y="-38243"/>
            <a:ext cx="137088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latin typeface="NikoshBAN" panose="02000000000000000000" pitchFamily="2" charset="0"/>
                <a:cs typeface="NikoshBAN" panose="02000000000000000000" pitchFamily="2" charset="0"/>
              </a:rPr>
              <a:t>শীতকাল</a:t>
            </a:r>
            <a:r>
              <a:rPr lang="bn-IN" sz="3200"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883" y="753723"/>
            <a:ext cx="2311762" cy="40932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700" y="716253"/>
            <a:ext cx="3035300" cy="40932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108" y="765144"/>
            <a:ext cx="2134347" cy="39954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5" y="788199"/>
            <a:ext cx="1806108" cy="399544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3073" y="788199"/>
            <a:ext cx="2904482" cy="4021282"/>
          </a:xfrm>
          <a:prstGeom prst="rect">
            <a:avLst/>
          </a:prstGeom>
        </p:spPr>
      </p:pic>
    </p:spTree>
    <p:extLst>
      <p:ext uri="{BB962C8B-B14F-4D97-AF65-F5344CB8AC3E}">
        <p14:creationId xmlns:p14="http://schemas.microsoft.com/office/powerpoint/2010/main" val="5483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80">
                                          <p:stCondLst>
                                            <p:cond delay="0"/>
                                          </p:stCondLst>
                                        </p:cTn>
                                        <p:tgtEl>
                                          <p:spTgt spid="3"/>
                                        </p:tgtEl>
                                      </p:cBhvr>
                                    </p:animEffect>
                                    <p:anim calcmode="lin" valueType="num">
                                      <p:cBhvr>
                                        <p:cTn id="4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gtEl>
                                      </p:cBhvr>
                                      <p:to x="100000" y="60000"/>
                                    </p:animScale>
                                    <p:animScale>
                                      <p:cBhvr>
                                        <p:cTn id="55" dur="166" decel="50000">
                                          <p:stCondLst>
                                            <p:cond delay="676"/>
                                          </p:stCondLst>
                                        </p:cTn>
                                        <p:tgtEl>
                                          <p:spTgt spid="3"/>
                                        </p:tgtEl>
                                      </p:cBhvr>
                                      <p:to x="100000" y="100000"/>
                                    </p:animScale>
                                    <p:animScale>
                                      <p:cBhvr>
                                        <p:cTn id="56" dur="26">
                                          <p:stCondLst>
                                            <p:cond delay="1312"/>
                                          </p:stCondLst>
                                        </p:cTn>
                                        <p:tgtEl>
                                          <p:spTgt spid="3"/>
                                        </p:tgtEl>
                                      </p:cBhvr>
                                      <p:to x="100000" y="80000"/>
                                    </p:animScale>
                                    <p:animScale>
                                      <p:cBhvr>
                                        <p:cTn id="57" dur="166" decel="50000">
                                          <p:stCondLst>
                                            <p:cond delay="1338"/>
                                          </p:stCondLst>
                                        </p:cTn>
                                        <p:tgtEl>
                                          <p:spTgt spid="3"/>
                                        </p:tgtEl>
                                      </p:cBhvr>
                                      <p:to x="100000" y="100000"/>
                                    </p:animScale>
                                    <p:animScale>
                                      <p:cBhvr>
                                        <p:cTn id="58" dur="26">
                                          <p:stCondLst>
                                            <p:cond delay="1642"/>
                                          </p:stCondLst>
                                        </p:cTn>
                                        <p:tgtEl>
                                          <p:spTgt spid="3"/>
                                        </p:tgtEl>
                                      </p:cBhvr>
                                      <p:to x="100000" y="90000"/>
                                    </p:animScale>
                                    <p:animScale>
                                      <p:cBhvr>
                                        <p:cTn id="59" dur="166" decel="50000">
                                          <p:stCondLst>
                                            <p:cond delay="1668"/>
                                          </p:stCondLst>
                                        </p:cTn>
                                        <p:tgtEl>
                                          <p:spTgt spid="3"/>
                                        </p:tgtEl>
                                      </p:cBhvr>
                                      <p:to x="100000" y="100000"/>
                                    </p:animScale>
                                    <p:animScale>
                                      <p:cBhvr>
                                        <p:cTn id="60" dur="26">
                                          <p:stCondLst>
                                            <p:cond delay="1808"/>
                                          </p:stCondLst>
                                        </p:cTn>
                                        <p:tgtEl>
                                          <p:spTgt spid="3"/>
                                        </p:tgtEl>
                                      </p:cBhvr>
                                      <p:to x="100000" y="95000"/>
                                    </p:animScale>
                                    <p:animScale>
                                      <p:cBhvr>
                                        <p:cTn id="61" dur="166" decel="50000">
                                          <p:stCondLst>
                                            <p:cond delay="1834"/>
                                          </p:stCondLst>
                                        </p:cTn>
                                        <p:tgtEl>
                                          <p:spTgt spid="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1000" fill="hold"/>
                                        <p:tgtEl>
                                          <p:spTgt spid="2"/>
                                        </p:tgtEl>
                                        <p:attrNameLst>
                                          <p:attrName>ppt_w</p:attrName>
                                        </p:attrNameLst>
                                      </p:cBhvr>
                                      <p:tavLst>
                                        <p:tav tm="0">
                                          <p:val>
                                            <p:fltVal val="0"/>
                                          </p:val>
                                        </p:tav>
                                        <p:tav tm="100000">
                                          <p:val>
                                            <p:strVal val="#ppt_w"/>
                                          </p:val>
                                        </p:tav>
                                      </p:tavLst>
                                    </p:anim>
                                    <p:anim calcmode="lin" valueType="num">
                                      <p:cBhvr>
                                        <p:cTn id="67" dur="1000" fill="hold"/>
                                        <p:tgtEl>
                                          <p:spTgt spid="2"/>
                                        </p:tgtEl>
                                        <p:attrNameLst>
                                          <p:attrName>ppt_h</p:attrName>
                                        </p:attrNameLst>
                                      </p:cBhvr>
                                      <p:tavLst>
                                        <p:tav tm="0">
                                          <p:val>
                                            <p:fltVal val="0"/>
                                          </p:val>
                                        </p:tav>
                                        <p:tav tm="100000">
                                          <p:val>
                                            <p:strVal val="#ppt_h"/>
                                          </p:val>
                                        </p:tav>
                                      </p:tavLst>
                                    </p:anim>
                                    <p:anim calcmode="lin" valueType="num">
                                      <p:cBhvr>
                                        <p:cTn id="68" dur="1000" fill="hold"/>
                                        <p:tgtEl>
                                          <p:spTgt spid="2"/>
                                        </p:tgtEl>
                                        <p:attrNameLst>
                                          <p:attrName>style.rotation</p:attrName>
                                        </p:attrNameLst>
                                      </p:cBhvr>
                                      <p:tavLst>
                                        <p:tav tm="0">
                                          <p:val>
                                            <p:fltVal val="90"/>
                                          </p:val>
                                        </p:tav>
                                        <p:tav tm="100000">
                                          <p:val>
                                            <p:fltVal val="0"/>
                                          </p:val>
                                        </p:tav>
                                      </p:tavLst>
                                    </p:anim>
                                    <p:animEffect transition="in" filter="fade">
                                      <p:cBhvr>
                                        <p:cTn id="6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07" y="5192846"/>
            <a:ext cx="1207069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ফাল্গুন </a:t>
            </a:r>
            <a:r>
              <a:rPr lang="bn-IN" sz="2800" dirty="0">
                <a:latin typeface="NikoshBAN" panose="02000000000000000000" pitchFamily="2" charset="0"/>
                <a:cs typeface="NikoshBAN" panose="02000000000000000000" pitchFamily="2" charset="0"/>
              </a:rPr>
              <a:t>ও </a:t>
            </a:r>
            <a:r>
              <a:rPr lang="bn-IN" sz="2800" dirty="0" smtClean="0">
                <a:latin typeface="NikoshBAN" panose="02000000000000000000" pitchFamily="2" charset="0"/>
                <a:cs typeface="NikoshBAN" panose="02000000000000000000" pitchFamily="2" charset="0"/>
              </a:rPr>
              <a:t>চৈত্র </a:t>
            </a:r>
            <a:r>
              <a:rPr lang="bn-IN" sz="2800" dirty="0">
                <a:latin typeface="NikoshBAN" panose="02000000000000000000" pitchFamily="2" charset="0"/>
                <a:cs typeface="NikoshBAN" panose="02000000000000000000" pitchFamily="2" charset="0"/>
              </a:rPr>
              <a:t>এ দুই মাস </a:t>
            </a:r>
            <a:r>
              <a:rPr lang="bn-IN" sz="2800" dirty="0" smtClean="0">
                <a:latin typeface="NikoshBAN" panose="02000000000000000000" pitchFamily="2" charset="0"/>
                <a:cs typeface="NikoshBAN" panose="02000000000000000000" pitchFamily="2" charset="0"/>
              </a:rPr>
              <a:t>বসন্তকাল। বসন্ত বয়ে আনে নানা </a:t>
            </a:r>
            <a:r>
              <a:rPr lang="bn-IN" sz="2800" dirty="0" smtClean="0">
                <a:latin typeface="NikoshBAN" panose="02000000000000000000" pitchFamily="2" charset="0"/>
                <a:cs typeface="NikoshBAN" panose="02000000000000000000" pitchFamily="2" charset="0"/>
              </a:rPr>
              <a:t>রঙের </a:t>
            </a:r>
            <a:r>
              <a:rPr lang="bn-IN" sz="2800" dirty="0" smtClean="0">
                <a:latin typeface="NikoshBAN" panose="02000000000000000000" pitchFamily="2" charset="0"/>
                <a:cs typeface="NikoshBAN" panose="02000000000000000000" pitchFamily="2" charset="0"/>
              </a:rPr>
              <a:t>বাহারি ফুল ও প্রকৃতির সজিবতা। নানা </a:t>
            </a:r>
            <a:r>
              <a:rPr lang="bn-IN" sz="2800" dirty="0" smtClean="0">
                <a:latin typeface="NikoshBAN" panose="02000000000000000000" pitchFamily="2" charset="0"/>
                <a:cs typeface="NikoshBAN" panose="02000000000000000000" pitchFamily="2" charset="0"/>
              </a:rPr>
              <a:t>রঙের </a:t>
            </a:r>
            <a:r>
              <a:rPr lang="bn-IN" sz="2800" dirty="0" smtClean="0">
                <a:latin typeface="NikoshBAN" panose="02000000000000000000" pitchFamily="2" charset="0"/>
                <a:cs typeface="NikoshBAN" panose="02000000000000000000" pitchFamily="2" charset="0"/>
              </a:rPr>
              <a:t>পাখি ডাকে। সাজ পোশাকে ও </a:t>
            </a:r>
            <a:r>
              <a:rPr lang="bn-IN" sz="2800" dirty="0" smtClean="0">
                <a:latin typeface="NikoshBAN" panose="02000000000000000000" pitchFamily="2" charset="0"/>
                <a:cs typeface="NikoshBAN" panose="02000000000000000000" pitchFamily="2" charset="0"/>
              </a:rPr>
              <a:t>রঙ</a:t>
            </a:r>
            <a:r>
              <a:rPr lang="bn-IN" sz="2800" dirty="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র </a:t>
            </a:r>
            <a:r>
              <a:rPr lang="bn-IN" sz="2800" dirty="0" smtClean="0">
                <a:latin typeface="NikoshBAN" panose="02000000000000000000" pitchFamily="2" charset="0"/>
                <a:cs typeface="NikoshBAN" panose="02000000000000000000" pitchFamily="2" charset="0"/>
              </a:rPr>
              <a:t>ছড়াছড়ি দেখা যায়। এ জন্য এ ঋতুকে রঙয়ের ঋতু বা ঋতুরাজ বসন্ত বলা হয়।</a:t>
            </a:r>
            <a:r>
              <a:rPr lang="bn-IN" sz="2800" dirty="0" smtClean="0"/>
              <a:t> </a:t>
            </a:r>
            <a:endParaRPr lang="en-US" sz="2800" dirty="0"/>
          </a:p>
        </p:txBody>
      </p:sp>
      <p:sp>
        <p:nvSpPr>
          <p:cNvPr id="3" name="TextBox 2"/>
          <p:cNvSpPr txBox="1"/>
          <p:nvPr/>
        </p:nvSpPr>
        <p:spPr>
          <a:xfrm>
            <a:off x="4746812" y="82845"/>
            <a:ext cx="140775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latin typeface="NikoshBAN" panose="02000000000000000000" pitchFamily="2" charset="0"/>
                <a:cs typeface="NikoshBAN" panose="02000000000000000000" pitchFamily="2" charset="0"/>
              </a:rPr>
              <a:t>বসন্তকাল </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1" y="809094"/>
            <a:ext cx="3745141" cy="38458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325" y="800663"/>
            <a:ext cx="4257675" cy="38458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572" y="800663"/>
            <a:ext cx="3872753" cy="3862720"/>
          </a:xfrm>
          <a:prstGeom prst="rect">
            <a:avLst/>
          </a:prstGeom>
        </p:spPr>
      </p:pic>
    </p:spTree>
    <p:extLst>
      <p:ext uri="{BB962C8B-B14F-4D97-AF65-F5344CB8AC3E}">
        <p14:creationId xmlns:p14="http://schemas.microsoft.com/office/powerpoint/2010/main" val="36387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2407" y="15588"/>
            <a:ext cx="4105274" cy="1446550"/>
          </a:xfrm>
          <a:prstGeom prst="rect">
            <a:avLst/>
          </a:prstGeom>
          <a:noFill/>
          <a:ln>
            <a:noFill/>
          </a:ln>
          <a:effectLst/>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8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দলীয়</a:t>
            </a:r>
            <a:r>
              <a:rPr lang="bn-IN"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কাজ </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8789" y="0"/>
            <a:ext cx="3657399" cy="1887072"/>
          </a:xfrm>
          <a:prstGeom prst="rect">
            <a:avLst/>
          </a:prstGeom>
          <a:ln>
            <a:noFill/>
          </a:ln>
          <a:effectLst>
            <a:softEdge rad="112500"/>
          </a:effectLst>
        </p:spPr>
      </p:pic>
      <p:sp>
        <p:nvSpPr>
          <p:cNvPr id="4" name="Rounded Rectangle 3"/>
          <p:cNvSpPr/>
          <p:nvPr/>
        </p:nvSpPr>
        <p:spPr>
          <a:xfrm>
            <a:off x="436271" y="2604104"/>
            <a:ext cx="8305800" cy="1395412"/>
          </a:xfrm>
          <a:prstGeom prst="roundRect">
            <a:avLst>
              <a:gd name="adj" fmla="val 14342"/>
            </a:avLst>
          </a:prstGeom>
          <a:solidFill>
            <a:schemeClr val="accent4">
              <a:lumMod val="40000"/>
              <a:lumOff val="60000"/>
            </a:schemeClr>
          </a:solidFill>
          <a:ln>
            <a:noFill/>
          </a:ln>
          <a:effectLst>
            <a:glow rad="228600">
              <a:schemeClr val="accent3">
                <a:satMod val="175000"/>
                <a:alpha val="40000"/>
              </a:schemeClr>
            </a:glo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4000" dirty="0" smtClean="0">
                <a:solidFill>
                  <a:srgbClr val="002060"/>
                </a:solidFill>
                <a:latin typeface="NikoshBAN" panose="02000000000000000000" pitchFamily="2" charset="0"/>
                <a:cs typeface="NikoshBAN" panose="02000000000000000000" pitchFamily="2" charset="0"/>
              </a:rPr>
              <a:t>প্রশ্নঃ </a:t>
            </a:r>
            <a:r>
              <a:rPr lang="en-US" sz="4000" dirty="0" smtClean="0">
                <a:solidFill>
                  <a:srgbClr val="002060"/>
                </a:solidFill>
                <a:latin typeface="NikoshBAN" panose="02000000000000000000" pitchFamily="2" charset="0"/>
                <a:cs typeface="NikoshBAN" panose="02000000000000000000" pitchFamily="2" charset="0"/>
              </a:rPr>
              <a:t> </a:t>
            </a:r>
            <a:r>
              <a:rPr lang="bn-IN" sz="4000" dirty="0" smtClean="0">
                <a:solidFill>
                  <a:srgbClr val="002060"/>
                </a:solidFill>
                <a:latin typeface="NikoshBAN" panose="02000000000000000000" pitchFamily="2" charset="0"/>
                <a:cs typeface="NikoshBAN" panose="02000000000000000000" pitchFamily="2" charset="0"/>
              </a:rPr>
              <a:t>“যেন হৃদয়ের কথা তুলিতে ফুটেছে” </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ঊক্তিটি</a:t>
            </a:r>
            <a:r>
              <a:rPr lang="bn-IN" sz="4000" dirty="0" smtClean="0">
                <a:solidFill>
                  <a:srgbClr val="002060"/>
                </a:solidFill>
                <a:latin typeface="NikoshBAN" panose="02000000000000000000" pitchFamily="2" charset="0"/>
                <a:cs typeface="NikoshBAN" panose="02000000000000000000" pitchFamily="2" charset="0"/>
              </a:rPr>
              <a:t> ব্যাখ্যা কর ?</a:t>
            </a:r>
            <a:endParaRPr lang="en-US" sz="4000" dirty="0" smtClean="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343900" y="0"/>
            <a:ext cx="3848100" cy="1925708"/>
          </a:xfrm>
          <a:prstGeom prst="rect">
            <a:avLst/>
          </a:prstGeom>
          <a:ln>
            <a:noFill/>
          </a:ln>
          <a:effectLst>
            <a:softEdge rad="112500"/>
          </a:effectLst>
        </p:spPr>
      </p:pic>
      <p:sp>
        <p:nvSpPr>
          <p:cNvPr id="6" name="Rounded Rectangle 5"/>
          <p:cNvSpPr/>
          <p:nvPr/>
        </p:nvSpPr>
        <p:spPr>
          <a:xfrm>
            <a:off x="436271" y="4677912"/>
            <a:ext cx="8305800" cy="1600200"/>
          </a:xfrm>
          <a:prstGeom prst="roundRect">
            <a:avLst>
              <a:gd name="adj" fmla="val 14342"/>
            </a:avLst>
          </a:prstGeom>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4800" dirty="0" smtClean="0">
                <a:solidFill>
                  <a:schemeClr val="tx1"/>
                </a:solidFill>
                <a:latin typeface="NikoshBAN" panose="02000000000000000000" pitchFamily="2" charset="0"/>
                <a:cs typeface="NikoshBAN" panose="02000000000000000000" pitchFamily="2" charset="0"/>
              </a:rPr>
              <a:t>প্রশ্নঃ</a:t>
            </a:r>
            <a:r>
              <a:rPr lang="en-US" sz="4800" dirty="0" smtClean="0">
                <a:solidFill>
                  <a:schemeClr val="tx1"/>
                </a:solidFill>
                <a:latin typeface="NikoshBAN" panose="02000000000000000000" pitchFamily="2" charset="0"/>
                <a:cs typeface="NikoshBAN" panose="02000000000000000000" pitchFamily="2" charset="0"/>
              </a:rPr>
              <a:t> </a:t>
            </a:r>
            <a:r>
              <a:rPr lang="bn-IN" sz="4800" dirty="0" smtClean="0">
                <a:solidFill>
                  <a:schemeClr val="tx1"/>
                </a:solidFill>
                <a:latin typeface="NikoshBAN" panose="02000000000000000000" pitchFamily="2" charset="0"/>
                <a:cs typeface="NikoshBAN" panose="02000000000000000000" pitchFamily="2" charset="0"/>
              </a:rPr>
              <a:t> ‘</a:t>
            </a:r>
            <a:r>
              <a:rPr lang="bn-IN" sz="4800" kern="1100" dirty="0" smtClean="0">
                <a:ln w="1905"/>
                <a:solidFill>
                  <a:schemeClr val="tx1"/>
                </a:solidFill>
                <a:latin typeface="NikoshBAN" panose="02000000000000000000" pitchFamily="2" charset="0"/>
                <a:cs typeface="NikoshBAN" panose="02000000000000000000" pitchFamily="2" charset="0"/>
                <a:sym typeface="Wingdings"/>
              </a:rPr>
              <a:t>ছবির রং’ প্রবন্ধের</a:t>
            </a:r>
            <a:r>
              <a:rPr lang="bn-IN" sz="4800" kern="1100" dirty="0" smtClean="0">
                <a:ln w="1905"/>
                <a:solidFill>
                  <a:schemeClr val="tx1"/>
                </a:solidFill>
                <a:latin typeface="NikoshBAN" panose="02000000000000000000" pitchFamily="2" charset="0"/>
                <a:ea typeface="NikoshBAN" pitchFamily="2" charset="0"/>
                <a:cs typeface="NikoshBAN" panose="02000000000000000000" pitchFamily="2" charset="0"/>
                <a:sym typeface="Wingdings"/>
              </a:rPr>
              <a:t> মূলভাব </a:t>
            </a:r>
            <a:r>
              <a:rPr lang="en-US" sz="4800" kern="1100" dirty="0" err="1" smtClean="0">
                <a:ln w="1905"/>
                <a:solidFill>
                  <a:schemeClr val="tx1"/>
                </a:solidFill>
                <a:latin typeface="NikoshBAN" panose="02000000000000000000" pitchFamily="2" charset="0"/>
                <a:ea typeface="NikoshBAN" pitchFamily="2" charset="0"/>
                <a:cs typeface="NikoshBAN" panose="02000000000000000000" pitchFamily="2" charset="0"/>
                <a:sym typeface="Wingdings"/>
              </a:rPr>
              <a:t>বিশ্লেষণ</a:t>
            </a:r>
            <a:r>
              <a:rPr lang="en-US" sz="4800" kern="1100" dirty="0" smtClean="0">
                <a:ln w="1905"/>
                <a:solidFill>
                  <a:schemeClr val="tx1"/>
                </a:solidFill>
                <a:latin typeface="NikoshBAN" panose="02000000000000000000" pitchFamily="2" charset="0"/>
                <a:ea typeface="NikoshBAN" pitchFamily="2" charset="0"/>
                <a:cs typeface="NikoshBAN" panose="02000000000000000000" pitchFamily="2" charset="0"/>
                <a:sym typeface="Wingdings"/>
              </a:rPr>
              <a:t> </a:t>
            </a:r>
            <a:r>
              <a:rPr lang="en-US" sz="4800" kern="1100" dirty="0" err="1" smtClean="0">
                <a:ln w="1905"/>
                <a:solidFill>
                  <a:schemeClr val="tx1"/>
                </a:solidFill>
                <a:latin typeface="NikoshBAN" panose="02000000000000000000" pitchFamily="2" charset="0"/>
                <a:ea typeface="NikoshBAN" pitchFamily="2" charset="0"/>
                <a:cs typeface="NikoshBAN" panose="02000000000000000000" pitchFamily="2" charset="0"/>
                <a:sym typeface="Wingdings"/>
              </a:rPr>
              <a:t>কর</a:t>
            </a:r>
            <a:r>
              <a:rPr lang="en-US" sz="4800" kern="1100" dirty="0" smtClean="0">
                <a:ln w="1905"/>
                <a:solidFill>
                  <a:schemeClr val="tx1"/>
                </a:solidFill>
                <a:latin typeface="NikoshBAN" panose="02000000000000000000" pitchFamily="2" charset="0"/>
                <a:ea typeface="NikoshBAN" pitchFamily="2" charset="0"/>
                <a:cs typeface="NikoshBAN" panose="02000000000000000000" pitchFamily="2" charset="0"/>
                <a:sym typeface="Wingdings"/>
              </a:rPr>
              <a:t> </a:t>
            </a:r>
            <a:r>
              <a:rPr lang="bn-IN" sz="4800" dirty="0" smtClean="0">
                <a:solidFill>
                  <a:schemeClr val="tx1"/>
                </a:solidFill>
                <a:latin typeface="NikoshBAN" panose="02000000000000000000" pitchFamily="2" charset="0"/>
                <a:cs typeface="NikoshBAN" panose="02000000000000000000" pitchFamily="2" charset="0"/>
              </a:rPr>
              <a:t>?</a:t>
            </a:r>
            <a:r>
              <a:rPr lang="bn-IN" sz="4000" dirty="0" smtClean="0">
                <a:solidFill>
                  <a:srgbClr val="002060"/>
                </a:solidFill>
                <a:latin typeface="NikoshBAN" panose="02000000000000000000" pitchFamily="2" charset="0"/>
                <a:cs typeface="NikoshBAN" panose="02000000000000000000" pitchFamily="2" charset="0"/>
              </a:rPr>
              <a:t> </a:t>
            </a:r>
            <a:endParaRPr lang="en-US" sz="4000" dirty="0" smtClean="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5931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80">
                                          <p:stCondLst>
                                            <p:cond delay="0"/>
                                          </p:stCondLst>
                                        </p:cTn>
                                        <p:tgtEl>
                                          <p:spTgt spid="6"/>
                                        </p:tgtEl>
                                      </p:cBhvr>
                                    </p:animEffect>
                                    <p:anim calcmode="lin" valueType="num">
                                      <p:cBhvr>
                                        <p:cTn id="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gtEl>
                                      </p:cBhvr>
                                      <p:to x="100000" y="60000"/>
                                    </p:animScale>
                                    <p:animScale>
                                      <p:cBhvr>
                                        <p:cTn id="58" dur="166" decel="50000">
                                          <p:stCondLst>
                                            <p:cond delay="676"/>
                                          </p:stCondLst>
                                        </p:cTn>
                                        <p:tgtEl>
                                          <p:spTgt spid="6"/>
                                        </p:tgtEl>
                                      </p:cBhvr>
                                      <p:to x="100000" y="100000"/>
                                    </p:animScale>
                                    <p:animScale>
                                      <p:cBhvr>
                                        <p:cTn id="59" dur="26">
                                          <p:stCondLst>
                                            <p:cond delay="1312"/>
                                          </p:stCondLst>
                                        </p:cTn>
                                        <p:tgtEl>
                                          <p:spTgt spid="6"/>
                                        </p:tgtEl>
                                      </p:cBhvr>
                                      <p:to x="100000" y="80000"/>
                                    </p:animScale>
                                    <p:animScale>
                                      <p:cBhvr>
                                        <p:cTn id="60" dur="166" decel="50000">
                                          <p:stCondLst>
                                            <p:cond delay="1338"/>
                                          </p:stCondLst>
                                        </p:cTn>
                                        <p:tgtEl>
                                          <p:spTgt spid="6"/>
                                        </p:tgtEl>
                                      </p:cBhvr>
                                      <p:to x="100000" y="100000"/>
                                    </p:animScale>
                                    <p:animScale>
                                      <p:cBhvr>
                                        <p:cTn id="61" dur="26">
                                          <p:stCondLst>
                                            <p:cond delay="1642"/>
                                          </p:stCondLst>
                                        </p:cTn>
                                        <p:tgtEl>
                                          <p:spTgt spid="6"/>
                                        </p:tgtEl>
                                      </p:cBhvr>
                                      <p:to x="100000" y="90000"/>
                                    </p:animScale>
                                    <p:animScale>
                                      <p:cBhvr>
                                        <p:cTn id="62" dur="166" decel="50000">
                                          <p:stCondLst>
                                            <p:cond delay="1668"/>
                                          </p:stCondLst>
                                        </p:cTn>
                                        <p:tgtEl>
                                          <p:spTgt spid="6"/>
                                        </p:tgtEl>
                                      </p:cBhvr>
                                      <p:to x="100000" y="100000"/>
                                    </p:animScale>
                                    <p:animScale>
                                      <p:cBhvr>
                                        <p:cTn id="63" dur="26">
                                          <p:stCondLst>
                                            <p:cond delay="1808"/>
                                          </p:stCondLst>
                                        </p:cTn>
                                        <p:tgtEl>
                                          <p:spTgt spid="6"/>
                                        </p:tgtEl>
                                      </p:cBhvr>
                                      <p:to x="100000" y="95000"/>
                                    </p:animScale>
                                    <p:animScale>
                                      <p:cBhvr>
                                        <p:cTn id="6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695700" y="648263"/>
            <a:ext cx="4343400" cy="132343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400" dirty="0" smtClean="0">
                <a:latin typeface="NikoshBAN" panose="02000000000000000000" pitchFamily="2" charset="0"/>
                <a:cs typeface="NikoshBAN" panose="02000000000000000000" pitchFamily="2" charset="0"/>
              </a:rPr>
              <a:t>  </a:t>
            </a:r>
            <a:r>
              <a:rPr lang="bn-BD" sz="8000" dirty="0" smtClean="0">
                <a:latin typeface="NikoshBAN" panose="02000000000000000000" pitchFamily="2" charset="0"/>
                <a:cs typeface="NikoshBAN" panose="02000000000000000000" pitchFamily="2" charset="0"/>
              </a:rPr>
              <a:t>ম</a:t>
            </a:r>
            <a:r>
              <a:rPr lang="bn-IN" sz="8000" dirty="0" smtClean="0">
                <a:latin typeface="NikoshBAN" panose="02000000000000000000" pitchFamily="2" charset="0"/>
                <a:cs typeface="NikoshBAN" panose="02000000000000000000" pitchFamily="2" charset="0"/>
              </a:rPr>
              <a:t>ূ</a:t>
            </a:r>
            <a:r>
              <a:rPr lang="bn-BD" sz="8000" dirty="0" smtClean="0">
                <a:latin typeface="NikoshBAN" panose="02000000000000000000" pitchFamily="2" charset="0"/>
                <a:cs typeface="NikoshBAN" panose="02000000000000000000" pitchFamily="2" charset="0"/>
              </a:rPr>
              <a:t>ল্যায়</a:t>
            </a:r>
            <a:r>
              <a:rPr lang="bn-IN" sz="8000" dirty="0" smtClean="0">
                <a:latin typeface="NikoshBAN" panose="02000000000000000000" pitchFamily="2" charset="0"/>
                <a:cs typeface="NikoshBAN" panose="02000000000000000000" pitchFamily="2" charset="0"/>
              </a:rPr>
              <a:t>ন </a:t>
            </a:r>
            <a:r>
              <a:rPr lang="bn-BD"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TextBox 4"/>
          <p:cNvSpPr txBox="1"/>
          <p:nvPr/>
        </p:nvSpPr>
        <p:spPr>
          <a:xfrm>
            <a:off x="2667000" y="2178216"/>
            <a:ext cx="6477000" cy="584775"/>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3200" dirty="0" smtClean="0">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 রংধনুর রং কয়টি  ?</a:t>
            </a:r>
            <a:r>
              <a:rPr lang="bn-BD" sz="2400" dirty="0" smtClean="0">
                <a:latin typeface="NikoshBAN" panose="02000000000000000000" pitchFamily="2" charset="0"/>
                <a:cs typeface="NikoshBAN" panose="02000000000000000000"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TextBox 9"/>
          <p:cNvSpPr txBox="1"/>
          <p:nvPr/>
        </p:nvSpPr>
        <p:spPr>
          <a:xfrm>
            <a:off x="2667000" y="3063327"/>
            <a:ext cx="6477000"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মৌলিক রং গুলি কি কি ?</a:t>
            </a:r>
            <a:r>
              <a:rPr lang="bn-BD" sz="2400" dirty="0" smtClean="0">
                <a:latin typeface="NikoshBAN" panose="02000000000000000000" pitchFamily="2" charset="0"/>
                <a:cs typeface="NikoshBAN" panose="02000000000000000000"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10"/>
          <p:cNvSpPr txBox="1"/>
          <p:nvPr/>
        </p:nvSpPr>
        <p:spPr>
          <a:xfrm>
            <a:off x="2667000" y="3868949"/>
            <a:ext cx="6477000" cy="707886"/>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4000" dirty="0">
                <a:latin typeface="NikoshBAN" panose="02000000000000000000" pitchFamily="2" charset="0"/>
                <a:cs typeface="NikoshBAN" panose="02000000000000000000" pitchFamily="2" charset="0"/>
              </a:rPr>
              <a:t>৩</a:t>
            </a:r>
            <a:r>
              <a:rPr lang="bn-BD"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‘গুলিবিদ্ধ ৭১’ গ্রন্থটি কার লেখা </a:t>
            </a:r>
            <a:r>
              <a:rPr lang="bn-IN" sz="40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TextBox 11"/>
          <p:cNvSpPr txBox="1"/>
          <p:nvPr/>
        </p:nvSpPr>
        <p:spPr>
          <a:xfrm>
            <a:off x="2667000" y="4736126"/>
            <a:ext cx="64770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200" dirty="0">
                <a:latin typeface="NikoshBAN" panose="02000000000000000000" pitchFamily="2" charset="0"/>
                <a:cs typeface="NikoshBAN" panose="02000000000000000000" pitchFamily="2" charset="0"/>
              </a:rPr>
              <a:t>৪</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কোন </a:t>
            </a:r>
            <a:r>
              <a:rPr lang="bn-IN" sz="3200" dirty="0">
                <a:latin typeface="NikoshBAN" panose="02000000000000000000" pitchFamily="2" charset="0"/>
                <a:cs typeface="NikoshBAN" panose="02000000000000000000" pitchFamily="2" charset="0"/>
              </a:rPr>
              <a:t>ঋতুকে </a:t>
            </a:r>
            <a:r>
              <a:rPr lang="bn-IN" sz="3200" dirty="0" smtClean="0">
                <a:latin typeface="NikoshBAN" panose="02000000000000000000" pitchFamily="2" charset="0"/>
                <a:cs typeface="NikoshBAN" panose="02000000000000000000" pitchFamily="2" charset="0"/>
              </a:rPr>
              <a:t>রঙয়ের ঋতু বলা হয় ?</a:t>
            </a:r>
            <a:r>
              <a:rPr lang="bn-BD" sz="2400" dirty="0" smtClean="0">
                <a:latin typeface="NikoshBAN" panose="02000000000000000000" pitchFamily="2" charset="0"/>
                <a:cs typeface="NikoshBAN" panose="02000000000000000000"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7" name="TextBox 12"/>
          <p:cNvSpPr txBox="1"/>
          <p:nvPr/>
        </p:nvSpPr>
        <p:spPr>
          <a:xfrm>
            <a:off x="2667000" y="5390405"/>
            <a:ext cx="6477000" cy="58477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200" dirty="0">
                <a:latin typeface="NikoshBAN" panose="02000000000000000000" pitchFamily="2" charset="0"/>
                <a:cs typeface="NikoshBAN" panose="02000000000000000000" pitchFamily="2" charset="0"/>
              </a:rPr>
              <a:t>৫</a:t>
            </a:r>
            <a:r>
              <a:rPr lang="bn-BD" sz="32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লাল ও হলুদ রং মিশালে কোন রং পাওয়া যাবে </a:t>
            </a:r>
            <a:r>
              <a:rPr lang="bn-IN" sz="32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005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80">
                                          <p:stCondLst>
                                            <p:cond delay="0"/>
                                          </p:stCondLst>
                                        </p:cTn>
                                        <p:tgtEl>
                                          <p:spTgt spid="6"/>
                                        </p:tgtEl>
                                      </p:cBhvr>
                                    </p:animEffect>
                                    <p:anim calcmode="lin" valueType="num">
                                      <p:cBhvr>
                                        <p:cTn id="6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tgtEl>
                                      </p:cBhvr>
                                      <p:to x="100000" y="60000"/>
                                    </p:animScale>
                                    <p:animScale>
                                      <p:cBhvr>
                                        <p:cTn id="74" dur="166" decel="50000">
                                          <p:stCondLst>
                                            <p:cond delay="676"/>
                                          </p:stCondLst>
                                        </p:cTn>
                                        <p:tgtEl>
                                          <p:spTgt spid="6"/>
                                        </p:tgtEl>
                                      </p:cBhvr>
                                      <p:to x="100000" y="100000"/>
                                    </p:animScale>
                                    <p:animScale>
                                      <p:cBhvr>
                                        <p:cTn id="75" dur="26">
                                          <p:stCondLst>
                                            <p:cond delay="1312"/>
                                          </p:stCondLst>
                                        </p:cTn>
                                        <p:tgtEl>
                                          <p:spTgt spid="6"/>
                                        </p:tgtEl>
                                      </p:cBhvr>
                                      <p:to x="100000" y="80000"/>
                                    </p:animScale>
                                    <p:animScale>
                                      <p:cBhvr>
                                        <p:cTn id="76" dur="166" decel="50000">
                                          <p:stCondLst>
                                            <p:cond delay="1338"/>
                                          </p:stCondLst>
                                        </p:cTn>
                                        <p:tgtEl>
                                          <p:spTgt spid="6"/>
                                        </p:tgtEl>
                                      </p:cBhvr>
                                      <p:to x="100000" y="100000"/>
                                    </p:animScale>
                                    <p:animScale>
                                      <p:cBhvr>
                                        <p:cTn id="77" dur="26">
                                          <p:stCondLst>
                                            <p:cond delay="1642"/>
                                          </p:stCondLst>
                                        </p:cTn>
                                        <p:tgtEl>
                                          <p:spTgt spid="6"/>
                                        </p:tgtEl>
                                      </p:cBhvr>
                                      <p:to x="100000" y="90000"/>
                                    </p:animScale>
                                    <p:animScale>
                                      <p:cBhvr>
                                        <p:cTn id="78" dur="166" decel="50000">
                                          <p:stCondLst>
                                            <p:cond delay="1668"/>
                                          </p:stCondLst>
                                        </p:cTn>
                                        <p:tgtEl>
                                          <p:spTgt spid="6"/>
                                        </p:tgtEl>
                                      </p:cBhvr>
                                      <p:to x="100000" y="100000"/>
                                    </p:animScale>
                                    <p:animScale>
                                      <p:cBhvr>
                                        <p:cTn id="79" dur="26">
                                          <p:stCondLst>
                                            <p:cond delay="1808"/>
                                          </p:stCondLst>
                                        </p:cTn>
                                        <p:tgtEl>
                                          <p:spTgt spid="6"/>
                                        </p:tgtEl>
                                      </p:cBhvr>
                                      <p:to x="100000" y="95000"/>
                                    </p:animScale>
                                    <p:animScale>
                                      <p:cBhvr>
                                        <p:cTn id="80" dur="166" decel="50000">
                                          <p:stCondLst>
                                            <p:cond delay="1834"/>
                                          </p:stCondLst>
                                        </p:cTn>
                                        <p:tgtEl>
                                          <p:spTgt spid="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down)">
                                      <p:cBhvr>
                                        <p:cTn id="85" dur="580">
                                          <p:stCondLst>
                                            <p:cond delay="0"/>
                                          </p:stCondLst>
                                        </p:cTn>
                                        <p:tgtEl>
                                          <p:spTgt spid="7"/>
                                        </p:tgtEl>
                                      </p:cBhvr>
                                    </p:animEffect>
                                    <p:anim calcmode="lin" valueType="num">
                                      <p:cBhvr>
                                        <p:cTn id="8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1" dur="26">
                                          <p:stCondLst>
                                            <p:cond delay="650"/>
                                          </p:stCondLst>
                                        </p:cTn>
                                        <p:tgtEl>
                                          <p:spTgt spid="7"/>
                                        </p:tgtEl>
                                      </p:cBhvr>
                                      <p:to x="100000" y="60000"/>
                                    </p:animScale>
                                    <p:animScale>
                                      <p:cBhvr>
                                        <p:cTn id="92" dur="166" decel="50000">
                                          <p:stCondLst>
                                            <p:cond delay="676"/>
                                          </p:stCondLst>
                                        </p:cTn>
                                        <p:tgtEl>
                                          <p:spTgt spid="7"/>
                                        </p:tgtEl>
                                      </p:cBhvr>
                                      <p:to x="100000" y="100000"/>
                                    </p:animScale>
                                    <p:animScale>
                                      <p:cBhvr>
                                        <p:cTn id="93" dur="26">
                                          <p:stCondLst>
                                            <p:cond delay="1312"/>
                                          </p:stCondLst>
                                        </p:cTn>
                                        <p:tgtEl>
                                          <p:spTgt spid="7"/>
                                        </p:tgtEl>
                                      </p:cBhvr>
                                      <p:to x="100000" y="80000"/>
                                    </p:animScale>
                                    <p:animScale>
                                      <p:cBhvr>
                                        <p:cTn id="94" dur="166" decel="50000">
                                          <p:stCondLst>
                                            <p:cond delay="1338"/>
                                          </p:stCondLst>
                                        </p:cTn>
                                        <p:tgtEl>
                                          <p:spTgt spid="7"/>
                                        </p:tgtEl>
                                      </p:cBhvr>
                                      <p:to x="100000" y="100000"/>
                                    </p:animScale>
                                    <p:animScale>
                                      <p:cBhvr>
                                        <p:cTn id="95" dur="26">
                                          <p:stCondLst>
                                            <p:cond delay="1642"/>
                                          </p:stCondLst>
                                        </p:cTn>
                                        <p:tgtEl>
                                          <p:spTgt spid="7"/>
                                        </p:tgtEl>
                                      </p:cBhvr>
                                      <p:to x="100000" y="90000"/>
                                    </p:animScale>
                                    <p:animScale>
                                      <p:cBhvr>
                                        <p:cTn id="96" dur="166" decel="50000">
                                          <p:stCondLst>
                                            <p:cond delay="1668"/>
                                          </p:stCondLst>
                                        </p:cTn>
                                        <p:tgtEl>
                                          <p:spTgt spid="7"/>
                                        </p:tgtEl>
                                      </p:cBhvr>
                                      <p:to x="100000" y="100000"/>
                                    </p:animScale>
                                    <p:animScale>
                                      <p:cBhvr>
                                        <p:cTn id="97" dur="26">
                                          <p:stCondLst>
                                            <p:cond delay="1808"/>
                                          </p:stCondLst>
                                        </p:cTn>
                                        <p:tgtEl>
                                          <p:spTgt spid="7"/>
                                        </p:tgtEl>
                                      </p:cBhvr>
                                      <p:to x="100000" y="95000"/>
                                    </p:animScale>
                                    <p:animScale>
                                      <p:cBhvr>
                                        <p:cTn id="9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 xmlns:a16="http://schemas.microsoft.com/office/drawing/2014/main" xmlns:lc="http://schemas.openxmlformats.org/drawingml/2006/lockedCanvas" id="{4DAF3737-B13A-4D29-9C74-A1ACD1A4726A}"/>
              </a:ext>
            </a:extLst>
          </p:cNvPr>
          <p:cNvSpPr txBox="1"/>
          <p:nvPr/>
        </p:nvSpPr>
        <p:spPr>
          <a:xfrm>
            <a:off x="3472069" y="215144"/>
            <a:ext cx="5091485"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u="sng" dirty="0">
                <a:latin typeface="NikoshBAN" panose="02000000000000000000" pitchFamily="2" charset="0"/>
                <a:cs typeface="NikoshBAN" panose="02000000000000000000" pitchFamily="2" charset="0"/>
              </a:rPr>
              <a:t>প</a:t>
            </a:r>
            <a:r>
              <a:rPr lang="as-IN" sz="8800" b="1" u="sng" dirty="0">
                <a:latin typeface="NikoshBAN" panose="02000000000000000000" pitchFamily="2" charset="0"/>
                <a:cs typeface="NikoshBAN" panose="02000000000000000000" pitchFamily="2" charset="0"/>
              </a:rPr>
              <a:t>র</a:t>
            </a:r>
            <a:r>
              <a:rPr lang="en-US" sz="8800" b="1" u="sng" dirty="0">
                <a:latin typeface="NikoshBAN" panose="02000000000000000000" pitchFamily="2" charset="0"/>
                <a:cs typeface="NikoshBAN" panose="02000000000000000000" pitchFamily="2" charset="0"/>
              </a:rPr>
              <a:t>ি</a:t>
            </a:r>
            <a:r>
              <a:rPr lang="as-IN" sz="8800" b="1" u="sng" dirty="0">
                <a:latin typeface="NikoshBAN" panose="02000000000000000000" pitchFamily="2" charset="0"/>
                <a:cs typeface="NikoshBAN" panose="02000000000000000000" pitchFamily="2" charset="0"/>
              </a:rPr>
              <a:t>চ</a:t>
            </a:r>
            <a:r>
              <a:rPr lang="en-US" sz="8800" b="1" u="sng" dirty="0">
                <a:latin typeface="NikoshBAN" panose="02000000000000000000" pitchFamily="2" charset="0"/>
                <a:cs typeface="NikoshBAN" panose="02000000000000000000" pitchFamily="2" charset="0"/>
              </a:rPr>
              <a:t>ি</a:t>
            </a:r>
            <a:r>
              <a:rPr lang="as-IN" sz="8800" b="1" u="sng" dirty="0">
                <a:latin typeface="NikoshBAN" panose="02000000000000000000" pitchFamily="2" charset="0"/>
                <a:cs typeface="NikoshBAN" panose="02000000000000000000" pitchFamily="2" charset="0"/>
              </a:rPr>
              <a:t>ত</a:t>
            </a:r>
            <a:r>
              <a:rPr lang="en-US" sz="8800" b="1" u="sng" dirty="0" smtClean="0">
                <a:latin typeface="NikoshBAN" panose="02000000000000000000" pitchFamily="2" charset="0"/>
                <a:cs typeface="NikoshBAN" panose="02000000000000000000" pitchFamily="2" charset="0"/>
              </a:rPr>
              <a:t>ি</a:t>
            </a:r>
            <a:r>
              <a:rPr lang="bn-IN" sz="8800" b="1" u="sng" dirty="0">
                <a:latin typeface="NikoshBAN" panose="02000000000000000000" pitchFamily="2" charset="0"/>
                <a:cs typeface="NikoshBAN" panose="02000000000000000000" pitchFamily="2" charset="0"/>
              </a:rPr>
              <a:t> </a:t>
            </a:r>
            <a:endParaRPr lang="en-US" sz="8800" b="1" u="sng" dirty="0">
              <a:latin typeface="NikoshBAN" panose="02000000000000000000" pitchFamily="2" charset="0"/>
              <a:cs typeface="NikoshBAN" panose="02000000000000000000" pitchFamily="2" charset="0"/>
            </a:endParaRPr>
          </a:p>
        </p:txBody>
      </p:sp>
      <p:sp>
        <p:nvSpPr>
          <p:cNvPr id="6" name="TextBox 15">
            <a:extLst>
              <a:ext uri="{FF2B5EF4-FFF2-40B4-BE49-F238E27FC236}">
                <a16:creationId xmlns="" xmlns:a16="http://schemas.microsoft.com/office/drawing/2014/main" xmlns:lc="http://schemas.openxmlformats.org/drawingml/2006/lockedCanvas" id="{98BDE568-F470-4BDD-A7F0-87379DF26131}"/>
              </a:ext>
            </a:extLst>
          </p:cNvPr>
          <p:cNvSpPr txBox="1"/>
          <p:nvPr/>
        </p:nvSpPr>
        <p:spPr>
          <a:xfrm>
            <a:off x="197457" y="2022944"/>
            <a:ext cx="5091485"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effectLst>
                  <a:outerShdw blurRad="38100" dist="38100" dir="2700000" algn="tl">
                    <a:srgbClr val="000000">
                      <a:alpha val="43137"/>
                    </a:srgbClr>
                  </a:outerShdw>
                </a:effectLst>
                <a:latin typeface="NikoshBAN" pitchFamily="2" charset="0"/>
                <a:cs typeface="NikoshBAN" pitchFamily="2" charset="0"/>
              </a:rPr>
              <a:t>শিক্ষক </a:t>
            </a:r>
            <a:r>
              <a:rPr lang="bn-BD" sz="4800" b="1" dirty="0">
                <a:effectLst>
                  <a:outerShdw blurRad="38100" dist="38100" dir="2700000" algn="tl">
                    <a:srgbClr val="000000">
                      <a:alpha val="43137"/>
                    </a:srgbClr>
                  </a:outerShdw>
                </a:effectLst>
                <a:latin typeface="NikoshBAN" pitchFamily="2" charset="0"/>
                <a:cs typeface="NikoshBAN" pitchFamily="2" charset="0"/>
              </a:rPr>
              <a:t>পরিচিতি</a:t>
            </a:r>
            <a:r>
              <a:rPr lang="bn-BD" sz="6000" b="1" dirty="0">
                <a:effectLst>
                  <a:outerShdw blurRad="38100" dist="38100" dir="2700000" algn="tl">
                    <a:srgbClr val="000000">
                      <a:alpha val="43137"/>
                    </a:srgbClr>
                  </a:outerShdw>
                </a:effectLst>
                <a:latin typeface="NikoshBAN" pitchFamily="2" charset="0"/>
                <a:cs typeface="NikoshBAN" pitchFamily="2" charset="0"/>
              </a:rPr>
              <a:t> </a:t>
            </a:r>
            <a:endParaRPr lang="bn-IN" sz="6000" dirty="0">
              <a:latin typeface="NikoshBAN" pitchFamily="2" charset="0"/>
              <a:cs typeface="NikoshBAN" pitchFamily="2" charset="0"/>
            </a:endParaRPr>
          </a:p>
          <a:p>
            <a:pPr algn="ctr"/>
            <a:r>
              <a:rPr lang="bn-IN" sz="4000" b="1" dirty="0">
                <a:latin typeface="NikoshBAN" panose="02000000000000000000" pitchFamily="2" charset="0"/>
                <a:cs typeface="NikoshBAN" panose="02000000000000000000" pitchFamily="2" charset="0"/>
              </a:rPr>
              <a:t>তারানা-ই-আনজুম </a:t>
            </a:r>
            <a:endParaRPr lang="bn-BD" sz="4000" b="1" dirty="0">
              <a:latin typeface="NikoshBAN" panose="02000000000000000000" pitchFamily="2" charset="0"/>
              <a:cs typeface="NikoshBAN" panose="02000000000000000000" pitchFamily="2" charset="0"/>
            </a:endParaRPr>
          </a:p>
          <a:p>
            <a:pPr algn="ctr"/>
            <a:r>
              <a:rPr lang="bn-BD" sz="3600" b="1" dirty="0">
                <a:latin typeface="NikoshBAN" panose="02000000000000000000" pitchFamily="2" charset="0"/>
                <a:cs typeface="NikoshBAN" panose="02000000000000000000" pitchFamily="2" charset="0"/>
              </a:rPr>
              <a:t>সহকারী শিক্ষক </a:t>
            </a:r>
            <a:endParaRPr lang="bn-BD" sz="3200" b="1" dirty="0">
              <a:latin typeface="NikoshBAN" panose="02000000000000000000" pitchFamily="2" charset="0"/>
              <a:cs typeface="NikoshBAN" panose="02000000000000000000" pitchFamily="2" charset="0"/>
            </a:endParaRPr>
          </a:p>
          <a:p>
            <a:pPr algn="ctr"/>
            <a:r>
              <a:rPr lang="en-US" sz="3200" dirty="0" err="1">
                <a:latin typeface="NikoshBAN" pitchFamily="2" charset="0"/>
                <a:cs typeface="NikoshBAN" pitchFamily="2" charset="0"/>
              </a:rPr>
              <a:t>নিরালা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আদর্শ</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মাধ্যমিক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বিদ্যালয়</a:t>
            </a:r>
            <a:r>
              <a:rPr lang="en-US" sz="3200" dirty="0">
                <a:latin typeface="NikoshBAN" pitchFamily="2" charset="0"/>
                <a:cs typeface="NikoshBAN" pitchFamily="2" charset="0"/>
              </a:rPr>
              <a:t> </a:t>
            </a:r>
            <a:endParaRPr lang="bn-IN" sz="3200" dirty="0">
              <a:latin typeface="NikoshBAN" pitchFamily="2" charset="0"/>
              <a:cs typeface="NikoshBAN" pitchFamily="2" charset="0"/>
            </a:endParaRPr>
          </a:p>
          <a:p>
            <a:pPr algn="ctr"/>
            <a:r>
              <a:rPr lang="en-US" sz="2400" dirty="0">
                <a:latin typeface="NikoshBAN" pitchFamily="2" charset="0"/>
                <a:cs typeface="NikoshBAN" pitchFamily="2" charset="0"/>
              </a:rPr>
              <a:t> </a:t>
            </a:r>
            <a:r>
              <a:rPr lang="bn-IN" sz="2400" dirty="0">
                <a:latin typeface="NikoshBAN" pitchFamily="2" charset="0"/>
                <a:cs typeface="NikoshBAN" pitchFamily="2" charset="0"/>
              </a:rPr>
              <a:t>নিরালা আবাসিক এলাকা ,</a:t>
            </a:r>
            <a:endParaRPr lang="en-US" sz="2400" dirty="0">
              <a:latin typeface="NikoshBAN" pitchFamily="2" charset="0"/>
              <a:cs typeface="NikoshBAN" pitchFamily="2" charset="0"/>
            </a:endParaRPr>
          </a:p>
          <a:p>
            <a:pPr algn="ctr"/>
            <a:r>
              <a:rPr lang="en-US" sz="2400" dirty="0" err="1">
                <a:latin typeface="NikoshBAN" pitchFamily="2" charset="0"/>
                <a:cs typeface="NikoshBAN" pitchFamily="2" charset="0"/>
              </a:rPr>
              <a:t>খুলনা</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সদর</a:t>
            </a:r>
            <a:r>
              <a:rPr lang="en-US" sz="2400" dirty="0" smtClean="0">
                <a:latin typeface="NikoshBAN" pitchFamily="2" charset="0"/>
                <a:cs typeface="NikoshBAN" pitchFamily="2" charset="0"/>
              </a:rPr>
              <a:t> </a:t>
            </a:r>
            <a:r>
              <a:rPr lang="en-US" sz="2400" dirty="0">
                <a:latin typeface="NikoshBAN" pitchFamily="2" charset="0"/>
                <a:cs typeface="NikoshBAN" pitchFamily="2" charset="0"/>
              </a:rPr>
              <a:t>, </a:t>
            </a:r>
            <a:r>
              <a:rPr lang="en-US" sz="2400" dirty="0" err="1">
                <a:latin typeface="NikoshBAN" pitchFamily="2" charset="0"/>
                <a:cs typeface="NikoshBAN" pitchFamily="2" charset="0"/>
              </a:rPr>
              <a:t>খুলনা</a:t>
            </a:r>
            <a:r>
              <a:rPr lang="en-US" sz="2400" dirty="0">
                <a:latin typeface="NikoshBAN" pitchFamily="2" charset="0"/>
                <a:cs typeface="NikoshBAN" pitchFamily="2" charset="0"/>
              </a:rPr>
              <a:t> ।</a:t>
            </a:r>
            <a:endParaRPr lang="bn-BD" sz="2400" b="1" dirty="0">
              <a:latin typeface="NikoshBAN" pitchFamily="2" charset="0"/>
              <a:cs typeface="NikoshBAN" pitchFamily="2" charset="0"/>
            </a:endParaRPr>
          </a:p>
        </p:txBody>
      </p:sp>
      <p:sp>
        <p:nvSpPr>
          <p:cNvPr id="7" name="TextBox 16">
            <a:extLst>
              <a:ext uri="{FF2B5EF4-FFF2-40B4-BE49-F238E27FC236}">
                <a16:creationId xmlns="" xmlns:a16="http://schemas.microsoft.com/office/drawing/2014/main" xmlns:lc="http://schemas.openxmlformats.org/drawingml/2006/lockedCanvas" id="{5CF488B4-6CB2-404B-AA28-6E0B144BBDD0}"/>
              </a:ext>
            </a:extLst>
          </p:cNvPr>
          <p:cNvSpPr txBox="1"/>
          <p:nvPr/>
        </p:nvSpPr>
        <p:spPr>
          <a:xfrm>
            <a:off x="6508994" y="2134219"/>
            <a:ext cx="5498428" cy="29854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 পরিচিতি</a:t>
            </a:r>
            <a:r>
              <a:rPr lang="bn-IN" sz="3600" b="1" dirty="0" smtClean="0">
                <a:solidFill>
                  <a:srgbClr val="C00000"/>
                </a:solidFill>
                <a:latin typeface="NikoshBAN" panose="02000000000000000000" pitchFamily="2" charset="0"/>
                <a:cs typeface="NikoshBAN" panose="02000000000000000000" pitchFamily="2" charset="0"/>
              </a:rPr>
              <a:t> </a:t>
            </a:r>
            <a:endParaRPr lang="bn-IN" sz="3600" b="1" dirty="0">
              <a:solidFill>
                <a:srgbClr val="C00000"/>
              </a:solidFill>
              <a:latin typeface="NikoshBAN" panose="02000000000000000000" pitchFamily="2" charset="0"/>
              <a:cs typeface="NikoshBAN" panose="02000000000000000000" pitchFamily="2" charset="0"/>
            </a:endParaRPr>
          </a:p>
          <a:p>
            <a:pPr algn="ctr"/>
            <a:r>
              <a:rPr lang="bn-BD" sz="3600" b="1" dirty="0">
                <a:latin typeface="NikoshBAN" panose="02000000000000000000" pitchFamily="2" charset="0"/>
                <a:cs typeface="NikoshBAN" panose="02000000000000000000" pitchFamily="2" charset="0"/>
              </a:rPr>
              <a:t>শ্রেণিঃ- </a:t>
            </a:r>
            <a:r>
              <a:rPr lang="bn-IN" sz="3600" b="1" dirty="0" smtClean="0">
                <a:latin typeface="NikoshBAN" panose="02000000000000000000" pitchFamily="2" charset="0"/>
                <a:cs typeface="NikoshBAN" panose="02000000000000000000" pitchFamily="2" charset="0"/>
              </a:rPr>
              <a:t>সপ্তম </a:t>
            </a:r>
            <a:endParaRPr lang="bn-BD" sz="3600" b="1" dirty="0">
              <a:latin typeface="NikoshBAN" panose="02000000000000000000" pitchFamily="2" charset="0"/>
              <a:cs typeface="NikoshBAN" panose="02000000000000000000" pitchFamily="2" charset="0"/>
            </a:endParaRPr>
          </a:p>
          <a:p>
            <a:pPr algn="ctr"/>
            <a:r>
              <a:rPr lang="bn-BD" sz="3600" dirty="0">
                <a:latin typeface="NikoshBAN" panose="02000000000000000000" pitchFamily="2" charset="0"/>
                <a:cs typeface="NikoshBAN" panose="02000000000000000000" pitchFamily="2" charset="0"/>
              </a:rPr>
              <a:t>বিষয়ঃ-</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১ম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গদ্য</a:t>
            </a:r>
            <a:r>
              <a:rPr lang="en-US" sz="3600" dirty="0">
                <a:latin typeface="NikoshBAN" panose="02000000000000000000" pitchFamily="2" charset="0"/>
                <a:cs typeface="NikoshBAN" panose="02000000000000000000" pitchFamily="2" charset="0"/>
              </a:rPr>
              <a:t>)</a:t>
            </a:r>
            <a:r>
              <a:rPr lang="en-US" sz="3600" dirty="0">
                <a:solidFill>
                  <a:srgbClr val="0070C0"/>
                </a:solidFill>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US" sz="3600" dirty="0">
              <a:solidFill>
                <a:srgbClr val="7030A0"/>
              </a:solidFill>
              <a:latin typeface="NikoshBAN" panose="02000000000000000000" pitchFamily="2" charset="0"/>
              <a:cs typeface="NikoshBAN" panose="02000000000000000000" pitchFamily="2" charset="0"/>
            </a:endParaRPr>
          </a:p>
          <a:p>
            <a:pPr algn="ctr"/>
            <a:r>
              <a:rPr lang="en-US" sz="3600" dirty="0" smtClean="0">
                <a:latin typeface="NikoshBAN" panose="02000000000000000000" pitchFamily="2" charset="0"/>
                <a:cs typeface="NikoshBAN" panose="02000000000000000000" pitchFamily="2" charset="0"/>
              </a:rPr>
              <a:t>তারিখঃ১</a:t>
            </a:r>
            <a:r>
              <a:rPr lang="en-US" sz="3600" dirty="0">
                <a:latin typeface="NikoshBAN" panose="02000000000000000000" pitchFamily="2" charset="0"/>
                <a:cs typeface="NikoshBAN" panose="02000000000000000000" pitchFamily="2" charset="0"/>
              </a:rPr>
              <a:t>6</a:t>
            </a:r>
            <a:r>
              <a:rPr lang="en-US" sz="3600" dirty="0" smtClean="0">
                <a:latin typeface="NikoshBAN" panose="02000000000000000000" pitchFamily="2" charset="0"/>
                <a:cs typeface="NikoshBAN" panose="02000000000000000000" pitchFamily="2" charset="0"/>
              </a:rPr>
              <a:t>/০5/২০</a:t>
            </a:r>
            <a:r>
              <a:rPr lang="bn-IN" sz="3600" dirty="0" smtClean="0">
                <a:latin typeface="NikoshBAN" panose="02000000000000000000" pitchFamily="2" charset="0"/>
                <a:cs typeface="NikoshBAN" panose="02000000000000000000" pitchFamily="2" charset="0"/>
              </a:rPr>
              <a:t>২০</a:t>
            </a:r>
            <a:r>
              <a:rPr lang="bn-BD" sz="3600" dirty="0" smtClean="0">
                <a:latin typeface="NikoshBAN" panose="02000000000000000000" pitchFamily="2" charset="0"/>
                <a:cs typeface="NikoshBAN" panose="02000000000000000000" pitchFamily="2" charset="0"/>
              </a:rPr>
              <a:t>খ্রিঃ</a:t>
            </a:r>
            <a:endParaRPr lang="bn-BD" sz="3600" dirty="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সময়ঃ-</a:t>
            </a:r>
            <a:r>
              <a:rPr lang="bn-IN" sz="3600" dirty="0" smtClean="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০ মিনিট</a:t>
            </a:r>
            <a:r>
              <a:rPr lang="bn-IN" sz="3600" dirty="0" smtClean="0">
                <a:latin typeface="NikoshBAN" panose="02000000000000000000" pitchFamily="2" charset="0"/>
                <a:cs typeface="NikoshBAN" panose="02000000000000000000" pitchFamily="2" charset="0"/>
              </a:rPr>
              <a:t>  </a:t>
            </a:r>
            <a:endParaRPr lang="en-AU" sz="3600" dirty="0">
              <a:latin typeface="NikoshBAN" panose="02000000000000000000" pitchFamily="2" charset="0"/>
              <a:cs typeface="NikoshBAN" panose="02000000000000000000" pitchFamily="2" charset="0"/>
            </a:endParaRPr>
          </a:p>
        </p:txBody>
      </p:sp>
      <p:cxnSp>
        <p:nvCxnSpPr>
          <p:cNvPr id="9" name="Straight Connector 8"/>
          <p:cNvCxnSpPr/>
          <p:nvPr/>
        </p:nvCxnSpPr>
        <p:spPr>
          <a:xfrm>
            <a:off x="6008558" y="2134219"/>
            <a:ext cx="0" cy="3428155"/>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207368" y="2729753"/>
            <a:ext cx="0" cy="2389899"/>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5833477" y="2729753"/>
            <a:ext cx="7669" cy="238989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4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828800" y="5030261"/>
            <a:ext cx="8534400" cy="1323439"/>
          </a:xfrm>
          <a:prstGeom prst="rect">
            <a:avLst/>
          </a:prstGeom>
          <a:noFill/>
          <a:ln w="38100">
            <a:solidFill>
              <a:srgbClr val="FF0066"/>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smtClean="0">
                <a:solidFill>
                  <a:srgbClr val="002060"/>
                </a:solidFill>
                <a:latin typeface="NikoshBAN" panose="02000000000000000000" pitchFamily="2" charset="0"/>
                <a:cs typeface="NikoshBAN" panose="02000000000000000000" pitchFamily="2" charset="0"/>
                <a:sym typeface="Wingdings"/>
              </a:rPr>
              <a:t>‘‘বাংলাদেশে ঋতুভেদে প্রকৃতির নানারূপ প্রতিফলন ঘটেছে</a:t>
            </a:r>
            <a:r>
              <a:rPr lang="bn-IN" sz="4000" kern="1100" dirty="0" smtClean="0">
                <a:ln w="1905"/>
                <a:solidFill>
                  <a:srgbClr val="002060"/>
                </a:solidFill>
                <a:latin typeface="NikoshBAN" panose="02000000000000000000" pitchFamily="2" charset="0"/>
                <a:ea typeface="NikoshBAN" pitchFamily="2" charset="0"/>
                <a:cs typeface="NikoshBAN" panose="02000000000000000000" pitchFamily="2" charset="0"/>
                <a:sym typeface="Wingdings"/>
              </a:rPr>
              <a:t>” –উক্তিটি ব্যাখ্যা কর।</a:t>
            </a:r>
            <a:endParaRPr lang="en-US" sz="4000" dirty="0">
              <a:solidFill>
                <a:srgbClr val="002060"/>
              </a:solidFill>
            </a:endParaRPr>
          </a:p>
        </p:txBody>
      </p:sp>
      <p:pic>
        <p:nvPicPr>
          <p:cNvPr id="3" name="Picture 2" descr="9478dd77ccb0aa9bd4dc638337f70d44-retro-different-home-styles-for-home-by-aman-bansal.jpg"/>
          <p:cNvPicPr>
            <a:picLocks noChangeAspect="1"/>
          </p:cNvPicPr>
          <p:nvPr/>
        </p:nvPicPr>
        <p:blipFill>
          <a:blip r:embed="rId2" cstate="print"/>
          <a:stretch>
            <a:fillRect/>
          </a:stretch>
        </p:blipFill>
        <p:spPr>
          <a:xfrm>
            <a:off x="6697684" y="1953007"/>
            <a:ext cx="4202256" cy="2506662"/>
          </a:xfrm>
          <a:prstGeom prst="roundRect">
            <a:avLst/>
          </a:prstGeom>
          <a:ln>
            <a:noFill/>
          </a:ln>
          <a:effectLst>
            <a:softEdge rad="112500"/>
          </a:effectLst>
        </p:spPr>
      </p:pic>
      <p:pic>
        <p:nvPicPr>
          <p:cNvPr id="4" name="Picture 3" descr="boy-going-to-school-cartoon-image.jpg"/>
          <p:cNvPicPr>
            <a:picLocks noChangeAspect="1"/>
          </p:cNvPicPr>
          <p:nvPr/>
        </p:nvPicPr>
        <p:blipFill>
          <a:blip r:embed="rId3" cstate="print"/>
          <a:stretch>
            <a:fillRect/>
          </a:stretch>
        </p:blipFill>
        <p:spPr>
          <a:xfrm>
            <a:off x="1905000" y="2058461"/>
            <a:ext cx="4191000" cy="2362200"/>
          </a:xfrm>
          <a:prstGeom prst="rect">
            <a:avLst/>
          </a:prstGeom>
          <a:ln>
            <a:solidFill>
              <a:schemeClr val="tx1"/>
            </a:solidFill>
          </a:ln>
        </p:spPr>
      </p:pic>
      <p:sp>
        <p:nvSpPr>
          <p:cNvPr id="5" name="Title 10"/>
          <p:cNvSpPr>
            <a:spLocks noGrp="1"/>
          </p:cNvSpPr>
          <p:nvPr/>
        </p:nvSpPr>
        <p:spPr>
          <a:xfrm>
            <a:off x="1905000" y="504299"/>
            <a:ext cx="8229600" cy="114300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vert="horz" wrap="none" lIns="91440" tIns="45720" rIns="91440" bIns="45720" numCol="1" rtlCol="0" anchor="ctr">
            <a:prstTxWarp prst="textChevron">
              <a:avLst>
                <a:gd name="adj" fmla="val 30602"/>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bn-IN" sz="4400" b="1" dirty="0">
                <a:ln w="9525">
                  <a:solidFill>
                    <a:schemeClr val="bg1"/>
                  </a:solidFill>
                  <a:prstDash val="solid"/>
                </a:ln>
                <a:solidFill>
                  <a:schemeClr val="accent4">
                    <a:lumMod val="50000"/>
                  </a:schemeClr>
                </a:solidFill>
                <a:effectLst>
                  <a:glow rad="101600">
                    <a:schemeClr val="accent1">
                      <a:alpha val="60000"/>
                    </a:schemeClr>
                  </a:glow>
                </a:effectLst>
                <a:latin typeface="NikoshBAN" pitchFamily="2" charset="0"/>
                <a:cs typeface="NikoshBAN" pitchFamily="2" charset="0"/>
              </a:rPr>
              <a:t>বাড়ির</a:t>
            </a:r>
            <a:r>
              <a:rPr lang="bn-BD" sz="4400" b="1" dirty="0">
                <a:ln w="9525">
                  <a:solidFill>
                    <a:schemeClr val="bg1"/>
                  </a:solidFill>
                  <a:prstDash val="solid"/>
                </a:ln>
                <a:solidFill>
                  <a:schemeClr val="accent4">
                    <a:lumMod val="50000"/>
                  </a:schemeClr>
                </a:solidFill>
                <a:effectLst>
                  <a:glow rad="101600">
                    <a:schemeClr val="accent1">
                      <a:alpha val="60000"/>
                    </a:schemeClr>
                  </a:glow>
                </a:effectLst>
                <a:latin typeface="NikoshBAN" pitchFamily="2" charset="0"/>
                <a:cs typeface="NikoshBAN" pitchFamily="2" charset="0"/>
              </a:rPr>
              <a:t> কাজ</a:t>
            </a:r>
          </a:p>
        </p:txBody>
      </p:sp>
      <p:sp>
        <p:nvSpPr>
          <p:cNvPr id="6" name="Right Arrow 5"/>
          <p:cNvSpPr/>
          <p:nvPr/>
        </p:nvSpPr>
        <p:spPr>
          <a:xfrm>
            <a:off x="4730337" y="3249034"/>
            <a:ext cx="273132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23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89965" y="537882"/>
            <a:ext cx="11201399" cy="4087906"/>
          </a:xfrm>
          <a:prstGeom prst="rect">
            <a:avLst/>
          </a:prstGeom>
          <a:noFill/>
        </p:spPr>
        <p:txBody>
          <a:bodyPr wrap="none" rtlCol="0">
            <a:prstTxWarp prst="textChevron">
              <a:avLst/>
            </a:prstTxWarp>
            <a:spAutoFit/>
          </a:bodyPr>
          <a:lstStyle/>
          <a:p>
            <a:r>
              <a:rPr lang="bn-IN" sz="9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147157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45266" y="88"/>
            <a:ext cx="5975797" cy="46010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254" y="0"/>
            <a:ext cx="5945746" cy="4601029"/>
          </a:xfrm>
          <a:prstGeom prst="rect">
            <a:avLst/>
          </a:prstGeom>
        </p:spPr>
      </p:pic>
      <p:sp>
        <p:nvSpPr>
          <p:cNvPr id="9" name="TextBox 8"/>
          <p:cNvSpPr txBox="1"/>
          <p:nvPr/>
        </p:nvSpPr>
        <p:spPr>
          <a:xfrm>
            <a:off x="2893114" y="5296449"/>
            <a:ext cx="552966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atin typeface="NikoshBAN" panose="02000000000000000000" pitchFamily="2" charset="0"/>
                <a:cs typeface="NikoshBAN" panose="02000000000000000000" pitchFamily="2" charset="0"/>
              </a:rPr>
              <a:t>স্ক্রীনে তোমরা কি দেখতে পাচ্ছ ?</a:t>
            </a:r>
            <a:endParaRPr lang="en-US" dirty="0">
              <a:latin typeface="NikoshBAN" panose="02000000000000000000" pitchFamily="2" charset="0"/>
              <a:cs typeface="NikoshBAN" panose="02000000000000000000" pitchFamily="2" charset="0"/>
            </a:endParaRPr>
          </a:p>
        </p:txBody>
      </p:sp>
      <p:sp>
        <p:nvSpPr>
          <p:cNvPr id="10" name="TextBox 9"/>
          <p:cNvSpPr txBox="1"/>
          <p:nvPr/>
        </p:nvSpPr>
        <p:spPr>
          <a:xfrm>
            <a:off x="2893114" y="5173338"/>
            <a:ext cx="552966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dirty="0" smtClean="0"/>
              <a:t>               </a:t>
            </a:r>
            <a:r>
              <a:rPr lang="bn-IN" sz="3600" dirty="0" smtClean="0">
                <a:latin typeface="NikoshBAN" panose="02000000000000000000" pitchFamily="2" charset="0"/>
                <a:cs typeface="NikoshBAN" panose="02000000000000000000" pitchFamily="2" charset="0"/>
              </a:rPr>
              <a:t>ছবি</a:t>
            </a:r>
            <a:endParaRPr lang="en-US" dirty="0">
              <a:latin typeface="NikoshBAN" panose="02000000000000000000" pitchFamily="2" charset="0"/>
              <a:cs typeface="NikoshBAN" panose="02000000000000000000" pitchFamily="2" charset="0"/>
            </a:endParaRPr>
          </a:p>
        </p:txBody>
      </p:sp>
      <p:sp>
        <p:nvSpPr>
          <p:cNvPr id="12" name="TextBox 11"/>
          <p:cNvSpPr txBox="1"/>
          <p:nvPr/>
        </p:nvSpPr>
        <p:spPr>
          <a:xfrm>
            <a:off x="2893114" y="5241361"/>
            <a:ext cx="552966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atin typeface="NikoshBAN" panose="02000000000000000000" pitchFamily="2" charset="0"/>
                <a:cs typeface="NikoshBAN" panose="02000000000000000000" pitchFamily="2" charset="0"/>
              </a:rPr>
              <a:t>দুটি ছবির মধ্যে কি পরিবর্তন দেখতে পাচ্ছ?</a:t>
            </a:r>
            <a:r>
              <a:rPr lang="bn-IN" dirty="0" smtClean="0"/>
              <a:t> </a:t>
            </a:r>
            <a:endParaRPr lang="en-US" dirty="0"/>
          </a:p>
        </p:txBody>
      </p:sp>
      <p:sp>
        <p:nvSpPr>
          <p:cNvPr id="4" name="Rectangle 3"/>
          <p:cNvSpPr/>
          <p:nvPr/>
        </p:nvSpPr>
        <p:spPr>
          <a:xfrm>
            <a:off x="2893113" y="5204115"/>
            <a:ext cx="552966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3600" dirty="0">
                <a:latin typeface="NikoshBAN" panose="02000000000000000000" pitchFamily="2" charset="0"/>
                <a:cs typeface="NikoshBAN" panose="02000000000000000000" pitchFamily="2" charset="0"/>
              </a:rPr>
              <a:t>১ টা সাদা কালো আর ১টা রং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0393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909" y="146283"/>
            <a:ext cx="10413242" cy="2180778"/>
          </a:xfrm>
          <a:prstGeom prst="rect">
            <a:avLst/>
          </a:prstGeom>
        </p:spPr>
        <p:txBody>
          <a:bodyPr wrap="none">
            <a:prstTxWarp prst="textChevron">
              <a:avLst>
                <a:gd name="adj" fmla="val 44361"/>
              </a:avLst>
            </a:prstTxWarp>
            <a:spAutoFit/>
          </a:bodyPr>
          <a:lstStyle/>
          <a:p>
            <a:pPr algn="ctr"/>
            <a:r>
              <a:rPr lang="bn-IN" sz="7200" b="1" dirty="0" smtClean="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ছবির রং </a:t>
            </a:r>
            <a:endParaRPr lang="bn-BD" sz="7200" dirty="0">
              <a:ln w="9525">
                <a:solidFill>
                  <a:schemeClr val="bg1"/>
                </a:solidFill>
                <a:prstDash val="solid"/>
              </a:ln>
              <a:solidFill>
                <a:schemeClr val="accent2">
                  <a:lumMod val="75000"/>
                </a:schemeClr>
              </a:solidFill>
              <a:effectLst>
                <a:glow rad="101600">
                  <a:schemeClr val="accent1">
                    <a:alpha val="60000"/>
                  </a:schemeClr>
                </a:glow>
              </a:effectLst>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01" y="1799771"/>
            <a:ext cx="12056499" cy="5267283"/>
          </a:xfrm>
          <a:prstGeom prst="ellipse">
            <a:avLst/>
          </a:prstGeom>
          <a:ln>
            <a:noFill/>
          </a:ln>
          <a:effectLst>
            <a:softEdge rad="112500"/>
          </a:effectLst>
        </p:spPr>
      </p:pic>
      <p:sp>
        <p:nvSpPr>
          <p:cNvPr id="5" name="TextBox 4"/>
          <p:cNvSpPr txBox="1"/>
          <p:nvPr/>
        </p:nvSpPr>
        <p:spPr>
          <a:xfrm>
            <a:off x="5515429" y="1476605"/>
            <a:ext cx="1742785" cy="646331"/>
          </a:xfrm>
          <a:prstGeom prst="rect">
            <a:avLst/>
          </a:prstGeom>
          <a:noFill/>
        </p:spPr>
        <p:txBody>
          <a:bodyPr wrap="none" rtlCol="0">
            <a:spAutoFit/>
          </a:bodyPr>
          <a:lstStyle/>
          <a:p>
            <a:r>
              <a:rPr lang="bn-BD" sz="3600" b="1" dirty="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হাশেম খান</a:t>
            </a:r>
            <a:endParaRPr lang="en-US" dirty="0"/>
          </a:p>
        </p:txBody>
      </p:sp>
    </p:spTree>
    <p:extLst>
      <p:ext uri="{BB962C8B-B14F-4D97-AF65-F5344CB8AC3E}">
        <p14:creationId xmlns:p14="http://schemas.microsoft.com/office/powerpoint/2010/main" val="36428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971" y="266672"/>
            <a:ext cx="6077388" cy="14465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8800" dirty="0" smtClean="0">
                <a:latin typeface="NikoshBAN" panose="02000000000000000000" pitchFamily="2" charset="0"/>
                <a:cs typeface="NikoshBAN" panose="02000000000000000000" pitchFamily="2" charset="0"/>
              </a:rPr>
              <a:t>শিখনফল</a:t>
            </a:r>
            <a:r>
              <a:rPr lang="bn-BD" sz="5400" dirty="0" smtClean="0">
                <a:solidFill>
                  <a:srgbClr val="C00000"/>
                </a:solidFill>
                <a:latin typeface="NikoshBAN" panose="02000000000000000000" pitchFamily="2" charset="0"/>
                <a:cs typeface="NikoshBAN" panose="02000000000000000000" pitchFamily="2" charset="0"/>
              </a:rPr>
              <a:t> </a:t>
            </a:r>
            <a:endParaRPr lang="en-US" sz="5400" dirty="0">
              <a:solidFill>
                <a:srgbClr val="C00000"/>
              </a:solidFill>
              <a:latin typeface="NikoshBAN" panose="02000000000000000000" pitchFamily="2" charset="0"/>
              <a:cs typeface="NikoshBAN" panose="02000000000000000000" pitchFamily="2" charset="0"/>
            </a:endParaRPr>
          </a:p>
        </p:txBody>
      </p:sp>
      <p:sp>
        <p:nvSpPr>
          <p:cNvPr id="3" name="TextBox 2"/>
          <p:cNvSpPr txBox="1"/>
          <p:nvPr/>
        </p:nvSpPr>
        <p:spPr>
          <a:xfrm>
            <a:off x="828670" y="2705159"/>
            <a:ext cx="10574435"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smtClean="0">
                <a:ln w="0"/>
                <a:latin typeface="NikoshBAN" panose="02000000000000000000" pitchFamily="2" charset="0"/>
                <a:cs typeface="NikoshBAN" panose="02000000000000000000" pitchFamily="2" charset="0"/>
              </a:rPr>
              <a:t>    </a:t>
            </a:r>
            <a:r>
              <a:rPr lang="bn-BD" sz="4000" dirty="0" smtClean="0">
                <a:ln w="0"/>
                <a:latin typeface="NikoshBAN" panose="02000000000000000000" pitchFamily="2" charset="0"/>
                <a:cs typeface="NikoshBAN" panose="02000000000000000000" pitchFamily="2" charset="0"/>
              </a:rPr>
              <a:t>এই </a:t>
            </a:r>
            <a:r>
              <a:rPr lang="bn-BD" sz="4000" dirty="0">
                <a:ln w="0"/>
                <a:latin typeface="NikoshBAN" panose="02000000000000000000" pitchFamily="2" charset="0"/>
                <a:cs typeface="NikoshBAN" panose="02000000000000000000" pitchFamily="2" charset="0"/>
              </a:rPr>
              <a:t>পাঠ শেষে </a:t>
            </a:r>
            <a:r>
              <a:rPr lang="bn-IN" sz="4000" dirty="0" smtClean="0">
                <a:ln w="0"/>
                <a:latin typeface="NikoshBAN" panose="02000000000000000000" pitchFamily="2" charset="0"/>
                <a:cs typeface="NikoshBAN" panose="02000000000000000000" pitchFamily="2" charset="0"/>
              </a:rPr>
              <a:t>শিক্ষার্থীরা</a:t>
            </a:r>
            <a:r>
              <a:rPr lang="bn-BD" sz="4000" dirty="0" smtClean="0">
                <a:ln w="0"/>
                <a:latin typeface="NikoshBAN" panose="02000000000000000000" pitchFamily="2" charset="0"/>
                <a:cs typeface="NikoshBAN" panose="02000000000000000000" pitchFamily="2" charset="0"/>
              </a:rPr>
              <a:t>-</a:t>
            </a:r>
            <a:r>
              <a:rPr lang="bn-IN" sz="4000" dirty="0" smtClean="0">
                <a:ln w="0"/>
                <a:latin typeface="NikoshBAN" panose="02000000000000000000" pitchFamily="2" charset="0"/>
                <a:cs typeface="NikoshBAN" panose="02000000000000000000" pitchFamily="2" charset="0"/>
              </a:rPr>
              <a:t>--- </a:t>
            </a:r>
          </a:p>
          <a:p>
            <a:r>
              <a:rPr lang="en-US" sz="4000" dirty="0" smtClean="0">
                <a:ln w="0"/>
                <a:latin typeface="NikoshBAN" panose="02000000000000000000" pitchFamily="2" charset="0"/>
                <a:cs typeface="NikoshBAN" panose="02000000000000000000" pitchFamily="2" charset="0"/>
                <a:sym typeface="Wingdings" panose="05000000000000000000" pitchFamily="2" charset="2"/>
              </a:rPr>
              <a:t></a:t>
            </a:r>
            <a:r>
              <a:rPr lang="bn-IN" sz="4000" dirty="0" smtClean="0">
                <a:ln w="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লেখকের  </a:t>
            </a:r>
            <a:r>
              <a:rPr lang="bn-IN" sz="4000" dirty="0" smtClean="0">
                <a:ln w="0"/>
                <a:latin typeface="NikoshBAN" panose="02000000000000000000" pitchFamily="2" charset="0"/>
                <a:cs typeface="NikoshBAN" panose="02000000000000000000" pitchFamily="2" charset="0"/>
                <a:sym typeface="Wingdings" panose="05000000000000000000" pitchFamily="2" charset="2"/>
              </a:rPr>
              <a:t>পরিচয়</a:t>
            </a:r>
            <a:r>
              <a:rPr lang="bn-BD" sz="4000" kern="1100" dirty="0" smtClean="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 </a:t>
            </a:r>
            <a:r>
              <a:rPr lang="bn-BD" sz="4000" kern="1100" dirty="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বলতে </a:t>
            </a:r>
            <a:r>
              <a:rPr lang="bn-BD" sz="4000" kern="1100" dirty="0" smtClean="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পারবে</a:t>
            </a:r>
            <a:r>
              <a:rPr lang="bn-IN" sz="4000" kern="1100" dirty="0" smtClean="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 </a:t>
            </a:r>
            <a:endParaRPr lang="bn-IN" sz="4000" kern="1100" dirty="0" smtClean="0">
              <a:ln w="1905"/>
              <a:latin typeface="NikoshBAN" panose="02000000000000000000" pitchFamily="2" charset="0"/>
              <a:ea typeface="NikoshBAN" pitchFamily="2" charset="0"/>
              <a:cs typeface="NikoshBAN" panose="02000000000000000000" pitchFamily="2" charset="0"/>
              <a:sym typeface="Wingdings"/>
            </a:endParaRPr>
          </a:p>
          <a:p>
            <a:pPr marL="457200" indent="-457200">
              <a:buFont typeface="Wingdings" panose="05000000000000000000" pitchFamily="2" charset="2"/>
              <a:buChar char="v"/>
            </a:pPr>
            <a:r>
              <a:rPr lang="bn-IN" sz="4000" dirty="0">
                <a:ln w="0"/>
                <a:latin typeface="NikoshBAN" panose="02000000000000000000" pitchFamily="2" charset="0"/>
                <a:cs typeface="NikoshBAN" panose="02000000000000000000" pitchFamily="2" charset="0"/>
              </a:rPr>
              <a:t>কিছু নতুন শব্দের অর্থ </a:t>
            </a:r>
            <a:r>
              <a:rPr lang="bn-IN" sz="4000" dirty="0" smtClean="0">
                <a:ln w="0"/>
                <a:latin typeface="NikoshBAN" panose="02000000000000000000" pitchFamily="2" charset="0"/>
                <a:cs typeface="NikoshBAN" panose="02000000000000000000" pitchFamily="2" charset="0"/>
              </a:rPr>
              <a:t>বলতে </a:t>
            </a:r>
            <a:r>
              <a:rPr lang="bn-BD" sz="4000" kern="1100" dirty="0" smtClean="0">
                <a:ln w="1905"/>
                <a:latin typeface="NikoshBAN" panose="02000000000000000000" pitchFamily="2" charset="0"/>
                <a:ea typeface="NikoshBAN" pitchFamily="2" charset="0"/>
                <a:cs typeface="NikoshBAN" panose="02000000000000000000" pitchFamily="2" charset="0"/>
                <a:sym typeface="Wingdings"/>
              </a:rPr>
              <a:t>পারবে</a:t>
            </a:r>
            <a:r>
              <a:rPr lang="bn-IN" sz="4000" kern="1100" dirty="0" smtClean="0">
                <a:ln w="1905"/>
                <a:latin typeface="NikoshBAN" panose="02000000000000000000" pitchFamily="2" charset="0"/>
                <a:ea typeface="NikoshBAN" pitchFamily="2" charset="0"/>
                <a:cs typeface="NikoshBAN" panose="02000000000000000000" pitchFamily="2" charset="0"/>
                <a:sym typeface="Wingdings"/>
              </a:rPr>
              <a:t>। </a:t>
            </a:r>
            <a:endParaRPr lang="en-US" sz="4000" kern="1100" dirty="0" smtClean="0">
              <a:ln w="1905"/>
              <a:latin typeface="NikoshBAN" panose="02000000000000000000" pitchFamily="2" charset="0"/>
              <a:ea typeface="NikoshBAN" pitchFamily="2" charset="0"/>
              <a:cs typeface="NikoshBAN" panose="02000000000000000000" pitchFamily="2" charset="0"/>
              <a:sym typeface="Wingdings"/>
            </a:endParaRPr>
          </a:p>
          <a:p>
            <a:pPr marL="457200" indent="-457200">
              <a:buFont typeface="Wingdings" panose="05000000000000000000" pitchFamily="2" charset="2"/>
              <a:buChar char="v"/>
            </a:pPr>
            <a:r>
              <a:rPr lang="bn-IN" sz="4000" kern="1100" dirty="0" smtClean="0">
                <a:ln w="1905"/>
                <a:latin typeface="NikoshBAN" panose="02000000000000000000" pitchFamily="2" charset="0"/>
                <a:ea typeface="NikoshBAN" pitchFamily="2" charset="0"/>
                <a:cs typeface="NikoshBAN" panose="02000000000000000000" pitchFamily="2" charset="0"/>
                <a:sym typeface="Wingdings"/>
              </a:rPr>
              <a:t>গল্পটি শুদ্ধ-উচ্চ</a:t>
            </a:r>
            <a:r>
              <a:rPr lang="en-US" sz="4000" kern="1100" dirty="0" smtClean="0">
                <a:ln w="1905"/>
                <a:latin typeface="NikoshBAN" panose="02000000000000000000" pitchFamily="2" charset="0"/>
                <a:ea typeface="NikoshBAN" pitchFamily="2" charset="0"/>
                <a:cs typeface="NikoshBAN" panose="02000000000000000000" pitchFamily="2" charset="0"/>
                <a:sym typeface="Wingdings"/>
              </a:rPr>
              <a:t>া</a:t>
            </a:r>
            <a:r>
              <a:rPr lang="bn-IN" sz="4000" kern="1100" dirty="0" smtClean="0">
                <a:ln w="1905"/>
                <a:latin typeface="NikoshBAN" panose="02000000000000000000" pitchFamily="2" charset="0"/>
                <a:ea typeface="NikoshBAN" pitchFamily="2" charset="0"/>
                <a:cs typeface="NikoshBAN" panose="02000000000000000000" pitchFamily="2" charset="0"/>
                <a:sym typeface="Wingdings"/>
              </a:rPr>
              <a:t>রণে পড়তে পারবে। </a:t>
            </a:r>
            <a:endParaRPr lang="bn-IN" sz="4000" kern="1100" dirty="0">
              <a:ln w="1905"/>
              <a:latin typeface="NikoshBAN" panose="02000000000000000000" pitchFamily="2" charset="0"/>
              <a:ea typeface="NikoshBAN" pitchFamily="2" charset="0"/>
              <a:cs typeface="NikoshBAN" panose="02000000000000000000" pitchFamily="2" charset="0"/>
              <a:sym typeface="Wingdings"/>
            </a:endParaRPr>
          </a:p>
          <a:p>
            <a:r>
              <a:rPr lang="en-US" sz="4000" kern="1100" dirty="0" smtClean="0">
                <a:ln w="1905"/>
                <a:latin typeface="NikoshBAN" panose="02000000000000000000" pitchFamily="2" charset="0"/>
                <a:ea typeface="NikoshBAN" pitchFamily="2" charset="0"/>
                <a:cs typeface="NikoshBAN" panose="02000000000000000000" pitchFamily="2" charset="0"/>
                <a:sym typeface="Wingdings" panose="05000000000000000000" pitchFamily="2" charset="2"/>
              </a:rPr>
              <a:t></a:t>
            </a:r>
            <a:r>
              <a:rPr lang="bn-IN" sz="4000" kern="1100" dirty="0" smtClean="0">
                <a:ln w="1905"/>
                <a:latin typeface="NikoshBAN" panose="02000000000000000000" pitchFamily="2" charset="0"/>
                <a:ea typeface="NikoshBAN" pitchFamily="2" charset="0"/>
                <a:cs typeface="NikoshBAN" panose="02000000000000000000" pitchFamily="2" charset="0"/>
                <a:sym typeface="Wingdings" panose="05000000000000000000" pitchFamily="2" charset="2"/>
              </a:rPr>
              <a:t> </a:t>
            </a:r>
            <a:r>
              <a:rPr lang="bn-IN" sz="4000" kern="1100" dirty="0" smtClean="0">
                <a:ln w="1905"/>
                <a:latin typeface="NikoshBAN" panose="02000000000000000000" pitchFamily="2" charset="0"/>
                <a:ea typeface="NikoshBAN" pitchFamily="2" charset="0"/>
                <a:cs typeface="NikoshBAN" panose="02000000000000000000" pitchFamily="2" charset="0"/>
                <a:sym typeface="Wingdings"/>
              </a:rPr>
              <a:t>ঋতুভেদে প্রকৃতির বিচিত্র সৌন্দর্যের রূপ ব্যাখ্যা করতে পারবে।  </a:t>
            </a:r>
            <a:endParaRPr lang="bn-IN" sz="4000" dirty="0" smtClean="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05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97156116"/>
              </p:ext>
            </p:extLst>
          </p:nvPr>
        </p:nvGraphicFramePr>
        <p:xfrm>
          <a:off x="246743" y="746560"/>
          <a:ext cx="11785600" cy="586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441371" y="118105"/>
            <a:ext cx="3396343" cy="523220"/>
          </a:xfrm>
          <a:prstGeom prst="rect">
            <a:avLst/>
          </a:prstGeom>
          <a:noFill/>
        </p:spPr>
        <p:txBody>
          <a:bodyPr wrap="square" rtlCol="0">
            <a:spAutoFit/>
          </a:bodyPr>
          <a:lstStyle/>
          <a:p>
            <a:r>
              <a:rPr lang="bn-IN" sz="2800" u="sng" dirty="0">
                <a:solidFill>
                  <a:schemeClr val="accent2">
                    <a:lumMod val="50000"/>
                  </a:schemeClr>
                </a:solidFill>
                <a:latin typeface="NikoshBAN" pitchFamily="2" charset="0"/>
                <a:cs typeface="NikoshBAN" pitchFamily="2" charset="0"/>
              </a:rPr>
              <a:t>এখন আমরা একটি ছবি দেখি</a:t>
            </a:r>
            <a:endParaRPr lang="en-US" dirty="0"/>
          </a:p>
        </p:txBody>
      </p:sp>
    </p:spTree>
    <p:extLst>
      <p:ext uri="{BB962C8B-B14F-4D97-AF65-F5344CB8AC3E}">
        <p14:creationId xmlns:p14="http://schemas.microsoft.com/office/powerpoint/2010/main" val="9355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graphicEl>
                                              <a:dgm id="{C67FE3EB-9E76-40D4-868E-8C9262D0DF2F}"/>
                                            </p:graphicEl>
                                          </p:spTgt>
                                        </p:tgtEl>
                                        <p:attrNameLst>
                                          <p:attrName>style.visibility</p:attrName>
                                        </p:attrNameLst>
                                      </p:cBhvr>
                                      <p:to>
                                        <p:strVal val="visible"/>
                                      </p:to>
                                    </p:set>
                                    <p:animEffect transition="in" filter="barn(inVertical)">
                                      <p:cBhvr>
                                        <p:cTn id="13" dur="500"/>
                                        <p:tgtEl>
                                          <p:spTgt spid="2">
                                            <p:graphicEl>
                                              <a:dgm id="{C67FE3EB-9E76-40D4-868E-8C9262D0DF2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graphicEl>
                                              <a:dgm id="{BEB7278D-7958-44AE-8478-FD07C3586C1F}"/>
                                            </p:graphicEl>
                                          </p:spTgt>
                                        </p:tgtEl>
                                        <p:attrNameLst>
                                          <p:attrName>style.visibility</p:attrName>
                                        </p:attrNameLst>
                                      </p:cBhvr>
                                      <p:to>
                                        <p:strVal val="visible"/>
                                      </p:to>
                                    </p:set>
                                    <p:animEffect transition="in" filter="barn(inVertical)">
                                      <p:cBhvr>
                                        <p:cTn id="18" dur="500"/>
                                        <p:tgtEl>
                                          <p:spTgt spid="2">
                                            <p:graphicEl>
                                              <a:dgm id="{BEB7278D-7958-44AE-8478-FD07C3586C1F}"/>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graphicEl>
                                              <a:dgm id="{DC22FB22-6A1B-4BF3-8FD5-734DE455C4AE}"/>
                                            </p:graphicEl>
                                          </p:spTgt>
                                        </p:tgtEl>
                                        <p:attrNameLst>
                                          <p:attrName>style.visibility</p:attrName>
                                        </p:attrNameLst>
                                      </p:cBhvr>
                                      <p:to>
                                        <p:strVal val="visible"/>
                                      </p:to>
                                    </p:set>
                                    <p:animEffect transition="in" filter="barn(inVertical)">
                                      <p:cBhvr>
                                        <p:cTn id="21" dur="500"/>
                                        <p:tgtEl>
                                          <p:spTgt spid="2">
                                            <p:graphicEl>
                                              <a:dgm id="{DC22FB22-6A1B-4BF3-8FD5-734DE455C4A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graphicEl>
                                              <a:dgm id="{B4003629-D834-4F21-A11A-E8638DC90E65}"/>
                                            </p:graphicEl>
                                          </p:spTgt>
                                        </p:tgtEl>
                                        <p:attrNameLst>
                                          <p:attrName>style.visibility</p:attrName>
                                        </p:attrNameLst>
                                      </p:cBhvr>
                                      <p:to>
                                        <p:strVal val="visible"/>
                                      </p:to>
                                    </p:set>
                                    <p:animEffect transition="in" filter="barn(inVertical)">
                                      <p:cBhvr>
                                        <p:cTn id="26" dur="500"/>
                                        <p:tgtEl>
                                          <p:spTgt spid="2">
                                            <p:graphicEl>
                                              <a:dgm id="{B4003629-D834-4F21-A11A-E8638DC90E65}"/>
                                            </p:graphic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graphicEl>
                                              <a:dgm id="{1494F63D-7761-45E8-8D8B-B491E65943F8}"/>
                                            </p:graphicEl>
                                          </p:spTgt>
                                        </p:tgtEl>
                                        <p:attrNameLst>
                                          <p:attrName>style.visibility</p:attrName>
                                        </p:attrNameLst>
                                      </p:cBhvr>
                                      <p:to>
                                        <p:strVal val="visible"/>
                                      </p:to>
                                    </p:set>
                                    <p:animEffect transition="in" filter="barn(inVertical)">
                                      <p:cBhvr>
                                        <p:cTn id="29" dur="500"/>
                                        <p:tgtEl>
                                          <p:spTgt spid="2">
                                            <p:graphicEl>
                                              <a:dgm id="{1494F63D-7761-45E8-8D8B-B491E65943F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graphicEl>
                                              <a:dgm id="{D79F89D3-9699-44F4-9084-21571E914BCB}"/>
                                            </p:graphicEl>
                                          </p:spTgt>
                                        </p:tgtEl>
                                        <p:attrNameLst>
                                          <p:attrName>style.visibility</p:attrName>
                                        </p:attrNameLst>
                                      </p:cBhvr>
                                      <p:to>
                                        <p:strVal val="visible"/>
                                      </p:to>
                                    </p:set>
                                    <p:animEffect transition="in" filter="barn(inVertical)">
                                      <p:cBhvr>
                                        <p:cTn id="34" dur="500"/>
                                        <p:tgtEl>
                                          <p:spTgt spid="2">
                                            <p:graphicEl>
                                              <a:dgm id="{D79F89D3-9699-44F4-9084-21571E914BCB}"/>
                                            </p:graphic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
                                            <p:graphicEl>
                                              <a:dgm id="{AB4F17C1-E61A-40A7-851C-71C9810C48E5}"/>
                                            </p:graphicEl>
                                          </p:spTgt>
                                        </p:tgtEl>
                                        <p:attrNameLst>
                                          <p:attrName>style.visibility</p:attrName>
                                        </p:attrNameLst>
                                      </p:cBhvr>
                                      <p:to>
                                        <p:strVal val="visible"/>
                                      </p:to>
                                    </p:set>
                                    <p:animEffect transition="in" filter="barn(inVertical)">
                                      <p:cBhvr>
                                        <p:cTn id="37" dur="500"/>
                                        <p:tgtEl>
                                          <p:spTgt spid="2">
                                            <p:graphicEl>
                                              <a:dgm id="{AB4F17C1-E61A-40A7-851C-71C9810C48E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graphicEl>
                                              <a:dgm id="{0492A5B2-20DD-433B-A676-608F93CF0D92}"/>
                                            </p:graphicEl>
                                          </p:spTgt>
                                        </p:tgtEl>
                                        <p:attrNameLst>
                                          <p:attrName>style.visibility</p:attrName>
                                        </p:attrNameLst>
                                      </p:cBhvr>
                                      <p:to>
                                        <p:strVal val="visible"/>
                                      </p:to>
                                    </p:set>
                                    <p:animEffect transition="in" filter="barn(inVertical)">
                                      <p:cBhvr>
                                        <p:cTn id="42" dur="500"/>
                                        <p:tgtEl>
                                          <p:spTgt spid="2">
                                            <p:graphicEl>
                                              <a:dgm id="{0492A5B2-20DD-433B-A676-608F93CF0D92}"/>
                                            </p:graphic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
                                            <p:graphicEl>
                                              <a:dgm id="{6021BC17-947D-4106-861E-077B7F530063}"/>
                                            </p:graphicEl>
                                          </p:spTgt>
                                        </p:tgtEl>
                                        <p:attrNameLst>
                                          <p:attrName>style.visibility</p:attrName>
                                        </p:attrNameLst>
                                      </p:cBhvr>
                                      <p:to>
                                        <p:strVal val="visible"/>
                                      </p:to>
                                    </p:set>
                                    <p:animEffect transition="in" filter="barn(inVertical)">
                                      <p:cBhvr>
                                        <p:cTn id="45" dur="500"/>
                                        <p:tgtEl>
                                          <p:spTgt spid="2">
                                            <p:graphicEl>
                                              <a:dgm id="{6021BC17-947D-4106-861E-077B7F53006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graphicEl>
                                              <a:dgm id="{718CDE9C-E6A3-48AF-BD9E-B21455FCD476}"/>
                                            </p:graphicEl>
                                          </p:spTgt>
                                        </p:tgtEl>
                                        <p:attrNameLst>
                                          <p:attrName>style.visibility</p:attrName>
                                        </p:attrNameLst>
                                      </p:cBhvr>
                                      <p:to>
                                        <p:strVal val="visible"/>
                                      </p:to>
                                    </p:set>
                                    <p:animEffect transition="in" filter="barn(inVertical)">
                                      <p:cBhvr>
                                        <p:cTn id="50" dur="500"/>
                                        <p:tgtEl>
                                          <p:spTgt spid="2">
                                            <p:graphicEl>
                                              <a:dgm id="{718CDE9C-E6A3-48AF-BD9E-B21455FCD476}"/>
                                            </p:graphicEl>
                                          </p:spTgt>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
                                            <p:graphicEl>
                                              <a:dgm id="{801B2D8C-9D5C-498B-AA86-CE1A000E2F17}"/>
                                            </p:graphicEl>
                                          </p:spTgt>
                                        </p:tgtEl>
                                        <p:attrNameLst>
                                          <p:attrName>style.visibility</p:attrName>
                                        </p:attrNameLst>
                                      </p:cBhvr>
                                      <p:to>
                                        <p:strVal val="visible"/>
                                      </p:to>
                                    </p:set>
                                    <p:animEffect transition="in" filter="barn(inVertical)">
                                      <p:cBhvr>
                                        <p:cTn id="53" dur="500"/>
                                        <p:tgtEl>
                                          <p:spTgt spid="2">
                                            <p:graphicEl>
                                              <a:dgm id="{801B2D8C-9D5C-498B-AA86-CE1A000E2F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172" y="122051"/>
            <a:ext cx="4093872"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8000" dirty="0" err="1" smtClean="0">
                <a:solidFill>
                  <a:srgbClr val="003300"/>
                </a:solidFill>
                <a:latin typeface="NikoshBAN" pitchFamily="2" charset="0"/>
                <a:cs typeface="NikoshBAN" pitchFamily="2" charset="0"/>
              </a:rPr>
              <a:t>আদর্শ</a:t>
            </a:r>
            <a:r>
              <a:rPr lang="en-US" sz="8000" dirty="0" smtClean="0">
                <a:solidFill>
                  <a:srgbClr val="003300"/>
                </a:solidFill>
                <a:latin typeface="NikoshBAN" pitchFamily="2" charset="0"/>
                <a:cs typeface="NikoshBAN" pitchFamily="2" charset="0"/>
              </a:rPr>
              <a:t> পাঠ</a:t>
            </a:r>
            <a:endParaRPr lang="en-US" sz="4400" dirty="0">
              <a:solidFill>
                <a:srgbClr val="003300"/>
              </a:solidFill>
              <a:latin typeface="NikoshBAN" pitchFamily="2" charset="0"/>
              <a:cs typeface="NikoshBAN"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343900" y="0"/>
            <a:ext cx="3480238" cy="1445490"/>
          </a:xfrm>
          <a:prstGeom prst="rect">
            <a:avLst/>
          </a:prstGeom>
          <a:ln w="38100">
            <a:solidFill>
              <a:srgbClr val="CC00FF"/>
            </a:solidFill>
          </a:ln>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0716" y="-61026"/>
            <a:ext cx="3657600" cy="1506515"/>
          </a:xfrm>
          <a:prstGeom prst="rect">
            <a:avLst/>
          </a:prstGeom>
          <a:ln w="38100">
            <a:solidFill>
              <a:srgbClr val="CC00FF"/>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8" y="1445490"/>
            <a:ext cx="12191999" cy="5412510"/>
          </a:xfrm>
          <a:prstGeom prst="rect">
            <a:avLst/>
          </a:prstGeom>
        </p:spPr>
      </p:pic>
    </p:spTree>
    <p:extLst>
      <p:ext uri="{BB962C8B-B14F-4D97-AF65-F5344CB8AC3E}">
        <p14:creationId xmlns:p14="http://schemas.microsoft.com/office/powerpoint/2010/main" val="32713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552" y="66846"/>
            <a:ext cx="3840587" cy="144655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dirty="0" smtClean="0">
                <a:latin typeface="NikoshBAN" pitchFamily="2" charset="0"/>
                <a:cs typeface="NikoshBAN" pitchFamily="2" charset="0"/>
              </a:rPr>
              <a:t>সরব পাঠ</a:t>
            </a:r>
            <a:endParaRPr lang="en-US" sz="4400" dirty="0">
              <a:latin typeface="NikoshBAN" pitchFamily="2" charset="0"/>
              <a:cs typeface="NikoshBAN"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039100" y="0"/>
            <a:ext cx="4037286" cy="158024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4102591" cy="158024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80242"/>
            <a:ext cx="12076386" cy="5277757"/>
          </a:xfrm>
          <a:prstGeom prst="rect">
            <a:avLst/>
          </a:prstGeom>
        </p:spPr>
      </p:pic>
    </p:spTree>
    <p:extLst>
      <p:ext uri="{BB962C8B-B14F-4D97-AF65-F5344CB8AC3E}">
        <p14:creationId xmlns:p14="http://schemas.microsoft.com/office/powerpoint/2010/main" val="294694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22840" y="286676"/>
            <a:ext cx="6443663" cy="762000"/>
          </a:xfrm>
          <a:prstGeom prst="roundRect">
            <a:avLst/>
          </a:prstGeom>
          <a:noFill/>
          <a:ln>
            <a:noFill/>
          </a:ln>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3200" u="sng" dirty="0" smtClean="0">
                <a:ln w="11430"/>
                <a:solidFill>
                  <a:srgbClr val="002060"/>
                </a:solidFill>
                <a:latin typeface="NikoshBAN" pitchFamily="2" charset="0"/>
                <a:cs typeface="NikoshBAN" pitchFamily="2" charset="0"/>
              </a:rPr>
              <a:t>এসো আজকের পাঠের নতুন শব্দার্থসমূহ শিখে </a:t>
            </a:r>
            <a:r>
              <a:rPr lang="bn-IN" sz="3200" u="sng" dirty="0" smtClean="0">
                <a:ln w="11430"/>
                <a:solidFill>
                  <a:srgbClr val="002060"/>
                </a:solidFill>
                <a:latin typeface="NikoshBAN" pitchFamily="2" charset="0"/>
                <a:cs typeface="NikoshBAN" pitchFamily="2" charset="0"/>
              </a:rPr>
              <a:t>নিই</a:t>
            </a:r>
            <a:endParaRPr lang="en-US" sz="3200" u="sng" dirty="0">
              <a:solidFill>
                <a:srgbClr val="002060"/>
              </a:solidFill>
              <a:latin typeface="NikoshBAN" pitchFamily="2" charset="0"/>
              <a:cs typeface="NikoshBAN" pitchFamily="2" charset="0"/>
            </a:endParaRPr>
          </a:p>
        </p:txBody>
      </p:sp>
      <p:sp>
        <p:nvSpPr>
          <p:cNvPr id="3" name="Oval 2"/>
          <p:cNvSpPr/>
          <p:nvPr/>
        </p:nvSpPr>
        <p:spPr>
          <a:xfrm>
            <a:off x="534127" y="1476895"/>
            <a:ext cx="2235439" cy="1241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মৌলিক</a:t>
            </a:r>
            <a:r>
              <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a:t>
            </a:r>
            <a:r>
              <a:rPr lang="bn-IN"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6000" dirty="0">
              <a:solidFill>
                <a:schemeClr val="accent2">
                  <a:lumMod val="50000"/>
                </a:schemeClr>
              </a:solidFill>
            </a:endParaRPr>
          </a:p>
        </p:txBody>
      </p:sp>
      <p:sp>
        <p:nvSpPr>
          <p:cNvPr id="4" name="Oval 3"/>
          <p:cNvSpPr/>
          <p:nvPr/>
        </p:nvSpPr>
        <p:spPr>
          <a:xfrm>
            <a:off x="8797240" y="5300985"/>
            <a:ext cx="2091327" cy="12114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000" dirty="0">
                <a:solidFill>
                  <a:srgbClr val="002060"/>
                </a:solidFill>
                <a:latin typeface="NikoshBAN" pitchFamily="2" charset="0"/>
                <a:cs typeface="NikoshBAN" pitchFamily="2" charset="0"/>
              </a:rPr>
              <a:t>ছয়</a:t>
            </a:r>
            <a:endParaRPr lang="en-US" sz="6000" dirty="0">
              <a:solidFill>
                <a:srgbClr val="002060"/>
              </a:solidFill>
            </a:endParaRPr>
          </a:p>
        </p:txBody>
      </p:sp>
      <p:sp>
        <p:nvSpPr>
          <p:cNvPr id="6" name="Oval 5"/>
          <p:cNvSpPr/>
          <p:nvPr/>
        </p:nvSpPr>
        <p:spPr>
          <a:xfrm>
            <a:off x="529961" y="3245612"/>
            <a:ext cx="2243769" cy="1241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বাহার</a:t>
            </a:r>
            <a:endParaRPr lang="en-US" sz="4800" dirty="0">
              <a:solidFill>
                <a:schemeClr val="accent2">
                  <a:lumMod val="50000"/>
                </a:schemeClr>
              </a:solidFill>
            </a:endParaRPr>
          </a:p>
        </p:txBody>
      </p:sp>
      <p:sp>
        <p:nvSpPr>
          <p:cNvPr id="8" name="Oval 7"/>
          <p:cNvSpPr/>
          <p:nvPr/>
        </p:nvSpPr>
        <p:spPr>
          <a:xfrm>
            <a:off x="8674628" y="3372135"/>
            <a:ext cx="2139572" cy="11914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800" dirty="0">
                <a:solidFill>
                  <a:schemeClr val="tx1"/>
                </a:solidFill>
                <a:latin typeface="NikoshBAN" pitchFamily="2" charset="0"/>
                <a:cs typeface="NikoshBAN" pitchFamily="2" charset="0"/>
              </a:rPr>
              <a:t>সৌন্দর্য</a:t>
            </a:r>
            <a:endParaRPr lang="en-US" sz="6000" dirty="0">
              <a:solidFill>
                <a:srgbClr val="002060"/>
              </a:solidFill>
            </a:endParaRPr>
          </a:p>
        </p:txBody>
      </p:sp>
      <p:sp>
        <p:nvSpPr>
          <p:cNvPr id="9" name="Oval 8"/>
          <p:cNvSpPr/>
          <p:nvPr/>
        </p:nvSpPr>
        <p:spPr>
          <a:xfrm>
            <a:off x="5050862" y="1476895"/>
            <a:ext cx="8382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21769" y="1476895"/>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14239" y="1522835"/>
            <a:ext cx="838200" cy="838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522" t="26353" r="522" b="9053"/>
          <a:stretch/>
        </p:blipFill>
        <p:spPr>
          <a:xfrm>
            <a:off x="3704627" y="2737726"/>
            <a:ext cx="3530670" cy="182589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Oval 15"/>
          <p:cNvSpPr/>
          <p:nvPr/>
        </p:nvSpPr>
        <p:spPr>
          <a:xfrm>
            <a:off x="8196716" y="1231534"/>
            <a:ext cx="3095397" cy="14245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err="1">
                <a:solidFill>
                  <a:schemeClr val="tx1"/>
                </a:solidFill>
                <a:latin typeface="NikoshBAN" pitchFamily="2" charset="0"/>
                <a:cs typeface="NikoshBAN" pitchFamily="2" charset="0"/>
              </a:rPr>
              <a:t>যার</a:t>
            </a:r>
            <a:r>
              <a:rPr lang="en-US" sz="2800" dirty="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মধ্য</a:t>
            </a:r>
            <a:r>
              <a:rPr lang="bn-IN" sz="2800" dirty="0">
                <a:solidFill>
                  <a:schemeClr val="tx1"/>
                </a:solidFill>
                <a:latin typeface="NikoshBAN" pitchFamily="2" charset="0"/>
                <a:cs typeface="NikoshBAN" pitchFamily="2" charset="0"/>
              </a:rPr>
              <a:t>ে</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অন্য</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কোন</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রঙের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মিশ্রণ</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ঘটে</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নি</a:t>
            </a:r>
            <a:r>
              <a:rPr lang="en-US" sz="2800" dirty="0">
                <a:solidFill>
                  <a:schemeClr val="tx1"/>
                </a:solidFill>
                <a:latin typeface="NikoshBAN" pitchFamily="2" charset="0"/>
                <a:cs typeface="NikoshBAN" pitchFamily="2" charset="0"/>
              </a:rPr>
              <a:t>।</a:t>
            </a:r>
            <a:endParaRPr lang="en-US" sz="6000" dirty="0">
              <a:solidFill>
                <a:srgbClr val="002060"/>
              </a:solidFill>
            </a:endParaRPr>
          </a:p>
        </p:txBody>
      </p:sp>
      <p:sp>
        <p:nvSpPr>
          <p:cNvPr id="17" name="Oval 16"/>
          <p:cNvSpPr/>
          <p:nvPr/>
        </p:nvSpPr>
        <p:spPr>
          <a:xfrm>
            <a:off x="579071" y="5025215"/>
            <a:ext cx="2243769" cy="1241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4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ষড়</a:t>
            </a:r>
            <a:endParaRPr lang="en-US" sz="4800" dirty="0">
              <a:solidFill>
                <a:schemeClr val="accent2">
                  <a:lumMod val="50000"/>
                </a:schemeClr>
              </a:solidFill>
            </a:endParaRPr>
          </a:p>
        </p:txBody>
      </p:sp>
      <p:sp>
        <p:nvSpPr>
          <p:cNvPr id="18" name="Oval 17"/>
          <p:cNvSpPr/>
          <p:nvPr/>
        </p:nvSpPr>
        <p:spPr>
          <a:xfrm>
            <a:off x="4034972" y="5025215"/>
            <a:ext cx="3200326" cy="1241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4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৬</a:t>
            </a:r>
            <a:endParaRPr lang="en-US" sz="4800" dirty="0">
              <a:solidFill>
                <a:schemeClr val="accent2">
                  <a:lumMod val="50000"/>
                </a:schemeClr>
              </a:solidFill>
            </a:endParaRPr>
          </a:p>
        </p:txBody>
      </p:sp>
    </p:spTree>
    <p:extLst>
      <p:ext uri="{BB962C8B-B14F-4D97-AF65-F5344CB8AC3E}">
        <p14:creationId xmlns:p14="http://schemas.microsoft.com/office/powerpoint/2010/main" val="3578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80">
                                          <p:stCondLst>
                                            <p:cond delay="0"/>
                                          </p:stCondLst>
                                        </p:cTn>
                                        <p:tgtEl>
                                          <p:spTgt spid="16"/>
                                        </p:tgtEl>
                                      </p:cBhvr>
                                    </p:animEffect>
                                    <p:anim calcmode="lin" valueType="num">
                                      <p:cBhvr>
                                        <p:cTn id="5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0" dur="26">
                                          <p:stCondLst>
                                            <p:cond delay="650"/>
                                          </p:stCondLst>
                                        </p:cTn>
                                        <p:tgtEl>
                                          <p:spTgt spid="16"/>
                                        </p:tgtEl>
                                      </p:cBhvr>
                                      <p:to x="100000" y="60000"/>
                                    </p:animScale>
                                    <p:animScale>
                                      <p:cBhvr>
                                        <p:cTn id="61" dur="166" decel="50000">
                                          <p:stCondLst>
                                            <p:cond delay="676"/>
                                          </p:stCondLst>
                                        </p:cTn>
                                        <p:tgtEl>
                                          <p:spTgt spid="16"/>
                                        </p:tgtEl>
                                      </p:cBhvr>
                                      <p:to x="100000" y="100000"/>
                                    </p:animScale>
                                    <p:animScale>
                                      <p:cBhvr>
                                        <p:cTn id="62" dur="26">
                                          <p:stCondLst>
                                            <p:cond delay="1312"/>
                                          </p:stCondLst>
                                        </p:cTn>
                                        <p:tgtEl>
                                          <p:spTgt spid="16"/>
                                        </p:tgtEl>
                                      </p:cBhvr>
                                      <p:to x="100000" y="80000"/>
                                    </p:animScale>
                                    <p:animScale>
                                      <p:cBhvr>
                                        <p:cTn id="63" dur="166" decel="50000">
                                          <p:stCondLst>
                                            <p:cond delay="1338"/>
                                          </p:stCondLst>
                                        </p:cTn>
                                        <p:tgtEl>
                                          <p:spTgt spid="16"/>
                                        </p:tgtEl>
                                      </p:cBhvr>
                                      <p:to x="100000" y="100000"/>
                                    </p:animScale>
                                    <p:animScale>
                                      <p:cBhvr>
                                        <p:cTn id="64" dur="26">
                                          <p:stCondLst>
                                            <p:cond delay="1642"/>
                                          </p:stCondLst>
                                        </p:cTn>
                                        <p:tgtEl>
                                          <p:spTgt spid="16"/>
                                        </p:tgtEl>
                                      </p:cBhvr>
                                      <p:to x="100000" y="90000"/>
                                    </p:animScale>
                                    <p:animScale>
                                      <p:cBhvr>
                                        <p:cTn id="65" dur="166" decel="50000">
                                          <p:stCondLst>
                                            <p:cond delay="1668"/>
                                          </p:stCondLst>
                                        </p:cTn>
                                        <p:tgtEl>
                                          <p:spTgt spid="16"/>
                                        </p:tgtEl>
                                      </p:cBhvr>
                                      <p:to x="100000" y="100000"/>
                                    </p:animScale>
                                    <p:animScale>
                                      <p:cBhvr>
                                        <p:cTn id="66" dur="26">
                                          <p:stCondLst>
                                            <p:cond delay="1808"/>
                                          </p:stCondLst>
                                        </p:cTn>
                                        <p:tgtEl>
                                          <p:spTgt spid="16"/>
                                        </p:tgtEl>
                                      </p:cBhvr>
                                      <p:to x="100000" y="95000"/>
                                    </p:animScale>
                                    <p:animScale>
                                      <p:cBhvr>
                                        <p:cTn id="67" dur="166" decel="50000">
                                          <p:stCondLst>
                                            <p:cond delay="1834"/>
                                          </p:stCondLst>
                                        </p:cTn>
                                        <p:tgtEl>
                                          <p:spTgt spid="16"/>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80">
                                          <p:stCondLst>
                                            <p:cond delay="0"/>
                                          </p:stCondLst>
                                        </p:cTn>
                                        <p:tgtEl>
                                          <p:spTgt spid="6"/>
                                        </p:tgtEl>
                                      </p:cBhvr>
                                    </p:animEffect>
                                    <p:anim calcmode="lin" valueType="num">
                                      <p:cBhvr>
                                        <p:cTn id="7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8" dur="26">
                                          <p:stCondLst>
                                            <p:cond delay="650"/>
                                          </p:stCondLst>
                                        </p:cTn>
                                        <p:tgtEl>
                                          <p:spTgt spid="6"/>
                                        </p:tgtEl>
                                      </p:cBhvr>
                                      <p:to x="100000" y="60000"/>
                                    </p:animScale>
                                    <p:animScale>
                                      <p:cBhvr>
                                        <p:cTn id="79" dur="166" decel="50000">
                                          <p:stCondLst>
                                            <p:cond delay="676"/>
                                          </p:stCondLst>
                                        </p:cTn>
                                        <p:tgtEl>
                                          <p:spTgt spid="6"/>
                                        </p:tgtEl>
                                      </p:cBhvr>
                                      <p:to x="100000" y="100000"/>
                                    </p:animScale>
                                    <p:animScale>
                                      <p:cBhvr>
                                        <p:cTn id="80" dur="26">
                                          <p:stCondLst>
                                            <p:cond delay="1312"/>
                                          </p:stCondLst>
                                        </p:cTn>
                                        <p:tgtEl>
                                          <p:spTgt spid="6"/>
                                        </p:tgtEl>
                                      </p:cBhvr>
                                      <p:to x="100000" y="80000"/>
                                    </p:animScale>
                                    <p:animScale>
                                      <p:cBhvr>
                                        <p:cTn id="81" dur="166" decel="50000">
                                          <p:stCondLst>
                                            <p:cond delay="1338"/>
                                          </p:stCondLst>
                                        </p:cTn>
                                        <p:tgtEl>
                                          <p:spTgt spid="6"/>
                                        </p:tgtEl>
                                      </p:cBhvr>
                                      <p:to x="100000" y="100000"/>
                                    </p:animScale>
                                    <p:animScale>
                                      <p:cBhvr>
                                        <p:cTn id="82" dur="26">
                                          <p:stCondLst>
                                            <p:cond delay="1642"/>
                                          </p:stCondLst>
                                        </p:cTn>
                                        <p:tgtEl>
                                          <p:spTgt spid="6"/>
                                        </p:tgtEl>
                                      </p:cBhvr>
                                      <p:to x="100000" y="90000"/>
                                    </p:animScale>
                                    <p:animScale>
                                      <p:cBhvr>
                                        <p:cTn id="83" dur="166" decel="50000">
                                          <p:stCondLst>
                                            <p:cond delay="1668"/>
                                          </p:stCondLst>
                                        </p:cTn>
                                        <p:tgtEl>
                                          <p:spTgt spid="6"/>
                                        </p:tgtEl>
                                      </p:cBhvr>
                                      <p:to x="100000" y="100000"/>
                                    </p:animScale>
                                    <p:animScale>
                                      <p:cBhvr>
                                        <p:cTn id="84" dur="26">
                                          <p:stCondLst>
                                            <p:cond delay="1808"/>
                                          </p:stCondLst>
                                        </p:cTn>
                                        <p:tgtEl>
                                          <p:spTgt spid="6"/>
                                        </p:tgtEl>
                                      </p:cBhvr>
                                      <p:to x="100000" y="95000"/>
                                    </p:animScale>
                                    <p:animScale>
                                      <p:cBhvr>
                                        <p:cTn id="85" dur="166" decel="50000">
                                          <p:stCondLst>
                                            <p:cond delay="1834"/>
                                          </p:stCondLst>
                                        </p:cTn>
                                        <p:tgtEl>
                                          <p:spTgt spid="6"/>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down)">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80">
                                          <p:stCondLst>
                                            <p:cond delay="0"/>
                                          </p:stCondLst>
                                        </p:cTn>
                                        <p:tgtEl>
                                          <p:spTgt spid="8"/>
                                        </p:tgtEl>
                                      </p:cBhvr>
                                    </p:animEffect>
                                    <p:anim calcmode="lin" valueType="num">
                                      <p:cBhvr>
                                        <p:cTn id="9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1" dur="26">
                                          <p:stCondLst>
                                            <p:cond delay="650"/>
                                          </p:stCondLst>
                                        </p:cTn>
                                        <p:tgtEl>
                                          <p:spTgt spid="8"/>
                                        </p:tgtEl>
                                      </p:cBhvr>
                                      <p:to x="100000" y="60000"/>
                                    </p:animScale>
                                    <p:animScale>
                                      <p:cBhvr>
                                        <p:cTn id="102" dur="166" decel="50000">
                                          <p:stCondLst>
                                            <p:cond delay="676"/>
                                          </p:stCondLst>
                                        </p:cTn>
                                        <p:tgtEl>
                                          <p:spTgt spid="8"/>
                                        </p:tgtEl>
                                      </p:cBhvr>
                                      <p:to x="100000" y="100000"/>
                                    </p:animScale>
                                    <p:animScale>
                                      <p:cBhvr>
                                        <p:cTn id="103" dur="26">
                                          <p:stCondLst>
                                            <p:cond delay="1312"/>
                                          </p:stCondLst>
                                        </p:cTn>
                                        <p:tgtEl>
                                          <p:spTgt spid="8"/>
                                        </p:tgtEl>
                                      </p:cBhvr>
                                      <p:to x="100000" y="80000"/>
                                    </p:animScale>
                                    <p:animScale>
                                      <p:cBhvr>
                                        <p:cTn id="104" dur="166" decel="50000">
                                          <p:stCondLst>
                                            <p:cond delay="1338"/>
                                          </p:stCondLst>
                                        </p:cTn>
                                        <p:tgtEl>
                                          <p:spTgt spid="8"/>
                                        </p:tgtEl>
                                      </p:cBhvr>
                                      <p:to x="100000" y="100000"/>
                                    </p:animScale>
                                    <p:animScale>
                                      <p:cBhvr>
                                        <p:cTn id="105" dur="26">
                                          <p:stCondLst>
                                            <p:cond delay="1642"/>
                                          </p:stCondLst>
                                        </p:cTn>
                                        <p:tgtEl>
                                          <p:spTgt spid="8"/>
                                        </p:tgtEl>
                                      </p:cBhvr>
                                      <p:to x="100000" y="90000"/>
                                    </p:animScale>
                                    <p:animScale>
                                      <p:cBhvr>
                                        <p:cTn id="106" dur="166" decel="50000">
                                          <p:stCondLst>
                                            <p:cond delay="1668"/>
                                          </p:stCondLst>
                                        </p:cTn>
                                        <p:tgtEl>
                                          <p:spTgt spid="8"/>
                                        </p:tgtEl>
                                      </p:cBhvr>
                                      <p:to x="100000" y="100000"/>
                                    </p:animScale>
                                    <p:animScale>
                                      <p:cBhvr>
                                        <p:cTn id="107" dur="26">
                                          <p:stCondLst>
                                            <p:cond delay="1808"/>
                                          </p:stCondLst>
                                        </p:cTn>
                                        <p:tgtEl>
                                          <p:spTgt spid="8"/>
                                        </p:tgtEl>
                                      </p:cBhvr>
                                      <p:to x="100000" y="95000"/>
                                    </p:animScale>
                                    <p:animScale>
                                      <p:cBhvr>
                                        <p:cTn id="108" dur="166" decel="50000">
                                          <p:stCondLst>
                                            <p:cond delay="1834"/>
                                          </p:stCondLst>
                                        </p:cTn>
                                        <p:tgtEl>
                                          <p:spTgt spid="8"/>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down)">
                                      <p:cBhvr>
                                        <p:cTn id="113" dur="580">
                                          <p:stCondLst>
                                            <p:cond delay="0"/>
                                          </p:stCondLst>
                                        </p:cTn>
                                        <p:tgtEl>
                                          <p:spTgt spid="17"/>
                                        </p:tgtEl>
                                      </p:cBhvr>
                                    </p:animEffect>
                                    <p:anim calcmode="lin" valueType="num">
                                      <p:cBhvr>
                                        <p:cTn id="1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9" dur="26">
                                          <p:stCondLst>
                                            <p:cond delay="650"/>
                                          </p:stCondLst>
                                        </p:cTn>
                                        <p:tgtEl>
                                          <p:spTgt spid="17"/>
                                        </p:tgtEl>
                                      </p:cBhvr>
                                      <p:to x="100000" y="60000"/>
                                    </p:animScale>
                                    <p:animScale>
                                      <p:cBhvr>
                                        <p:cTn id="120" dur="166" decel="50000">
                                          <p:stCondLst>
                                            <p:cond delay="676"/>
                                          </p:stCondLst>
                                        </p:cTn>
                                        <p:tgtEl>
                                          <p:spTgt spid="17"/>
                                        </p:tgtEl>
                                      </p:cBhvr>
                                      <p:to x="100000" y="100000"/>
                                    </p:animScale>
                                    <p:animScale>
                                      <p:cBhvr>
                                        <p:cTn id="121" dur="26">
                                          <p:stCondLst>
                                            <p:cond delay="1312"/>
                                          </p:stCondLst>
                                        </p:cTn>
                                        <p:tgtEl>
                                          <p:spTgt spid="17"/>
                                        </p:tgtEl>
                                      </p:cBhvr>
                                      <p:to x="100000" y="80000"/>
                                    </p:animScale>
                                    <p:animScale>
                                      <p:cBhvr>
                                        <p:cTn id="122" dur="166" decel="50000">
                                          <p:stCondLst>
                                            <p:cond delay="1338"/>
                                          </p:stCondLst>
                                        </p:cTn>
                                        <p:tgtEl>
                                          <p:spTgt spid="17"/>
                                        </p:tgtEl>
                                      </p:cBhvr>
                                      <p:to x="100000" y="100000"/>
                                    </p:animScale>
                                    <p:animScale>
                                      <p:cBhvr>
                                        <p:cTn id="123" dur="26">
                                          <p:stCondLst>
                                            <p:cond delay="1642"/>
                                          </p:stCondLst>
                                        </p:cTn>
                                        <p:tgtEl>
                                          <p:spTgt spid="17"/>
                                        </p:tgtEl>
                                      </p:cBhvr>
                                      <p:to x="100000" y="90000"/>
                                    </p:animScale>
                                    <p:animScale>
                                      <p:cBhvr>
                                        <p:cTn id="124" dur="166" decel="50000">
                                          <p:stCondLst>
                                            <p:cond delay="1668"/>
                                          </p:stCondLst>
                                        </p:cTn>
                                        <p:tgtEl>
                                          <p:spTgt spid="17"/>
                                        </p:tgtEl>
                                      </p:cBhvr>
                                      <p:to x="100000" y="100000"/>
                                    </p:animScale>
                                    <p:animScale>
                                      <p:cBhvr>
                                        <p:cTn id="125" dur="26">
                                          <p:stCondLst>
                                            <p:cond delay="1808"/>
                                          </p:stCondLst>
                                        </p:cTn>
                                        <p:tgtEl>
                                          <p:spTgt spid="17"/>
                                        </p:tgtEl>
                                      </p:cBhvr>
                                      <p:to x="100000" y="95000"/>
                                    </p:animScale>
                                    <p:animScale>
                                      <p:cBhvr>
                                        <p:cTn id="126" dur="166" decel="50000">
                                          <p:stCondLst>
                                            <p:cond delay="1834"/>
                                          </p:stCondLst>
                                        </p:cTn>
                                        <p:tgtEl>
                                          <p:spTgt spid="17"/>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wipe(down)">
                                      <p:cBhvr>
                                        <p:cTn id="131" dur="580">
                                          <p:stCondLst>
                                            <p:cond delay="0"/>
                                          </p:stCondLst>
                                        </p:cTn>
                                        <p:tgtEl>
                                          <p:spTgt spid="18"/>
                                        </p:tgtEl>
                                      </p:cBhvr>
                                    </p:animEffect>
                                    <p:anim calcmode="lin" valueType="num">
                                      <p:cBhvr>
                                        <p:cTn id="1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7" dur="26">
                                          <p:stCondLst>
                                            <p:cond delay="650"/>
                                          </p:stCondLst>
                                        </p:cTn>
                                        <p:tgtEl>
                                          <p:spTgt spid="18"/>
                                        </p:tgtEl>
                                      </p:cBhvr>
                                      <p:to x="100000" y="60000"/>
                                    </p:animScale>
                                    <p:animScale>
                                      <p:cBhvr>
                                        <p:cTn id="138" dur="166" decel="50000">
                                          <p:stCondLst>
                                            <p:cond delay="676"/>
                                          </p:stCondLst>
                                        </p:cTn>
                                        <p:tgtEl>
                                          <p:spTgt spid="18"/>
                                        </p:tgtEl>
                                      </p:cBhvr>
                                      <p:to x="100000" y="100000"/>
                                    </p:animScale>
                                    <p:animScale>
                                      <p:cBhvr>
                                        <p:cTn id="139" dur="26">
                                          <p:stCondLst>
                                            <p:cond delay="1312"/>
                                          </p:stCondLst>
                                        </p:cTn>
                                        <p:tgtEl>
                                          <p:spTgt spid="18"/>
                                        </p:tgtEl>
                                      </p:cBhvr>
                                      <p:to x="100000" y="80000"/>
                                    </p:animScale>
                                    <p:animScale>
                                      <p:cBhvr>
                                        <p:cTn id="140" dur="166" decel="50000">
                                          <p:stCondLst>
                                            <p:cond delay="1338"/>
                                          </p:stCondLst>
                                        </p:cTn>
                                        <p:tgtEl>
                                          <p:spTgt spid="18"/>
                                        </p:tgtEl>
                                      </p:cBhvr>
                                      <p:to x="100000" y="100000"/>
                                    </p:animScale>
                                    <p:animScale>
                                      <p:cBhvr>
                                        <p:cTn id="141" dur="26">
                                          <p:stCondLst>
                                            <p:cond delay="1642"/>
                                          </p:stCondLst>
                                        </p:cTn>
                                        <p:tgtEl>
                                          <p:spTgt spid="18"/>
                                        </p:tgtEl>
                                      </p:cBhvr>
                                      <p:to x="100000" y="90000"/>
                                    </p:animScale>
                                    <p:animScale>
                                      <p:cBhvr>
                                        <p:cTn id="142" dur="166" decel="50000">
                                          <p:stCondLst>
                                            <p:cond delay="1668"/>
                                          </p:stCondLst>
                                        </p:cTn>
                                        <p:tgtEl>
                                          <p:spTgt spid="18"/>
                                        </p:tgtEl>
                                      </p:cBhvr>
                                      <p:to x="100000" y="100000"/>
                                    </p:animScale>
                                    <p:animScale>
                                      <p:cBhvr>
                                        <p:cTn id="143" dur="26">
                                          <p:stCondLst>
                                            <p:cond delay="1808"/>
                                          </p:stCondLst>
                                        </p:cTn>
                                        <p:tgtEl>
                                          <p:spTgt spid="18"/>
                                        </p:tgtEl>
                                      </p:cBhvr>
                                      <p:to x="100000" y="95000"/>
                                    </p:animScale>
                                    <p:animScale>
                                      <p:cBhvr>
                                        <p:cTn id="144" dur="166" decel="50000">
                                          <p:stCondLst>
                                            <p:cond delay="1834"/>
                                          </p:stCondLst>
                                        </p:cTn>
                                        <p:tgtEl>
                                          <p:spTgt spid="18"/>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wipe(down)">
                                      <p:cBhvr>
                                        <p:cTn id="149" dur="580">
                                          <p:stCondLst>
                                            <p:cond delay="0"/>
                                          </p:stCondLst>
                                        </p:cTn>
                                        <p:tgtEl>
                                          <p:spTgt spid="4"/>
                                        </p:tgtEl>
                                      </p:cBhvr>
                                    </p:animEffect>
                                    <p:anim calcmode="lin" valueType="num">
                                      <p:cBhvr>
                                        <p:cTn id="1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5" dur="26">
                                          <p:stCondLst>
                                            <p:cond delay="650"/>
                                          </p:stCondLst>
                                        </p:cTn>
                                        <p:tgtEl>
                                          <p:spTgt spid="4"/>
                                        </p:tgtEl>
                                      </p:cBhvr>
                                      <p:to x="100000" y="60000"/>
                                    </p:animScale>
                                    <p:animScale>
                                      <p:cBhvr>
                                        <p:cTn id="156" dur="166" decel="50000">
                                          <p:stCondLst>
                                            <p:cond delay="676"/>
                                          </p:stCondLst>
                                        </p:cTn>
                                        <p:tgtEl>
                                          <p:spTgt spid="4"/>
                                        </p:tgtEl>
                                      </p:cBhvr>
                                      <p:to x="100000" y="100000"/>
                                    </p:animScale>
                                    <p:animScale>
                                      <p:cBhvr>
                                        <p:cTn id="157" dur="26">
                                          <p:stCondLst>
                                            <p:cond delay="1312"/>
                                          </p:stCondLst>
                                        </p:cTn>
                                        <p:tgtEl>
                                          <p:spTgt spid="4"/>
                                        </p:tgtEl>
                                      </p:cBhvr>
                                      <p:to x="100000" y="80000"/>
                                    </p:animScale>
                                    <p:animScale>
                                      <p:cBhvr>
                                        <p:cTn id="158" dur="166" decel="50000">
                                          <p:stCondLst>
                                            <p:cond delay="1338"/>
                                          </p:stCondLst>
                                        </p:cTn>
                                        <p:tgtEl>
                                          <p:spTgt spid="4"/>
                                        </p:tgtEl>
                                      </p:cBhvr>
                                      <p:to x="100000" y="100000"/>
                                    </p:animScale>
                                    <p:animScale>
                                      <p:cBhvr>
                                        <p:cTn id="159" dur="26">
                                          <p:stCondLst>
                                            <p:cond delay="1642"/>
                                          </p:stCondLst>
                                        </p:cTn>
                                        <p:tgtEl>
                                          <p:spTgt spid="4"/>
                                        </p:tgtEl>
                                      </p:cBhvr>
                                      <p:to x="100000" y="90000"/>
                                    </p:animScale>
                                    <p:animScale>
                                      <p:cBhvr>
                                        <p:cTn id="160" dur="166" decel="50000">
                                          <p:stCondLst>
                                            <p:cond delay="1668"/>
                                          </p:stCondLst>
                                        </p:cTn>
                                        <p:tgtEl>
                                          <p:spTgt spid="4"/>
                                        </p:tgtEl>
                                      </p:cBhvr>
                                      <p:to x="100000" y="100000"/>
                                    </p:animScale>
                                    <p:animScale>
                                      <p:cBhvr>
                                        <p:cTn id="161" dur="26">
                                          <p:stCondLst>
                                            <p:cond delay="1808"/>
                                          </p:stCondLst>
                                        </p:cTn>
                                        <p:tgtEl>
                                          <p:spTgt spid="4"/>
                                        </p:tgtEl>
                                      </p:cBhvr>
                                      <p:to x="100000" y="95000"/>
                                    </p:animScale>
                                    <p:animScale>
                                      <p:cBhvr>
                                        <p:cTn id="16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8" grpId="0" animBg="1"/>
      <p:bldP spid="9" grpId="0" animBg="1"/>
      <p:bldP spid="10" grpId="0" animBg="1"/>
      <p:bldP spid="11"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TotalTime>
  <Words>671</Words>
  <Application>Microsoft Office PowerPoint</Application>
  <PresentationFormat>Widescreen</PresentationFormat>
  <Paragraphs>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USER</cp:lastModifiedBy>
  <cp:revision>141</cp:revision>
  <dcterms:created xsi:type="dcterms:W3CDTF">2019-05-17T19:49:49Z</dcterms:created>
  <dcterms:modified xsi:type="dcterms:W3CDTF">2020-05-14T05:27:52Z</dcterms:modified>
</cp:coreProperties>
</file>