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2" r:id="rId15"/>
    <p:sldId id="273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3E9CF-8181-4788-A748-F6C02930BF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en-US"/>
        </a:p>
      </dgm:t>
    </dgm:pt>
    <dgm:pt modelId="{6621D4C2-7F26-41F3-BA53-900482D6AA7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rtl="0"/>
          <a:r>
            <a:rPr lang="bn-IN" sz="4400" dirty="0" smtClean="0">
              <a:latin typeface="NikoshBAN" pitchFamily="2" charset="0"/>
              <a:cs typeface="NikoshBAN" pitchFamily="2" charset="0"/>
            </a:rPr>
            <a:t>এসো কিছু ছবি দেখি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1FEF3E27-AE96-4573-9709-10526D0906B9}" type="parTrans" cxnId="{5C14586A-5362-4812-8380-D643CEDECE6C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BBDC8FA5-A899-4D98-AF39-26A8CA6CE505}" type="sibTrans" cxnId="{5C14586A-5362-4812-8380-D643CEDECE6C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4AF8A015-5F90-4B5E-8702-B5DA23C941E4}" type="pres">
      <dgm:prSet presAssocID="{C8A3E9CF-8181-4788-A748-F6C02930BF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27C0F7-4E36-417E-A7F4-6F00CBB674BA}" type="pres">
      <dgm:prSet presAssocID="{6621D4C2-7F26-41F3-BA53-900482D6AA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14586A-5362-4812-8380-D643CEDECE6C}" srcId="{C8A3E9CF-8181-4788-A748-F6C02930BFAD}" destId="{6621D4C2-7F26-41F3-BA53-900482D6AA78}" srcOrd="0" destOrd="0" parTransId="{1FEF3E27-AE96-4573-9709-10526D0906B9}" sibTransId="{BBDC8FA5-A899-4D98-AF39-26A8CA6CE505}"/>
    <dgm:cxn modelId="{754CD4D9-64ED-41E7-B883-D89499F019B8}" type="presOf" srcId="{6621D4C2-7F26-41F3-BA53-900482D6AA78}" destId="{F627C0F7-4E36-417E-A7F4-6F00CBB674BA}" srcOrd="0" destOrd="0" presId="urn:microsoft.com/office/officeart/2005/8/layout/vList2"/>
    <dgm:cxn modelId="{430F063B-CE79-43C8-A4E3-3F472A78A48A}" type="presOf" srcId="{C8A3E9CF-8181-4788-A748-F6C02930BFAD}" destId="{4AF8A015-5F90-4B5E-8702-B5DA23C941E4}" srcOrd="0" destOrd="0" presId="urn:microsoft.com/office/officeart/2005/8/layout/vList2"/>
    <dgm:cxn modelId="{80631A95-4118-4C53-B35B-34EA4154CB32}" type="presParOf" srcId="{4AF8A015-5F90-4B5E-8702-B5DA23C941E4}" destId="{F627C0F7-4E36-417E-A7F4-6F00CBB674BA}" srcOrd="0" destOrd="0" presId="urn:microsoft.com/office/officeart/2005/8/layout/vList2"/>
  </dgm:cxnLst>
  <dgm:bg>
    <a:solidFill>
      <a:schemeClr val="accent2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665FA5-1A9B-4A84-B002-55C6658BDDE9}" type="doc">
      <dgm:prSet loTypeId="urn:microsoft.com/office/officeart/2005/8/layout/venn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D5B6D75-01B4-46D4-89FC-83A40D11463D}">
      <dgm:prSet phldrT="[Text]"/>
      <dgm:spPr>
        <a:noFill/>
        <a:ln w="57150">
          <a:solidFill>
            <a:srgbClr val="002060"/>
          </a:solidFill>
        </a:ln>
      </dgm:spPr>
      <dgm:t>
        <a:bodyPr/>
        <a:lstStyle/>
        <a:p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9B5E124-B256-4493-A962-99E5CACE0ED3}" type="parTrans" cxnId="{0A4D42E0-3F0C-4C42-BFAE-06439BA35169}">
      <dgm:prSet/>
      <dgm:spPr/>
      <dgm:t>
        <a:bodyPr/>
        <a:lstStyle/>
        <a:p>
          <a:endParaRPr lang="en-US"/>
        </a:p>
      </dgm:t>
    </dgm:pt>
    <dgm:pt modelId="{A0265428-DB9D-4D24-967A-72ECD013702F}" type="sibTrans" cxnId="{0A4D42E0-3F0C-4C42-BFAE-06439BA35169}">
      <dgm:prSet/>
      <dgm:spPr/>
      <dgm:t>
        <a:bodyPr/>
        <a:lstStyle/>
        <a:p>
          <a:endParaRPr lang="en-US"/>
        </a:p>
      </dgm:t>
    </dgm:pt>
    <dgm:pt modelId="{72559E90-59AF-45B3-995B-B78F5107F39E}">
      <dgm:prSet phldrT="[Text]"/>
      <dgm:spPr>
        <a:solidFill>
          <a:srgbClr val="C00000"/>
        </a:solidFill>
        <a:ln w="57150"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4322AA37-0561-4052-A30E-5C73B74CB12F}" type="parTrans" cxnId="{B9C2C031-7859-42C4-A044-7D9FA5A97ED0}">
      <dgm:prSet/>
      <dgm:spPr/>
      <dgm:t>
        <a:bodyPr/>
        <a:lstStyle/>
        <a:p>
          <a:endParaRPr lang="en-US"/>
        </a:p>
      </dgm:t>
    </dgm:pt>
    <dgm:pt modelId="{2A74903B-453A-440A-9A0D-7F82029AC1C0}" type="sibTrans" cxnId="{B9C2C031-7859-42C4-A044-7D9FA5A97ED0}">
      <dgm:prSet/>
      <dgm:spPr/>
      <dgm:t>
        <a:bodyPr/>
        <a:lstStyle/>
        <a:p>
          <a:endParaRPr lang="en-US"/>
        </a:p>
      </dgm:t>
    </dgm:pt>
    <dgm:pt modelId="{6DD1F33B-63E5-4B1A-A76F-A22489EDF995}">
      <dgm:prSet phldrT="[Text]"/>
      <dgm:spPr>
        <a:solidFill>
          <a:srgbClr val="C00000"/>
        </a:solidFill>
        <a:ln w="57150">
          <a:solidFill>
            <a:schemeClr val="tx1"/>
          </a:solidFill>
        </a:ln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6DF1C4D-B18C-42D6-AABF-CB73767ADE68}" type="parTrans" cxnId="{18462886-EC2B-4DD9-A166-486FE3D9F373}">
      <dgm:prSet/>
      <dgm:spPr/>
      <dgm:t>
        <a:bodyPr/>
        <a:lstStyle/>
        <a:p>
          <a:endParaRPr lang="en-US"/>
        </a:p>
      </dgm:t>
    </dgm:pt>
    <dgm:pt modelId="{4B3B761B-24A8-45E7-9A82-9578C34FF31C}" type="sibTrans" cxnId="{18462886-EC2B-4DD9-A166-486FE3D9F373}">
      <dgm:prSet/>
      <dgm:spPr/>
      <dgm:t>
        <a:bodyPr/>
        <a:lstStyle/>
        <a:p>
          <a:endParaRPr lang="en-US"/>
        </a:p>
      </dgm:t>
    </dgm:pt>
    <dgm:pt modelId="{6FB38304-B56A-4053-9FFA-40994726BC3E}">
      <dgm:prSet phldrT="[Text]"/>
      <dgm:spPr>
        <a:solidFill>
          <a:srgbClr val="C00000"/>
        </a:solidFill>
        <a:ln w="57150">
          <a:solidFill>
            <a:srgbClr val="002060"/>
          </a:solidFill>
        </a:ln>
      </dgm:spPr>
      <dgm:t>
        <a:bodyPr/>
        <a:lstStyle/>
        <a:p>
          <a:endParaRPr lang="en-US" dirty="0">
            <a:solidFill>
              <a:srgbClr val="0070C0"/>
            </a:solidFill>
          </a:endParaRPr>
        </a:p>
      </dgm:t>
    </dgm:pt>
    <dgm:pt modelId="{899A2368-6677-49D2-9C73-80E8EA39DE0F}" type="parTrans" cxnId="{EC5CFCCC-9504-4CED-B83B-8346B026466B}">
      <dgm:prSet/>
      <dgm:spPr/>
      <dgm:t>
        <a:bodyPr/>
        <a:lstStyle/>
        <a:p>
          <a:endParaRPr lang="en-US"/>
        </a:p>
      </dgm:t>
    </dgm:pt>
    <dgm:pt modelId="{AB4FAA62-AA13-4C64-9FC5-624EA4E01626}" type="sibTrans" cxnId="{EC5CFCCC-9504-4CED-B83B-8346B026466B}">
      <dgm:prSet/>
      <dgm:spPr/>
      <dgm:t>
        <a:bodyPr/>
        <a:lstStyle/>
        <a:p>
          <a:endParaRPr lang="en-US"/>
        </a:p>
      </dgm:t>
    </dgm:pt>
    <dgm:pt modelId="{5BFC0BB2-7880-459F-AD4F-6C4CA0665A77}" type="pres">
      <dgm:prSet presAssocID="{9C665FA5-1A9B-4A84-B002-55C6658BDD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BC43A-59E8-494F-97EF-BAAC2B1E1783}" type="pres">
      <dgm:prSet presAssocID="{ED5B6D75-01B4-46D4-89FC-83A40D11463D}" presName="Name5" presStyleLbl="vennNode1" presStyleIdx="0" presStyleCnt="4" custScaleY="132758" custLinFactNeighborX="-498" custLinFactNeighborY="-7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749B2-A9E6-496D-BB2F-067CB6AA4029}" type="pres">
      <dgm:prSet presAssocID="{A0265428-DB9D-4D24-967A-72ECD013702F}" presName="space" presStyleCnt="0"/>
      <dgm:spPr/>
    </dgm:pt>
    <dgm:pt modelId="{01A59E16-58D5-4B2D-80D1-D4CA78D10D5B}" type="pres">
      <dgm:prSet presAssocID="{72559E90-59AF-45B3-995B-B78F5107F39E}" presName="Name5" presStyleLbl="vennNode1" presStyleIdx="1" presStyleCnt="4" custScaleY="137860" custLinFactNeighborX="7741" custLinFactNeighborY="-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321FC-9FCF-41F6-BF1D-E646385C4E72}" type="pres">
      <dgm:prSet presAssocID="{2A74903B-453A-440A-9A0D-7F82029AC1C0}" presName="space" presStyleCnt="0"/>
      <dgm:spPr/>
    </dgm:pt>
    <dgm:pt modelId="{246AA923-42D8-4A9B-9204-637F7E6DAD39}" type="pres">
      <dgm:prSet presAssocID="{6DD1F33B-63E5-4B1A-A76F-A22489EDF995}" presName="Name5" presStyleLbl="vennNode1" presStyleIdx="2" presStyleCnt="4" custScaleY="132758" custLinFactNeighborX="15980" custLinFactNeighborY="-7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FF9A5-896C-47BA-854E-12CF33DE36E4}" type="pres">
      <dgm:prSet presAssocID="{4B3B761B-24A8-45E7-9A82-9578C34FF31C}" presName="space" presStyleCnt="0"/>
      <dgm:spPr/>
    </dgm:pt>
    <dgm:pt modelId="{DB94B187-BCC5-4378-B16F-D144B45C469C}" type="pres">
      <dgm:prSet presAssocID="{6FB38304-B56A-4053-9FFA-40994726BC3E}" presName="Name5" presStyleLbl="vennNode1" presStyleIdx="3" presStyleCnt="4" custScaleY="132758" custLinFactNeighborX="-9800" custLinFactNeighborY="-7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2C031-7859-42C4-A044-7D9FA5A97ED0}" srcId="{9C665FA5-1A9B-4A84-B002-55C6658BDDE9}" destId="{72559E90-59AF-45B3-995B-B78F5107F39E}" srcOrd="1" destOrd="0" parTransId="{4322AA37-0561-4052-A30E-5C73B74CB12F}" sibTransId="{2A74903B-453A-440A-9A0D-7F82029AC1C0}"/>
    <dgm:cxn modelId="{B5AF7368-6CC5-4426-BE40-8DCCDAA85E46}" type="presOf" srcId="{72559E90-59AF-45B3-995B-B78F5107F39E}" destId="{01A59E16-58D5-4B2D-80D1-D4CA78D10D5B}" srcOrd="0" destOrd="0" presId="urn:microsoft.com/office/officeart/2005/8/layout/venn3"/>
    <dgm:cxn modelId="{0A4D42E0-3F0C-4C42-BFAE-06439BA35169}" srcId="{9C665FA5-1A9B-4A84-B002-55C6658BDDE9}" destId="{ED5B6D75-01B4-46D4-89FC-83A40D11463D}" srcOrd="0" destOrd="0" parTransId="{D9B5E124-B256-4493-A962-99E5CACE0ED3}" sibTransId="{A0265428-DB9D-4D24-967A-72ECD013702F}"/>
    <dgm:cxn modelId="{18462886-EC2B-4DD9-A166-486FE3D9F373}" srcId="{9C665FA5-1A9B-4A84-B002-55C6658BDDE9}" destId="{6DD1F33B-63E5-4B1A-A76F-A22489EDF995}" srcOrd="2" destOrd="0" parTransId="{C6DF1C4D-B18C-42D6-AABF-CB73767ADE68}" sibTransId="{4B3B761B-24A8-45E7-9A82-9578C34FF31C}"/>
    <dgm:cxn modelId="{EC5CFCCC-9504-4CED-B83B-8346B026466B}" srcId="{9C665FA5-1A9B-4A84-B002-55C6658BDDE9}" destId="{6FB38304-B56A-4053-9FFA-40994726BC3E}" srcOrd="3" destOrd="0" parTransId="{899A2368-6677-49D2-9C73-80E8EA39DE0F}" sibTransId="{AB4FAA62-AA13-4C64-9FC5-624EA4E01626}"/>
    <dgm:cxn modelId="{AC06D2B1-CCFF-4F63-89E0-33BBB826EDAD}" type="presOf" srcId="{6DD1F33B-63E5-4B1A-A76F-A22489EDF995}" destId="{246AA923-42D8-4A9B-9204-637F7E6DAD39}" srcOrd="0" destOrd="0" presId="urn:microsoft.com/office/officeart/2005/8/layout/venn3"/>
    <dgm:cxn modelId="{9C29B608-6A10-4C54-B1E3-C85C254499D6}" type="presOf" srcId="{9C665FA5-1A9B-4A84-B002-55C6658BDDE9}" destId="{5BFC0BB2-7880-459F-AD4F-6C4CA0665A77}" srcOrd="0" destOrd="0" presId="urn:microsoft.com/office/officeart/2005/8/layout/venn3"/>
    <dgm:cxn modelId="{FC666FF0-E7DA-41EE-B63B-47F43C4EAF04}" type="presOf" srcId="{6FB38304-B56A-4053-9FFA-40994726BC3E}" destId="{DB94B187-BCC5-4378-B16F-D144B45C469C}" srcOrd="0" destOrd="0" presId="urn:microsoft.com/office/officeart/2005/8/layout/venn3"/>
    <dgm:cxn modelId="{8E2660E1-573B-4D75-BE7D-94305E1C1F73}" type="presOf" srcId="{ED5B6D75-01B4-46D4-89FC-83A40D11463D}" destId="{063BC43A-59E8-494F-97EF-BAAC2B1E1783}" srcOrd="0" destOrd="0" presId="urn:microsoft.com/office/officeart/2005/8/layout/venn3"/>
    <dgm:cxn modelId="{DEFA23F6-8F29-4050-8094-DCEA7F7D3DD7}" type="presParOf" srcId="{5BFC0BB2-7880-459F-AD4F-6C4CA0665A77}" destId="{063BC43A-59E8-494F-97EF-BAAC2B1E1783}" srcOrd="0" destOrd="0" presId="urn:microsoft.com/office/officeart/2005/8/layout/venn3"/>
    <dgm:cxn modelId="{4C8EC418-BCA0-43D6-A3F1-59EDE2DFA522}" type="presParOf" srcId="{5BFC0BB2-7880-459F-AD4F-6C4CA0665A77}" destId="{391749B2-A9E6-496D-BB2F-067CB6AA4029}" srcOrd="1" destOrd="0" presId="urn:microsoft.com/office/officeart/2005/8/layout/venn3"/>
    <dgm:cxn modelId="{3411F08D-3F14-4629-806E-FEF1BCAA4A0B}" type="presParOf" srcId="{5BFC0BB2-7880-459F-AD4F-6C4CA0665A77}" destId="{01A59E16-58D5-4B2D-80D1-D4CA78D10D5B}" srcOrd="2" destOrd="0" presId="urn:microsoft.com/office/officeart/2005/8/layout/venn3"/>
    <dgm:cxn modelId="{6D64A3EE-AC41-47A7-97C9-EADA73235470}" type="presParOf" srcId="{5BFC0BB2-7880-459F-AD4F-6C4CA0665A77}" destId="{066321FC-9FCF-41F6-BF1D-E646385C4E72}" srcOrd="3" destOrd="0" presId="urn:microsoft.com/office/officeart/2005/8/layout/venn3"/>
    <dgm:cxn modelId="{3521735B-3606-47AF-9989-6C7687594F75}" type="presParOf" srcId="{5BFC0BB2-7880-459F-AD4F-6C4CA0665A77}" destId="{246AA923-42D8-4A9B-9204-637F7E6DAD39}" srcOrd="4" destOrd="0" presId="urn:microsoft.com/office/officeart/2005/8/layout/venn3"/>
    <dgm:cxn modelId="{E0A8DD7F-E3E3-4C59-A84E-1EDB5A1BF937}" type="presParOf" srcId="{5BFC0BB2-7880-459F-AD4F-6C4CA0665A77}" destId="{D0BFF9A5-896C-47BA-854E-12CF33DE36E4}" srcOrd="5" destOrd="0" presId="urn:microsoft.com/office/officeart/2005/8/layout/venn3"/>
    <dgm:cxn modelId="{93D0D4C0-3DC3-4DA9-8F2C-4D7FF012CCFB}" type="presParOf" srcId="{5BFC0BB2-7880-459F-AD4F-6C4CA0665A77}" destId="{DB94B187-BCC5-4378-B16F-D144B45C469C}" srcOrd="6" destOrd="0" presId="urn:microsoft.com/office/officeart/2005/8/layout/ven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7C0F7-4E36-417E-A7F4-6F00CBB674BA}">
      <dsp:nvSpPr>
        <dsp:cNvPr id="0" name=""/>
        <dsp:cNvSpPr/>
      </dsp:nvSpPr>
      <dsp:spPr>
        <a:xfrm>
          <a:off x="0" y="154"/>
          <a:ext cx="42672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latin typeface="NikoshBAN" pitchFamily="2" charset="0"/>
              <a:cs typeface="NikoshBAN" pitchFamily="2" charset="0"/>
            </a:rPr>
            <a:t>এসো কিছু ছবি দেখি 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45058" y="45212"/>
        <a:ext cx="4177084" cy="832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C43A-59E8-494F-97EF-BAAC2B1E1783}">
      <dsp:nvSpPr>
        <dsp:cNvPr id="0" name=""/>
        <dsp:cNvSpPr/>
      </dsp:nvSpPr>
      <dsp:spPr>
        <a:xfrm>
          <a:off x="0" y="349965"/>
          <a:ext cx="1119931" cy="1486798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1634" tIns="82550" rIns="61634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164010" y="567702"/>
        <a:ext cx="791911" cy="1051324"/>
      </dsp:txXfrm>
    </dsp:sp>
    <dsp:sp modelId="{01A59E16-58D5-4B2D-80D1-D4CA78D10D5B}">
      <dsp:nvSpPr>
        <dsp:cNvPr id="0" name=""/>
        <dsp:cNvSpPr/>
      </dsp:nvSpPr>
      <dsp:spPr>
        <a:xfrm>
          <a:off x="914400" y="369026"/>
          <a:ext cx="1119931" cy="1543937"/>
        </a:xfrm>
        <a:prstGeom prst="ellipse">
          <a:avLst/>
        </a:prstGeom>
        <a:solidFill>
          <a:srgbClr val="C00000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1634" tIns="82550" rIns="61634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078410" y="595130"/>
        <a:ext cx="791911" cy="1091729"/>
      </dsp:txXfrm>
    </dsp:sp>
    <dsp:sp modelId="{246AA923-42D8-4A9B-9204-637F7E6DAD39}">
      <dsp:nvSpPr>
        <dsp:cNvPr id="0" name=""/>
        <dsp:cNvSpPr/>
      </dsp:nvSpPr>
      <dsp:spPr>
        <a:xfrm>
          <a:off x="1828799" y="349965"/>
          <a:ext cx="1119931" cy="1486798"/>
        </a:xfrm>
        <a:prstGeom prst="ellipse">
          <a:avLst/>
        </a:prstGeom>
        <a:solidFill>
          <a:srgbClr val="C00000"/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1634" tIns="82550" rIns="61634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1992809" y="567702"/>
        <a:ext cx="791911" cy="1051324"/>
      </dsp:txXfrm>
    </dsp:sp>
    <dsp:sp modelId="{DB94B187-BCC5-4378-B16F-D144B45C469C}">
      <dsp:nvSpPr>
        <dsp:cNvPr id="0" name=""/>
        <dsp:cNvSpPr/>
      </dsp:nvSpPr>
      <dsp:spPr>
        <a:xfrm>
          <a:off x="2667001" y="349965"/>
          <a:ext cx="1119931" cy="1486798"/>
        </a:xfrm>
        <a:prstGeom prst="ellipse">
          <a:avLst/>
        </a:prstGeom>
        <a:solidFill>
          <a:srgbClr val="C00000"/>
        </a:solidFill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1634" tIns="80010" rIns="61634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>
            <a:solidFill>
              <a:srgbClr val="0070C0"/>
            </a:solidFill>
          </a:endParaRPr>
        </a:p>
      </dsp:txBody>
      <dsp:txXfrm>
        <a:off x="2831011" y="567702"/>
        <a:ext cx="791911" cy="1051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5214A-CDC4-483F-9F8D-0732921125B9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F1431-C861-4F1F-BA27-6EDADAFE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028F-B0DF-46FD-8E68-35DC9BA85CE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0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5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8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5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0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3C08-D1C1-4F92-B7FD-E3D384A14106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0E96-85B4-48DF-AAC2-891FC998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096" y="2322576"/>
            <a:ext cx="8686800" cy="2667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0"/>
            <a:ext cx="11326368" cy="676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09800" y="1504062"/>
            <a:ext cx="6400800" cy="304800"/>
            <a:chOff x="533400" y="2286000"/>
            <a:chExt cx="8229600" cy="685800"/>
          </a:xfrm>
        </p:grpSpPr>
        <p:sp>
          <p:nvSpPr>
            <p:cNvPr id="16" name="Rectangle 15"/>
            <p:cNvSpPr/>
            <p:nvPr/>
          </p:nvSpPr>
          <p:spPr>
            <a:xfrm>
              <a:off x="4648200" y="2286000"/>
              <a:ext cx="41148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3200" b="1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3400" y="2286000"/>
              <a:ext cx="4114800" cy="6858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3200" b="1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09800" y="4343400"/>
            <a:ext cx="6553200" cy="381000"/>
            <a:chOff x="685800" y="3733800"/>
            <a:chExt cx="8001000" cy="685800"/>
          </a:xfrm>
        </p:grpSpPr>
        <p:sp>
          <p:nvSpPr>
            <p:cNvPr id="12" name="Rectangle 11"/>
            <p:cNvSpPr/>
            <p:nvPr/>
          </p:nvSpPr>
          <p:spPr>
            <a:xfrm>
              <a:off x="685800" y="3733800"/>
              <a:ext cx="26670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3200" b="1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3352800" y="3733800"/>
              <a:ext cx="5334000" cy="685800"/>
              <a:chOff x="3352800" y="3733800"/>
              <a:chExt cx="5334000" cy="1143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352800" y="3733800"/>
                <a:ext cx="2667000" cy="1143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3200" b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019800" y="3733800"/>
                <a:ext cx="2667000" cy="1143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3200" b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2590800" y="1808862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অর্ধেক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2209800" y="487680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তৃতীয়াংশ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77001" y="1808862"/>
            <a:ext cx="1706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অর্ধেক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1"/>
          <p:cNvSpPr txBox="1">
            <a:spLocks noChangeArrowheads="1"/>
          </p:cNvSpPr>
          <p:nvPr/>
        </p:nvSpPr>
        <p:spPr bwMode="auto">
          <a:xfrm>
            <a:off x="1905000" y="818262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1828800" y="37338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3212080" y="2169944"/>
            <a:ext cx="76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60193" y="5598720"/>
            <a:ext cx="186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তৃতীয়াংশ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Minus 19"/>
          <p:cNvSpPr/>
          <p:nvPr/>
        </p:nvSpPr>
        <p:spPr>
          <a:xfrm>
            <a:off x="3212080" y="2817644"/>
            <a:ext cx="5334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/>
        </p:nvSpPr>
        <p:spPr bwMode="auto">
          <a:xfrm>
            <a:off x="2895600" y="5280802"/>
            <a:ext cx="38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2" name="Minus 21"/>
          <p:cNvSpPr/>
          <p:nvPr/>
        </p:nvSpPr>
        <p:spPr>
          <a:xfrm>
            <a:off x="2819400" y="5842776"/>
            <a:ext cx="6858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6934200" y="2286000"/>
            <a:ext cx="76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Minus 25"/>
          <p:cNvSpPr/>
          <p:nvPr/>
        </p:nvSpPr>
        <p:spPr>
          <a:xfrm>
            <a:off x="6934200" y="2933700"/>
            <a:ext cx="5334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6743340" y="5269521"/>
            <a:ext cx="38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8" name="Minus 27"/>
          <p:cNvSpPr/>
          <p:nvPr/>
        </p:nvSpPr>
        <p:spPr>
          <a:xfrm>
            <a:off x="6667140" y="5764820"/>
            <a:ext cx="6858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Left Brace 28"/>
          <p:cNvSpPr/>
          <p:nvPr/>
        </p:nvSpPr>
        <p:spPr>
          <a:xfrm rot="16200000">
            <a:off x="6203459" y="3016741"/>
            <a:ext cx="699482" cy="4267200"/>
          </a:xfrm>
          <a:prstGeom prst="leftBrace">
            <a:avLst>
              <a:gd name="adj1" fmla="val 0"/>
              <a:gd name="adj2" fmla="val 4818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20" grpId="0" animBg="1"/>
      <p:bldP spid="21" grpId="0"/>
      <p:bldP spid="22" grpId="0" animBg="1"/>
      <p:bldP spid="25" grpId="0"/>
      <p:bldP spid="26" grpId="0" animBg="1"/>
      <p:bldP spid="27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400800" y="3124200"/>
          <a:ext cx="3810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1828800" y="3878237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1828800" y="4640237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লাল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Minus 4"/>
          <p:cNvSpPr/>
          <p:nvPr/>
        </p:nvSpPr>
        <p:spPr>
          <a:xfrm>
            <a:off x="8683324" y="5787953"/>
            <a:ext cx="609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8753608" y="5102153"/>
            <a:ext cx="54279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  <a:p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1828800" y="5554637"/>
            <a:ext cx="662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লাল অংশকে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বলবো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চারভাগের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চতুর্থাংশ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781800" y="685800"/>
            <a:ext cx="1828800" cy="685800"/>
            <a:chOff x="3733800" y="762000"/>
            <a:chExt cx="1828800" cy="685800"/>
          </a:xfrm>
        </p:grpSpPr>
        <p:sp>
          <p:nvSpPr>
            <p:cNvPr id="8" name="Rectangle 7"/>
            <p:cNvSpPr/>
            <p:nvPr/>
          </p:nvSpPr>
          <p:spPr>
            <a:xfrm>
              <a:off x="3733800" y="762000"/>
              <a:ext cx="6096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3400" y="762000"/>
              <a:ext cx="609600" cy="685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3000" y="762000"/>
              <a:ext cx="609600" cy="685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7400" y="6096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ঘর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33600" y="14478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ঘর কালো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1905000" y="2438401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 অংশকে 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বলবো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দুই তৃতীয়াংশ 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Minus 20"/>
          <p:cNvSpPr/>
          <p:nvPr/>
        </p:nvSpPr>
        <p:spPr>
          <a:xfrm>
            <a:off x="8771320" y="2556805"/>
            <a:ext cx="609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8843896" y="1871005"/>
            <a:ext cx="99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bn-IN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62952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টি 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14478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২ টি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46482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 টি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3000" y="38862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 টি 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  <p:bldP spid="5" grpId="0" animBg="1"/>
      <p:bldP spid="6" grpId="0"/>
      <p:bldP spid="7" grpId="0"/>
      <p:bldP spid="18" grpId="0"/>
      <p:bldP spid="19" grpId="0"/>
      <p:bldP spid="20" grpId="0"/>
      <p:bldP spid="21" grpId="0" animBg="1"/>
      <p:bldP spid="22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77000" y="1905000"/>
            <a:ext cx="3352800" cy="838200"/>
            <a:chOff x="2590800" y="990600"/>
            <a:chExt cx="3352800" cy="838200"/>
          </a:xfrm>
        </p:grpSpPr>
        <p:sp>
          <p:nvSpPr>
            <p:cNvPr id="4" name="Rectangle 3"/>
            <p:cNvSpPr/>
            <p:nvPr/>
          </p:nvSpPr>
          <p:spPr>
            <a:xfrm>
              <a:off x="2590800" y="990600"/>
              <a:ext cx="8382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29000" y="990600"/>
              <a:ext cx="838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67200" y="990600"/>
              <a:ext cx="838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05400" y="990600"/>
              <a:ext cx="838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72200" y="3352800"/>
            <a:ext cx="3810000" cy="990600"/>
            <a:chOff x="4572000" y="3200400"/>
            <a:chExt cx="3810000" cy="990600"/>
          </a:xfrm>
        </p:grpSpPr>
        <p:sp>
          <p:nvSpPr>
            <p:cNvPr id="14" name="Oval 13"/>
            <p:cNvSpPr/>
            <p:nvPr/>
          </p:nvSpPr>
          <p:spPr>
            <a:xfrm>
              <a:off x="4572000" y="3200400"/>
              <a:ext cx="762000" cy="990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34000" y="3200400"/>
              <a:ext cx="762000" cy="990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3200400"/>
              <a:ext cx="762000" cy="990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858000" y="3200400"/>
              <a:ext cx="762000" cy="990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620000" y="3200400"/>
              <a:ext cx="762000" cy="990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315200" y="4876800"/>
            <a:ext cx="2590800" cy="990600"/>
            <a:chOff x="5791200" y="4876800"/>
            <a:chExt cx="2590800" cy="990600"/>
          </a:xfrm>
        </p:grpSpPr>
        <p:sp>
          <p:nvSpPr>
            <p:cNvPr id="19" name="5-Point Star 18"/>
            <p:cNvSpPr/>
            <p:nvPr/>
          </p:nvSpPr>
          <p:spPr>
            <a:xfrm>
              <a:off x="5791200" y="4953000"/>
              <a:ext cx="838200" cy="914400"/>
            </a:xfrm>
            <a:prstGeom prst="star5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6553200" y="4953000"/>
              <a:ext cx="838200" cy="914400"/>
            </a:xfrm>
            <a:prstGeom prst="star5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7543800" y="4876800"/>
              <a:ext cx="838200" cy="914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0" y="1981200"/>
            <a:ext cx="13716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শাপলা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4800600"/>
            <a:ext cx="1447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জবা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3429000"/>
            <a:ext cx="1371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পলাশ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8400" y="381001"/>
            <a:ext cx="7772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তিনটি দলে ভাগ হয়ে ছবিগুলো দেখ ও আলোচনা কর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3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234" y="997860"/>
            <a:ext cx="4405682" cy="5677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219" y="997860"/>
            <a:ext cx="4280358" cy="56772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4435" y="196334"/>
            <a:ext cx="1059777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এখন আমরা পাঠ্যবই এর ৮২-৮৩ পৃষ্ঠা খুলে দেখি আলোচনার সাথে মিল পাই কিনা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2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91200" y="1752600"/>
            <a:ext cx="3429000" cy="609600"/>
            <a:chOff x="3200400" y="838200"/>
            <a:chExt cx="3429000" cy="609600"/>
          </a:xfrm>
        </p:grpSpPr>
        <p:sp>
          <p:nvSpPr>
            <p:cNvPr id="3" name="Rectangle 2"/>
            <p:cNvSpPr/>
            <p:nvPr/>
          </p:nvSpPr>
          <p:spPr>
            <a:xfrm>
              <a:off x="3200400" y="838200"/>
              <a:ext cx="6858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886200" y="838200"/>
              <a:ext cx="6858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0" y="838200"/>
              <a:ext cx="6858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7800" y="838200"/>
              <a:ext cx="6858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43600" y="838200"/>
              <a:ext cx="685800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2667000"/>
            <a:ext cx="16764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490537" y="1379622"/>
            <a:ext cx="2971800" cy="1323439"/>
            <a:chOff x="762000" y="1295400"/>
            <a:chExt cx="2971800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762000" y="1600200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১।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Minus 19"/>
            <p:cNvSpPr/>
            <p:nvPr/>
          </p:nvSpPr>
          <p:spPr>
            <a:xfrm>
              <a:off x="1089076" y="1828800"/>
              <a:ext cx="609600" cy="152400"/>
            </a:xfrm>
            <a:prstGeom prst="mathMinu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05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13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4572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bn-IN" sz="4000" b="1" dirty="0">
                  <a:latin typeface="NikoshBAN" pitchFamily="2" charset="0"/>
                  <a:cs typeface="NikoshBAN" pitchFamily="2" charset="0"/>
                </a:rPr>
                <a:t>৩৫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2600" y="17526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b="1" dirty="0">
                  <a:latin typeface="NikoshBAN" pitchFamily="2" charset="0"/>
                  <a:cs typeface="NikoshBAN" pitchFamily="2" charset="0"/>
                </a:rPr>
                <a:t>অংশ রং কর । 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38400" y="2819401"/>
            <a:ext cx="2971800" cy="1323439"/>
            <a:chOff x="762000" y="1295400"/>
            <a:chExt cx="2971800" cy="1323439"/>
          </a:xfrm>
        </p:grpSpPr>
        <p:sp>
          <p:nvSpPr>
            <p:cNvPr id="25" name="TextBox 24"/>
            <p:cNvSpPr txBox="1"/>
            <p:nvPr/>
          </p:nvSpPr>
          <p:spPr>
            <a:xfrm>
              <a:off x="762000" y="1600200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২। 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Minus 25"/>
            <p:cNvSpPr/>
            <p:nvPr/>
          </p:nvSpPr>
          <p:spPr>
            <a:xfrm>
              <a:off x="1089076" y="1828800"/>
              <a:ext cx="609600" cy="152400"/>
            </a:xfrm>
            <a:prstGeom prst="mathMinu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05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13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4572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000" b="1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52600" y="17526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b="1" dirty="0">
                  <a:latin typeface="NikoshBAN" pitchFamily="2" charset="0"/>
                  <a:cs typeface="NikoshBAN" pitchFamily="2" charset="0"/>
                </a:rPr>
                <a:t>অংশ রং কর । 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14600" y="4343401"/>
            <a:ext cx="2667000" cy="1323439"/>
            <a:chOff x="762000" y="1295400"/>
            <a:chExt cx="2418908" cy="1323439"/>
          </a:xfrm>
        </p:grpSpPr>
        <p:sp>
          <p:nvSpPr>
            <p:cNvPr id="34" name="TextBox 33"/>
            <p:cNvSpPr txBox="1"/>
            <p:nvPr/>
          </p:nvSpPr>
          <p:spPr>
            <a:xfrm>
              <a:off x="762000" y="1600200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২। 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Minus 34"/>
            <p:cNvSpPr/>
            <p:nvPr/>
          </p:nvSpPr>
          <p:spPr>
            <a:xfrm>
              <a:off x="1089076" y="1828800"/>
              <a:ext cx="609600" cy="152400"/>
            </a:xfrm>
            <a:prstGeom prst="mathMinu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05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13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4572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bn-IN" sz="4000" b="1" dirty="0">
                  <a:latin typeface="NikoshBAN" pitchFamily="2" charset="0"/>
                  <a:cs typeface="NikoshBAN" pitchFamily="2" charset="0"/>
                </a:rPr>
                <a:t>৫ ৮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52600" y="1752600"/>
              <a:ext cx="14283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ভগ্নাংশের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578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লব =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5638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হর =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10400" y="5638800"/>
            <a:ext cx="60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010400" y="4876800"/>
            <a:ext cx="60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0" y="259858"/>
            <a:ext cx="2895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Connector 31"/>
          <p:cNvCxnSpPr>
            <a:stCxn id="8" idx="2"/>
            <a:endCxn id="8" idx="6"/>
          </p:cNvCxnSpPr>
          <p:nvPr/>
        </p:nvCxnSpPr>
        <p:spPr>
          <a:xfrm rot="10800000" flipH="1">
            <a:off x="7162800" y="3619500"/>
            <a:ext cx="1676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0"/>
            <a:endCxn id="8" idx="4"/>
          </p:cNvCxnSpPr>
          <p:nvPr/>
        </p:nvCxnSpPr>
        <p:spPr>
          <a:xfrm rot="16200000" flipH="1">
            <a:off x="7048500" y="3619500"/>
            <a:ext cx="1905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67000" y="1066801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নিচের প্রশ্নগুলো খাতায় লিখঃ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8" grpId="0"/>
      <p:bldP spid="39" grpId="0"/>
      <p:bldP spid="40" grpId="0" animBg="1"/>
      <p:bldP spid="41" grpId="0" animBg="1"/>
      <p:bldP spid="42" grpId="0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65500" y="1973264"/>
            <a:ext cx="5638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87700" y="3037112"/>
            <a:ext cx="231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তৃতীয়াংশ</a:t>
            </a:r>
            <a:endParaRPr lang="en-US" sz="32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24200" y="4187370"/>
            <a:ext cx="2044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পঞ্চমাংশ</a:t>
            </a:r>
            <a:endParaRPr lang="en-US" sz="32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13100" y="5435600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অর্ধেক অংশ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53340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356100" y="838201"/>
            <a:ext cx="30480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4267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75500" y="3124200"/>
            <a:ext cx="990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438912"/>
            <a:ext cx="10741151" cy="5876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605414" y="2157609"/>
            <a:ext cx="616280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b="1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11500" b="1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5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571500"/>
            <a:ext cx="7670799" cy="575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31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340863"/>
            <a:ext cx="3380232" cy="41835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1" y="2544032"/>
            <a:ext cx="3151631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E8CDBC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৩য়  </a:t>
            </a:r>
          </a:p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 ভগ্নাংশ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অধ্যায়ঃআট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(8)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৪5 মিনিট</a:t>
            </a:r>
            <a:endParaRPr lang="as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0237" y="318254"/>
            <a:ext cx="565892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96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BD" sz="96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as-IN" sz="96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2286000" y="457200"/>
            <a:ext cx="7467600" cy="10207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পাঠ শেষে শিক্ষার্থীরা যা শিখবে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5960" y="2438401"/>
            <a:ext cx="6934200" cy="31085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১৯.১.১ বাস্তব উপকরণের বিভিন্ন অংশ চিহ্নিত করতে পারবে। (হর ১ অঙ্ক বিশিষ্ট , যেমনঃ ১/২, ১/৩, ২/৩, ৩/৪, ...........)  ।</a:t>
            </a:r>
          </a:p>
          <a:p>
            <a:r>
              <a:rPr lang="bn-IN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১৯.১.২ ছবির নির্দিষ্ট অংশ রং করতে পারবে ।</a:t>
            </a:r>
          </a:p>
          <a:p>
            <a:r>
              <a:rPr lang="bn-IN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১৯.১.৩ ছবি দেখে এর কত অংশ রং করা হয়েছে তা বলতে ও অঙ্কে  লিখতে পারবে ।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19.</a:t>
            </a:r>
            <a:r>
              <a:rPr lang="bn-IN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২.১ ভগ্নাংশের হর ও লব শনাক্ত করতে পারবে । </a:t>
            </a:r>
          </a:p>
          <a:p>
            <a:r>
              <a:rPr lang="bn-IN" sz="2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5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657600" y="497056"/>
          <a:ext cx="42672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metre 1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1524001"/>
            <a:ext cx="2971800" cy="296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.png"/>
          <p:cNvPicPr>
            <a:picLocks noChangeAspect="1"/>
          </p:cNvPicPr>
          <p:nvPr/>
        </p:nvPicPr>
        <p:blipFill>
          <a:blip r:embed="rId8"/>
          <a:srcRect r="16846" b="9677"/>
          <a:stretch>
            <a:fillRect/>
          </a:stretch>
        </p:blipFill>
        <p:spPr bwMode="auto">
          <a:xfrm>
            <a:off x="3200400" y="3962400"/>
            <a:ext cx="2590800" cy="25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6.jpg"/>
          <p:cNvPicPr>
            <a:picLocks noChangeAspect="1"/>
          </p:cNvPicPr>
          <p:nvPr/>
        </p:nvPicPr>
        <p:blipFill>
          <a:blip r:embed="rId9"/>
          <a:srcRect l="13462" t="22222" r="9615"/>
          <a:stretch>
            <a:fillRect/>
          </a:stretch>
        </p:blipFill>
        <p:spPr>
          <a:xfrm>
            <a:off x="7010400" y="4572000"/>
            <a:ext cx="3048000" cy="1600200"/>
          </a:xfrm>
          <a:prstGeom prst="rect">
            <a:avLst/>
          </a:prstGeom>
        </p:spPr>
      </p:pic>
      <p:pic>
        <p:nvPicPr>
          <p:cNvPr id="6" name="Picture 5" descr="m8.jpg"/>
          <p:cNvPicPr>
            <a:picLocks noChangeAspect="1"/>
          </p:cNvPicPr>
          <p:nvPr/>
        </p:nvPicPr>
        <p:blipFill>
          <a:blip r:embed="rId10"/>
          <a:srcRect t="51613"/>
          <a:stretch>
            <a:fillRect/>
          </a:stretch>
        </p:blipFill>
        <p:spPr>
          <a:xfrm>
            <a:off x="1828801" y="1905000"/>
            <a:ext cx="518334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le 3.jpg"/>
          <p:cNvPicPr>
            <a:picLocks noChangeAspect="1"/>
          </p:cNvPicPr>
          <p:nvPr/>
        </p:nvPicPr>
        <p:blipFill>
          <a:blip r:embed="rId2"/>
          <a:srcRect t="23809"/>
          <a:stretch>
            <a:fillRect/>
          </a:stretch>
        </p:blipFill>
        <p:spPr bwMode="auto">
          <a:xfrm>
            <a:off x="2438400" y="4038600"/>
            <a:ext cx="320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1" y="762000"/>
            <a:ext cx="2895599" cy="2971800"/>
            <a:chOff x="3581400" y="376238"/>
            <a:chExt cx="2214563" cy="2295525"/>
          </a:xfrm>
        </p:grpSpPr>
        <p:pic>
          <p:nvPicPr>
            <p:cNvPr id="11" name="Picture 10" descr="PLATE 1.jpg"/>
            <p:cNvPicPr>
              <a:picLocks noChangeAspect="1"/>
            </p:cNvPicPr>
            <p:nvPr/>
          </p:nvPicPr>
          <p:blipFill>
            <a:blip r:embed="rId3"/>
            <a:srcRect l="221" t="221" r="50000"/>
            <a:stretch>
              <a:fillRect/>
            </a:stretch>
          </p:blipFill>
          <p:spPr bwMode="auto">
            <a:xfrm>
              <a:off x="3581400" y="533400"/>
              <a:ext cx="1066800" cy="2138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PLATE 1.jpg"/>
            <p:cNvPicPr>
              <a:picLocks noChangeAspect="1"/>
            </p:cNvPicPr>
            <p:nvPr/>
          </p:nvPicPr>
          <p:blipFill>
            <a:blip r:embed="rId3"/>
            <a:srcRect l="49779" t="42889"/>
            <a:stretch>
              <a:fillRect/>
            </a:stretch>
          </p:blipFill>
          <p:spPr bwMode="auto">
            <a:xfrm>
              <a:off x="4648200" y="1443038"/>
              <a:ext cx="1076325" cy="1223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PLATE 1.jpg"/>
            <p:cNvPicPr>
              <a:picLocks noChangeAspect="1"/>
            </p:cNvPicPr>
            <p:nvPr/>
          </p:nvPicPr>
          <p:blipFill>
            <a:blip r:embed="rId3"/>
            <a:srcRect l="50000" b="53555"/>
            <a:stretch>
              <a:fillRect/>
            </a:stretch>
          </p:blipFill>
          <p:spPr bwMode="auto">
            <a:xfrm>
              <a:off x="4724400" y="376238"/>
              <a:ext cx="1071563" cy="995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477000" y="1219200"/>
            <a:ext cx="2971800" cy="3449638"/>
            <a:chOff x="6858000" y="0"/>
            <a:chExt cx="2286000" cy="1925638"/>
          </a:xfrm>
        </p:grpSpPr>
        <p:pic>
          <p:nvPicPr>
            <p:cNvPr id="9" name="Picture 8" descr="scale 1.jpg"/>
            <p:cNvPicPr>
              <a:picLocks noChangeAspect="1"/>
            </p:cNvPicPr>
            <p:nvPr/>
          </p:nvPicPr>
          <p:blipFill>
            <a:blip r:embed="rId4"/>
            <a:srcRect l="50000" b="7613"/>
            <a:stretch>
              <a:fillRect/>
            </a:stretch>
          </p:blipFill>
          <p:spPr bwMode="auto">
            <a:xfrm>
              <a:off x="8001000" y="0"/>
              <a:ext cx="1143000" cy="184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scale 1.jpg"/>
            <p:cNvPicPr>
              <a:picLocks noChangeAspect="1"/>
            </p:cNvPicPr>
            <p:nvPr/>
          </p:nvPicPr>
          <p:blipFill>
            <a:blip r:embed="rId4"/>
            <a:srcRect t="7613" r="50000"/>
            <a:stretch>
              <a:fillRect/>
            </a:stretch>
          </p:blipFill>
          <p:spPr bwMode="auto">
            <a:xfrm>
              <a:off x="6858000" y="76200"/>
              <a:ext cx="1143000" cy="184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869768" y="5131595"/>
            <a:ext cx="281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052536" y="417621"/>
            <a:ext cx="2944828" cy="8302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4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1" y="4419600"/>
            <a:ext cx="2143125" cy="2133600"/>
          </a:xfrm>
          <a:prstGeom prst="rect">
            <a:avLst/>
          </a:prstGeom>
        </p:spPr>
      </p:pic>
      <p:pic>
        <p:nvPicPr>
          <p:cNvPr id="5" name="Picture 4" descr="metre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752601"/>
            <a:ext cx="2971800" cy="296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33800" y="457200"/>
            <a:ext cx="4953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কাঠি , স্কেল , ফিতা , আপেল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9.jpg"/>
          <p:cNvPicPr>
            <a:picLocks noChangeAspect="1"/>
          </p:cNvPicPr>
          <p:nvPr/>
        </p:nvPicPr>
        <p:blipFill>
          <a:blip r:embed="rId4"/>
          <a:srcRect r="73563"/>
          <a:stretch>
            <a:fillRect/>
          </a:stretch>
        </p:blipFill>
        <p:spPr>
          <a:xfrm rot="5400000">
            <a:off x="3476625" y="485775"/>
            <a:ext cx="2152650" cy="4533900"/>
          </a:xfrm>
          <a:prstGeom prst="rect">
            <a:avLst/>
          </a:prstGeom>
        </p:spPr>
      </p:pic>
      <p:pic>
        <p:nvPicPr>
          <p:cNvPr id="9" name="Picture 8" descr="m8.jpg"/>
          <p:cNvPicPr>
            <a:picLocks noChangeAspect="1"/>
          </p:cNvPicPr>
          <p:nvPr/>
        </p:nvPicPr>
        <p:blipFill>
          <a:blip r:embed="rId5"/>
          <a:srcRect t="50286"/>
          <a:stretch>
            <a:fillRect/>
          </a:stretch>
        </p:blipFill>
        <p:spPr>
          <a:xfrm>
            <a:off x="1828800" y="4572000"/>
            <a:ext cx="529721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362200" y="1524000"/>
            <a:ext cx="6400800" cy="1295400"/>
            <a:chOff x="838200" y="1524000"/>
            <a:chExt cx="6400800" cy="1295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4038600" y="1524000"/>
              <a:ext cx="3200400" cy="1295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3200" b="1">
                <a:solidFill>
                  <a:srgbClr val="7030A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838200" y="1524000"/>
              <a:ext cx="3200400" cy="12954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3200" b="1">
                <a:solidFill>
                  <a:srgbClr val="7030A0"/>
                </a:solidFill>
              </a:endParaRPr>
            </a:p>
          </p:txBody>
        </p:sp>
      </p:grpSp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752600" y="3276601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অর্ধেক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অর্ধেক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495801"/>
            <a:ext cx="44958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ভগ্নাংশকে প্রকাশ করার নিয়মঃ 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43434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লব </a:t>
            </a:r>
          </a:p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হর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984584" y="4981136"/>
            <a:ext cx="764348" cy="5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9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7-Point Star 11"/>
          <p:cNvSpPr/>
          <p:nvPr/>
        </p:nvSpPr>
        <p:spPr>
          <a:xfrm>
            <a:off x="7391400" y="2775852"/>
            <a:ext cx="3276600" cy="3505200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6-Point Star 9"/>
          <p:cNvSpPr/>
          <p:nvPr/>
        </p:nvSpPr>
        <p:spPr>
          <a:xfrm>
            <a:off x="1524000" y="381000"/>
            <a:ext cx="3124200" cy="3657600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rot="1476676">
            <a:off x="4282282" y="1686719"/>
            <a:ext cx="2151062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Down Arrow 4"/>
          <p:cNvSpPr/>
          <p:nvPr/>
        </p:nvSpPr>
        <p:spPr>
          <a:xfrm rot="11871984">
            <a:off x="5282408" y="5104608"/>
            <a:ext cx="2359025" cy="11890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5341144" y="3807619"/>
            <a:ext cx="9144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569744" y="2826545"/>
            <a:ext cx="457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 flipH="1">
            <a:off x="2017544" y="1600200"/>
            <a:ext cx="2173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লব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8115300" y="3802064"/>
            <a:ext cx="2209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194380" y="360369"/>
            <a:ext cx="5257800" cy="830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309</Words>
  <Application>Microsoft Office PowerPoint</Application>
  <PresentationFormat>Widescreen</PresentationFormat>
  <Paragraphs>80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2020-06-13T06:37:40Z</dcterms:created>
  <dcterms:modified xsi:type="dcterms:W3CDTF">2020-06-13T08:38:56Z</dcterms:modified>
</cp:coreProperties>
</file>