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1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426CB6"/>
            </a:gs>
            <a:gs pos="3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7502-D912-4B77-AF64-31C31CF7A0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C739-BB5B-4E42-9016-68011101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2433711"/>
            <a:ext cx="10438228" cy="4149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3212778" y="-295422"/>
            <a:ext cx="604845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99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s-IN" sz="199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4Sci Chapter10-P5.PNG"/>
          <p:cNvPicPr>
            <a:picLocks noChangeAspect="1"/>
          </p:cNvPicPr>
          <p:nvPr/>
        </p:nvPicPr>
        <p:blipFill>
          <a:blip r:embed="rId2"/>
          <a:srcRect l="19758" t="16844" r="4638" b="12699"/>
          <a:stretch>
            <a:fillRect/>
          </a:stretch>
        </p:blipFill>
        <p:spPr>
          <a:xfrm>
            <a:off x="1752600" y="0"/>
            <a:ext cx="86868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63880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কীভাবে পানি থেকে মেঘ ও মেঘ থেকে বৃষ্টি হয় তা চিত্রের সাহায্যে দেখানো হল।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8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6858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438400"/>
            <a:ext cx="7772400" cy="304698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76200"/>
            <a:ext cx="29718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8534400" cy="34163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 পানি থেকে মেঘ ও মেঘ থেকে বৃষ্টি হয় তা প্রবাহ চিত্রের সাহায্যে দেখাও।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28601"/>
            <a:ext cx="3505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69342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অধ্যায়, পৃষ্ঠা-৭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1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8871"/>
            <a:ext cx="3048000" cy="144655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98680"/>
            <a:ext cx="84582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 পানি থেকে মেঘ ও মেঘ থেকে বৃষ্টি হয় তা পাঁচটি বাক্যে লিখ।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8162"/>
            <a:ext cx="3886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86106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 পানি থেকে মেঘ ও মেঘ থেকে বৃষ্টি হয় তা পাঁচটি বাক্যে লিখ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5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0888"/>
            <a:ext cx="11844997" cy="645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4676" y="1710955"/>
            <a:ext cx="710002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8808" y="2402059"/>
            <a:ext cx="6400800" cy="39624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মোঃমোয়াজ্জেম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রাউতনবাড়ী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তারাকান্দা,ময়মনসিংহ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6000" dirty="0" smtClean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9" r="39549" b="25630"/>
          <a:stretch/>
        </p:blipFill>
        <p:spPr>
          <a:xfrm>
            <a:off x="1153551" y="2402059"/>
            <a:ext cx="2827606" cy="39569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8717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28601"/>
            <a:ext cx="77724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133600"/>
            <a:ext cx="77724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পাঠঃ দশম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পাঠ্যাংশঃ পাঠ -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(মেঘ ও বৃষ্টি)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8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1"/>
            <a:ext cx="3352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11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371601"/>
            <a:ext cx="8382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13.1.1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স্থানের আবহাওয়া বলতে</a:t>
            </a:r>
          </a:p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কী বুঝায় তা ব্যাখ্যা করতে পারবে।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19401"/>
            <a:ext cx="838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13.1.2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262497"/>
            <a:ext cx="83058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১৩.2.1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পারবে।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39858" y="3087470"/>
            <a:ext cx="200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বৃষ্টির 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08747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রৌদ্রোজ্জল 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-4sci Chapter-10.PNG"/>
          <p:cNvPicPr>
            <a:picLocks noChangeAspect="1"/>
          </p:cNvPicPr>
          <p:nvPr/>
        </p:nvPicPr>
        <p:blipFill>
          <a:blip r:embed="rId2"/>
          <a:srcRect l="3812" t="24607" r="48950" b="3446"/>
          <a:stretch>
            <a:fillRect/>
          </a:stretch>
        </p:blipFill>
        <p:spPr>
          <a:xfrm>
            <a:off x="1752600" y="838202"/>
            <a:ext cx="4267200" cy="2209799"/>
          </a:xfrm>
          <a:prstGeom prst="rect">
            <a:avLst/>
          </a:prstGeom>
        </p:spPr>
      </p:pic>
      <p:pic>
        <p:nvPicPr>
          <p:cNvPr id="5" name="Picture 4" descr="Class-4sci Chapter-10.PNG"/>
          <p:cNvPicPr>
            <a:picLocks noChangeAspect="1"/>
          </p:cNvPicPr>
          <p:nvPr/>
        </p:nvPicPr>
        <p:blipFill>
          <a:blip r:embed="rId2"/>
          <a:srcRect l="52100" t="24607" r="4861" b="3446"/>
          <a:stretch>
            <a:fillRect/>
          </a:stretch>
        </p:blipFill>
        <p:spPr>
          <a:xfrm>
            <a:off x="6172201" y="838202"/>
            <a:ext cx="4267201" cy="2209799"/>
          </a:xfrm>
          <a:prstGeom prst="rect">
            <a:avLst/>
          </a:prstGeom>
        </p:spPr>
      </p:pic>
      <p:pic>
        <p:nvPicPr>
          <p:cNvPr id="6" name="Picture 5" descr="Class-4 Sci Chapter10 P3 - Copy.PNG"/>
          <p:cNvPicPr>
            <a:picLocks noChangeAspect="1"/>
          </p:cNvPicPr>
          <p:nvPr/>
        </p:nvPicPr>
        <p:blipFill>
          <a:blip r:embed="rId3"/>
          <a:srcRect l="3738" t="9397" r="12692" b="13457"/>
          <a:stretch>
            <a:fillRect/>
          </a:stretch>
        </p:blipFill>
        <p:spPr>
          <a:xfrm>
            <a:off x="1752600" y="3733800"/>
            <a:ext cx="4267200" cy="2438400"/>
          </a:xfrm>
          <a:prstGeom prst="rect">
            <a:avLst/>
          </a:prstGeom>
        </p:spPr>
      </p:pic>
      <p:pic>
        <p:nvPicPr>
          <p:cNvPr id="7" name="Picture 6" descr="Class-4Sci Capter -10 P2.PNG"/>
          <p:cNvPicPr>
            <a:picLocks noChangeAspect="1"/>
          </p:cNvPicPr>
          <p:nvPr/>
        </p:nvPicPr>
        <p:blipFill>
          <a:blip r:embed="rId4"/>
          <a:srcRect l="37713" r="5767" b="58601"/>
          <a:stretch>
            <a:fillRect/>
          </a:stretch>
        </p:blipFill>
        <p:spPr>
          <a:xfrm>
            <a:off x="6172200" y="3733800"/>
            <a:ext cx="43434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62116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61722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শীত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0"/>
            <a:ext cx="457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পূর্বের পাঠ থেকে যাচাই করি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5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05200" y="30112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0112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6150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621167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4s.PNG"/>
          <p:cNvPicPr>
            <a:picLocks noChangeAspect="1"/>
          </p:cNvPicPr>
          <p:nvPr/>
        </p:nvPicPr>
        <p:blipFill>
          <a:blip r:embed="rId2"/>
          <a:srcRect t="29264" r="77381" b="45373"/>
          <a:stretch>
            <a:fillRect/>
          </a:stretch>
        </p:blipFill>
        <p:spPr>
          <a:xfrm>
            <a:off x="1981200" y="762001"/>
            <a:ext cx="4038600" cy="2189747"/>
          </a:xfrm>
          <a:prstGeom prst="rect">
            <a:avLst/>
          </a:prstGeom>
        </p:spPr>
      </p:pic>
      <p:pic>
        <p:nvPicPr>
          <p:cNvPr id="12" name="Picture 11" descr="4s.PNG"/>
          <p:cNvPicPr>
            <a:picLocks noChangeAspect="1"/>
          </p:cNvPicPr>
          <p:nvPr/>
        </p:nvPicPr>
        <p:blipFill>
          <a:blip r:embed="rId2"/>
          <a:srcRect t="60480" r="64286" b="4402"/>
          <a:stretch>
            <a:fillRect/>
          </a:stretch>
        </p:blipFill>
        <p:spPr>
          <a:xfrm>
            <a:off x="1981200" y="3657600"/>
            <a:ext cx="4038600" cy="2514600"/>
          </a:xfrm>
          <a:prstGeom prst="rect">
            <a:avLst/>
          </a:prstGeom>
        </p:spPr>
      </p:pic>
      <p:pic>
        <p:nvPicPr>
          <p:cNvPr id="17" name="Picture 16" descr="4s.PNG"/>
          <p:cNvPicPr>
            <a:picLocks noChangeAspect="1"/>
          </p:cNvPicPr>
          <p:nvPr/>
        </p:nvPicPr>
        <p:blipFill>
          <a:blip r:embed="rId2"/>
          <a:srcRect l="29761" t="29264" r="40477" b="45373"/>
          <a:stretch>
            <a:fillRect/>
          </a:stretch>
        </p:blipFill>
        <p:spPr>
          <a:xfrm>
            <a:off x="6172201" y="762000"/>
            <a:ext cx="4126523" cy="2209800"/>
          </a:xfrm>
          <a:prstGeom prst="rect">
            <a:avLst/>
          </a:prstGeom>
        </p:spPr>
      </p:pic>
      <p:pic>
        <p:nvPicPr>
          <p:cNvPr id="21" name="Picture 20" descr="4s.PNG"/>
          <p:cNvPicPr>
            <a:picLocks noChangeAspect="1"/>
          </p:cNvPicPr>
          <p:nvPr/>
        </p:nvPicPr>
        <p:blipFill>
          <a:blip r:embed="rId2"/>
          <a:srcRect l="61904" t="29264" r="2382" b="35618"/>
          <a:stretch>
            <a:fillRect/>
          </a:stretch>
        </p:blipFill>
        <p:spPr>
          <a:xfrm>
            <a:off x="6172200" y="3657600"/>
            <a:ext cx="4241800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1" y="2"/>
            <a:ext cx="83057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পূর্বের পাঠ থেকে ও প্রর্দশিত  ছবি দেখে আবহাওয়ার উপাদান সমুহ স্মরণ করি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s.PNG"/>
          <p:cNvPicPr>
            <a:picLocks noChangeAspect="1"/>
          </p:cNvPicPr>
          <p:nvPr/>
        </p:nvPicPr>
        <p:blipFill>
          <a:blip r:embed="rId2"/>
          <a:srcRect l="29761" t="29264" r="40477" b="45373"/>
          <a:stretch>
            <a:fillRect/>
          </a:stretch>
        </p:blipFill>
        <p:spPr>
          <a:xfrm>
            <a:off x="2133600" y="1752600"/>
            <a:ext cx="8100646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8584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মেঘ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04801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ছবি দেখিয়ে পাঠ 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1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clou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4648200"/>
            <a:ext cx="2844800" cy="1600200"/>
          </a:xfrm>
          <a:prstGeom prst="rect">
            <a:avLst/>
          </a:prstGeom>
        </p:spPr>
      </p:pic>
      <p:pic>
        <p:nvPicPr>
          <p:cNvPr id="3" name="Picture 2" descr="greyclo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724401"/>
            <a:ext cx="2698750" cy="1524000"/>
          </a:xfrm>
          <a:prstGeom prst="rect">
            <a:avLst/>
          </a:prstGeom>
        </p:spPr>
      </p:pic>
      <p:pic>
        <p:nvPicPr>
          <p:cNvPr id="4" name="Picture 3" descr="whiteclou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070" y="76200"/>
            <a:ext cx="2949730" cy="1371600"/>
          </a:xfrm>
          <a:prstGeom prst="rect">
            <a:avLst/>
          </a:prstGeom>
        </p:spPr>
      </p:pic>
      <p:pic>
        <p:nvPicPr>
          <p:cNvPr id="5" name="Picture 4" descr="white cloud1.jpg"/>
          <p:cNvPicPr>
            <a:picLocks noChangeAspect="1"/>
          </p:cNvPicPr>
          <p:nvPr/>
        </p:nvPicPr>
        <p:blipFill>
          <a:blip r:embed="rId5"/>
          <a:srcRect t="9717" r="13294" b="41520"/>
          <a:stretch>
            <a:fillRect/>
          </a:stretch>
        </p:blipFill>
        <p:spPr>
          <a:xfrm>
            <a:off x="2057400" y="76201"/>
            <a:ext cx="2774950" cy="1381629"/>
          </a:xfrm>
          <a:prstGeom prst="rect">
            <a:avLst/>
          </a:prstGeom>
        </p:spPr>
      </p:pic>
      <p:pic>
        <p:nvPicPr>
          <p:cNvPr id="6" name="Picture 5" descr="whitecloud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2286000"/>
            <a:ext cx="2667000" cy="1447800"/>
          </a:xfrm>
          <a:prstGeom prst="rect">
            <a:avLst/>
          </a:prstGeom>
        </p:spPr>
      </p:pic>
      <p:pic>
        <p:nvPicPr>
          <p:cNvPr id="7" name="Picture 6" descr="whitecloud22.jpg"/>
          <p:cNvPicPr>
            <a:picLocks noChangeAspect="1"/>
          </p:cNvPicPr>
          <p:nvPr/>
        </p:nvPicPr>
        <p:blipFill>
          <a:blip r:embed="rId7"/>
          <a:srcRect t="7037" b="30000"/>
          <a:stretch>
            <a:fillRect/>
          </a:stretch>
        </p:blipFill>
        <p:spPr>
          <a:xfrm>
            <a:off x="6553200" y="2286000"/>
            <a:ext cx="28956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160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সাদা ধোঁয়ার মতো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52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সাদা স্তরীভূত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 স্তুপাকার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সাদা স্তরীভূত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6248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ধুসর স্তরীভূত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6248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ঘন কালো স্তরীভূত 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1054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 পানি থেকে মেঘ ও মেঘ থেকে বৃষ্টি হয় তা প্রবাহ চিত্রের সাহায্যে দেখানো হল।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watercycle 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2004"/>
            <a:ext cx="8229600" cy="45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227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2020-06-13T14:08:41Z</dcterms:created>
  <dcterms:modified xsi:type="dcterms:W3CDTF">2020-06-13T15:30:43Z</dcterms:modified>
</cp:coreProperties>
</file>