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6" r:id="rId3"/>
    <p:sldId id="257" r:id="rId4"/>
    <p:sldId id="274" r:id="rId5"/>
    <p:sldId id="260" r:id="rId6"/>
    <p:sldId id="270" r:id="rId7"/>
    <p:sldId id="290" r:id="rId8"/>
    <p:sldId id="291" r:id="rId9"/>
    <p:sldId id="279" r:id="rId10"/>
    <p:sldId id="295" r:id="rId11"/>
    <p:sldId id="276" r:id="rId12"/>
    <p:sldId id="287" r:id="rId13"/>
    <p:sldId id="296" r:id="rId14"/>
    <p:sldId id="297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4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4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A958F-2E99-4635-80AE-DD4EFEE05564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DA2A74A-D9ED-4D2E-ABF7-6317A156CDCA}">
      <dgm:prSet phldrT="[Text]" custT="1"/>
      <dgm:spPr/>
      <dgm:t>
        <a:bodyPr/>
        <a:lstStyle/>
        <a:p>
          <a:r>
            <a:rPr lang="en-US" sz="4800" dirty="0" err="1" smtClean="0">
              <a:latin typeface="Nikosh" pitchFamily="2" charset="0"/>
              <a:cs typeface="Nikosh" pitchFamily="2" charset="0"/>
            </a:rPr>
            <a:t>নুন</a:t>
          </a:r>
          <a:r>
            <a:rPr lang="en-US" sz="48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800" dirty="0" err="1" smtClean="0">
              <a:latin typeface="Nikosh" pitchFamily="2" charset="0"/>
              <a:cs typeface="Nikosh" pitchFamily="2" charset="0"/>
            </a:rPr>
            <a:t>সাকিন</a:t>
          </a:r>
          <a:r>
            <a:rPr lang="en-US" sz="4800" dirty="0" smtClean="0">
              <a:latin typeface="Nikosh" pitchFamily="2" charset="0"/>
              <a:cs typeface="Nikosh" pitchFamily="2" charset="0"/>
            </a:rPr>
            <a:t> ও </a:t>
          </a:r>
          <a:r>
            <a:rPr lang="en-US" sz="4800" dirty="0" err="1" smtClean="0">
              <a:latin typeface="Nikosh" pitchFamily="2" charset="0"/>
              <a:cs typeface="Nikosh" pitchFamily="2" charset="0"/>
            </a:rPr>
            <a:t>তানবিনের</a:t>
          </a:r>
          <a:r>
            <a:rPr lang="en-US" sz="48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800" dirty="0" err="1" smtClean="0">
              <a:latin typeface="Nikosh" pitchFamily="2" charset="0"/>
              <a:cs typeface="Nikosh" pitchFamily="2" charset="0"/>
            </a:rPr>
            <a:t>হুকুম</a:t>
          </a:r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7DE1D356-DC40-4A5B-8A43-7D40D1B24DD1}" type="parTrans" cxnId="{BCB155F1-DB1A-4457-94C5-7C54F5FD5C8B}">
      <dgm:prSet/>
      <dgm:spPr/>
      <dgm:t>
        <a:bodyPr/>
        <a:lstStyle/>
        <a:p>
          <a:endParaRPr lang="en-US"/>
        </a:p>
      </dgm:t>
    </dgm:pt>
    <dgm:pt modelId="{70D22CD3-044E-4B05-BE1D-23276D554C3A}" type="sibTrans" cxnId="{BCB155F1-DB1A-4457-94C5-7C54F5FD5C8B}">
      <dgm:prSet/>
      <dgm:spPr/>
      <dgm:t>
        <a:bodyPr/>
        <a:lstStyle/>
        <a:p>
          <a:endParaRPr lang="en-US"/>
        </a:p>
      </dgm:t>
    </dgm:pt>
    <dgm:pt modelId="{C93CEEFF-0054-42B6-8379-BD97B5CEE82E}">
      <dgm:prSet phldrT="[Text]" phldr="1" custT="1"/>
      <dgm:spPr>
        <a:blipFill rotWithShape="0">
          <a:blip xmlns:r="http://schemas.openxmlformats.org/officeDocument/2006/relationships" r:embed="rId1">
            <a:lum bright="-30000"/>
          </a:blip>
          <a:stretch>
            <a:fillRect/>
          </a:stretch>
        </a:blipFill>
      </dgm:spPr>
      <dgm:t>
        <a:bodyPr/>
        <a:lstStyle/>
        <a:p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897456B4-1CA5-48E5-93DF-8A4041991C76}" type="parTrans" cxnId="{BFBAEB85-8E9D-404D-8282-9F300F4F910F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4A2573E4-1086-47B1-8BA0-C738D5E2A473}" type="sibTrans" cxnId="{BFBAEB85-8E9D-404D-8282-9F300F4F910F}">
      <dgm:prSet/>
      <dgm:spPr/>
      <dgm:t>
        <a:bodyPr/>
        <a:lstStyle/>
        <a:p>
          <a:endParaRPr lang="en-US"/>
        </a:p>
      </dgm:t>
    </dgm:pt>
    <dgm:pt modelId="{41F23CBA-2F33-4883-A559-7243FF26F6AB}">
      <dgm:prSet phldrT="[Text]" phldr="1" custT="1"/>
      <dgm:spPr>
        <a:blipFill rotWithShape="0">
          <a:blip xmlns:r="http://schemas.openxmlformats.org/officeDocument/2006/relationships" r:embed="rId2">
            <a:lum bright="-30000"/>
          </a:blip>
          <a:stretch>
            <a:fillRect/>
          </a:stretch>
        </a:blipFill>
      </dgm:spPr>
      <dgm:t>
        <a:bodyPr/>
        <a:lstStyle/>
        <a:p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6F56B6E7-8FBD-4290-AB9D-151CC9F47693}" type="parTrans" cxnId="{04F4A065-B9B5-40A0-BFE7-46EB66FA5FBD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5A90246A-ECDA-4826-B7CB-178549004117}" type="sibTrans" cxnId="{04F4A065-B9B5-40A0-BFE7-46EB66FA5FBD}">
      <dgm:prSet/>
      <dgm:spPr/>
      <dgm:t>
        <a:bodyPr/>
        <a:lstStyle/>
        <a:p>
          <a:endParaRPr lang="en-US"/>
        </a:p>
      </dgm:t>
    </dgm:pt>
    <dgm:pt modelId="{C25A2764-0FB6-4554-9E94-BC8CA12DCDB3}">
      <dgm:prSet phldrT="[Text]" phldr="1" custT="1"/>
      <dgm:spPr>
        <a:blipFill rotWithShape="0">
          <a:blip xmlns:r="http://schemas.openxmlformats.org/officeDocument/2006/relationships" r:embed="rId3">
            <a:lum bright="-30000"/>
          </a:blip>
          <a:stretch>
            <a:fillRect/>
          </a:stretch>
        </a:blipFill>
      </dgm:spPr>
      <dgm:t>
        <a:bodyPr/>
        <a:lstStyle/>
        <a:p>
          <a:endParaRPr lang="en-US" sz="4800" dirty="0">
            <a:latin typeface="Nikosh" pitchFamily="2" charset="0"/>
            <a:cs typeface="Nikosh" pitchFamily="2" charset="0"/>
          </a:endParaRPr>
        </a:p>
      </dgm:t>
    </dgm:pt>
    <dgm:pt modelId="{3072431A-940A-47BA-BE09-3E582378910B}" type="parTrans" cxnId="{D00BDA3F-838F-49DA-909D-16EA0CDFF91E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D5CA6CDF-53F8-4384-94F3-E2E8A8EE9E76}" type="sibTrans" cxnId="{D00BDA3F-838F-49DA-909D-16EA0CDFF91E}">
      <dgm:prSet/>
      <dgm:spPr/>
      <dgm:t>
        <a:bodyPr/>
        <a:lstStyle/>
        <a:p>
          <a:endParaRPr lang="en-US"/>
        </a:p>
      </dgm:t>
    </dgm:pt>
    <dgm:pt modelId="{19DC4A7B-15B8-497E-90F4-D578A338D46D}">
      <dgm:prSet custT="1"/>
      <dgm:spPr>
        <a:blipFill rotWithShape="0">
          <a:blip xmlns:r="http://schemas.openxmlformats.org/officeDocument/2006/relationships" r:embed="rId4">
            <a:lum bright="-30000"/>
          </a:blip>
          <a:stretch>
            <a:fillRect/>
          </a:stretch>
        </a:blipFill>
      </dgm:spPr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65013F32-7213-4862-A598-CFFB043F42DE}" type="parTrans" cxnId="{24897BCB-CAC9-4A39-8093-0D77AB1068AB}">
      <dgm:prSet/>
      <dgm:spPr/>
      <dgm:t>
        <a:bodyPr/>
        <a:lstStyle/>
        <a:p>
          <a:endParaRPr lang="en-US" sz="4800">
            <a:latin typeface="Nikosh" pitchFamily="2" charset="0"/>
            <a:cs typeface="Nikosh" pitchFamily="2" charset="0"/>
          </a:endParaRPr>
        </a:p>
      </dgm:t>
    </dgm:pt>
    <dgm:pt modelId="{1E20523E-9A17-431F-9578-3F72C58EA92F}" type="sibTrans" cxnId="{24897BCB-CAC9-4A39-8093-0D77AB1068AB}">
      <dgm:prSet/>
      <dgm:spPr/>
      <dgm:t>
        <a:bodyPr/>
        <a:lstStyle/>
        <a:p>
          <a:endParaRPr lang="en-US"/>
        </a:p>
      </dgm:t>
    </dgm:pt>
    <dgm:pt modelId="{B505C555-7A6C-4E74-9A31-20A6505BC3B5}" type="pres">
      <dgm:prSet presAssocID="{2B2A958F-2E99-4635-80AE-DD4EFEE0556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C80927-D998-4AEA-BE1E-A4E76CBFC5CC}" type="pres">
      <dgm:prSet presAssocID="{BDA2A74A-D9ED-4D2E-ABF7-6317A156CDCA}" presName="centerShape" presStyleLbl="node0" presStyleIdx="0" presStyleCnt="1" custScaleX="356174" custScaleY="57048" custLinFactNeighborX="213" custLinFactNeighborY="10472"/>
      <dgm:spPr/>
      <dgm:t>
        <a:bodyPr/>
        <a:lstStyle/>
        <a:p>
          <a:endParaRPr lang="en-US"/>
        </a:p>
      </dgm:t>
    </dgm:pt>
    <dgm:pt modelId="{C51F3A51-2498-43F4-AF92-CD014B1C2315}" type="pres">
      <dgm:prSet presAssocID="{897456B4-1CA5-48E5-93DF-8A4041991C76}" presName="parTrans" presStyleLbl="bgSibTrans2D1" presStyleIdx="0" presStyleCnt="4" custScaleX="52568" custLinFactNeighborX="-2310" custLinFactNeighborY="86150"/>
      <dgm:spPr/>
      <dgm:t>
        <a:bodyPr/>
        <a:lstStyle/>
        <a:p>
          <a:endParaRPr lang="en-US"/>
        </a:p>
      </dgm:t>
    </dgm:pt>
    <dgm:pt modelId="{952A90F7-2A02-4F19-851C-08E588AAF0AD}" type="pres">
      <dgm:prSet presAssocID="{C93CEEFF-0054-42B6-8379-BD97B5CEE82E}" presName="node" presStyleLbl="node1" presStyleIdx="0" presStyleCnt="4" custScaleX="180540" custScaleY="90889" custRadScaleRad="91237" custRadScaleInc="66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46B7D-F53C-4E87-975E-2D4D699C7277}" type="pres">
      <dgm:prSet presAssocID="{6F56B6E7-8FBD-4290-AB9D-151CC9F47693}" presName="parTrans" presStyleLbl="bgSibTrans2D1" presStyleIdx="1" presStyleCnt="4" custAng="3933969" custFlipHor="1" custScaleX="27324" custLinFactY="100000" custLinFactNeighborX="17976" custLinFactNeighborY="130134"/>
      <dgm:spPr/>
      <dgm:t>
        <a:bodyPr/>
        <a:lstStyle/>
        <a:p>
          <a:endParaRPr lang="en-US"/>
        </a:p>
      </dgm:t>
    </dgm:pt>
    <dgm:pt modelId="{B2CE0B7E-CE37-495C-836E-E904A629CEF7}" type="pres">
      <dgm:prSet presAssocID="{41F23CBA-2F33-4883-A559-7243FF26F6AB}" presName="node" presStyleLbl="node1" presStyleIdx="1" presStyleCnt="4" custScaleX="188533" custScaleY="94050" custRadScaleRad="135541" custRadScaleInc="-9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7F2BB-0E72-4D9C-9B92-2CBFCDE8C274}" type="pres">
      <dgm:prSet presAssocID="{3072431A-940A-47BA-BE09-3E582378910B}" presName="parTrans" presStyleLbl="bgSibTrans2D1" presStyleIdx="2" presStyleCnt="4" custAng="579006" custScaleX="30712" custLinFactY="100000" custLinFactNeighborX="-14481" custLinFactNeighborY="128797"/>
      <dgm:spPr/>
      <dgm:t>
        <a:bodyPr/>
        <a:lstStyle/>
        <a:p>
          <a:endParaRPr lang="en-US"/>
        </a:p>
      </dgm:t>
    </dgm:pt>
    <dgm:pt modelId="{681AB30E-E29A-4F1A-BE6B-1E9E08E0D7AC}" type="pres">
      <dgm:prSet presAssocID="{C25A2764-0FB6-4554-9E94-BC8CA12DCDB3}" presName="node" presStyleLbl="node1" presStyleIdx="2" presStyleCnt="4" custScaleX="190181" custScaleY="91782" custRadScaleRad="132426" custRadScaleInc="7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1DCD9-B543-44B4-987C-6C993DAC4C26}" type="pres">
      <dgm:prSet presAssocID="{65013F32-7213-4862-A598-CFFB043F42DE}" presName="parTrans" presStyleLbl="bgSibTrans2D1" presStyleIdx="3" presStyleCnt="4" custScaleX="46699" custLinFactNeighborX="6266" custLinFactNeighborY="88720"/>
      <dgm:spPr/>
      <dgm:t>
        <a:bodyPr/>
        <a:lstStyle/>
        <a:p>
          <a:endParaRPr lang="en-US"/>
        </a:p>
      </dgm:t>
    </dgm:pt>
    <dgm:pt modelId="{747496D8-3A0B-4365-9723-20AEE95527E0}" type="pres">
      <dgm:prSet presAssocID="{19DC4A7B-15B8-497E-90F4-D578A338D46D}" presName="node" presStyleLbl="node1" presStyleIdx="3" presStyleCnt="4" custScaleX="185627" custScaleY="89594" custRadScaleRad="89892" custRadScaleInc="-69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897BCB-CAC9-4A39-8093-0D77AB1068AB}" srcId="{BDA2A74A-D9ED-4D2E-ABF7-6317A156CDCA}" destId="{19DC4A7B-15B8-497E-90F4-D578A338D46D}" srcOrd="3" destOrd="0" parTransId="{65013F32-7213-4862-A598-CFFB043F42DE}" sibTransId="{1E20523E-9A17-431F-9578-3F72C58EA92F}"/>
    <dgm:cxn modelId="{AF81C87E-4E45-4D4A-9C22-FA040ED10F90}" type="presOf" srcId="{65013F32-7213-4862-A598-CFFB043F42DE}" destId="{6CF1DCD9-B543-44B4-987C-6C993DAC4C26}" srcOrd="0" destOrd="0" presId="urn:microsoft.com/office/officeart/2005/8/layout/radial4"/>
    <dgm:cxn modelId="{BCB155F1-DB1A-4457-94C5-7C54F5FD5C8B}" srcId="{2B2A958F-2E99-4635-80AE-DD4EFEE05564}" destId="{BDA2A74A-D9ED-4D2E-ABF7-6317A156CDCA}" srcOrd="0" destOrd="0" parTransId="{7DE1D356-DC40-4A5B-8A43-7D40D1B24DD1}" sibTransId="{70D22CD3-044E-4B05-BE1D-23276D554C3A}"/>
    <dgm:cxn modelId="{DF09C0D0-7EF8-42AB-A5DA-3142F17594F3}" type="presOf" srcId="{C25A2764-0FB6-4554-9E94-BC8CA12DCDB3}" destId="{681AB30E-E29A-4F1A-BE6B-1E9E08E0D7AC}" srcOrd="0" destOrd="0" presId="urn:microsoft.com/office/officeart/2005/8/layout/radial4"/>
    <dgm:cxn modelId="{0B9E6B9C-174C-4AB0-A69F-EC1A2B865435}" type="presOf" srcId="{3072431A-940A-47BA-BE09-3E582378910B}" destId="{8507F2BB-0E72-4D9C-9B92-2CBFCDE8C274}" srcOrd="0" destOrd="0" presId="urn:microsoft.com/office/officeart/2005/8/layout/radial4"/>
    <dgm:cxn modelId="{9EDEBEDB-C08D-470B-86FA-CB58FB669841}" type="presOf" srcId="{2B2A958F-2E99-4635-80AE-DD4EFEE05564}" destId="{B505C555-7A6C-4E74-9A31-20A6505BC3B5}" srcOrd="0" destOrd="0" presId="urn:microsoft.com/office/officeart/2005/8/layout/radial4"/>
    <dgm:cxn modelId="{47B0EA0A-5403-4E43-8F59-1A606F2F7B31}" type="presOf" srcId="{897456B4-1CA5-48E5-93DF-8A4041991C76}" destId="{C51F3A51-2498-43F4-AF92-CD014B1C2315}" srcOrd="0" destOrd="0" presId="urn:microsoft.com/office/officeart/2005/8/layout/radial4"/>
    <dgm:cxn modelId="{5EB5C6C1-2341-42DE-BA99-E5ECA6FAA4D9}" type="presOf" srcId="{6F56B6E7-8FBD-4290-AB9D-151CC9F47693}" destId="{31546B7D-F53C-4E87-975E-2D4D699C7277}" srcOrd="0" destOrd="0" presId="urn:microsoft.com/office/officeart/2005/8/layout/radial4"/>
    <dgm:cxn modelId="{D00BDA3F-838F-49DA-909D-16EA0CDFF91E}" srcId="{BDA2A74A-D9ED-4D2E-ABF7-6317A156CDCA}" destId="{C25A2764-0FB6-4554-9E94-BC8CA12DCDB3}" srcOrd="2" destOrd="0" parTransId="{3072431A-940A-47BA-BE09-3E582378910B}" sibTransId="{D5CA6CDF-53F8-4384-94F3-E2E8A8EE9E76}"/>
    <dgm:cxn modelId="{D753E546-1AEC-4891-9E67-6EAE2CCF3046}" type="presOf" srcId="{19DC4A7B-15B8-497E-90F4-D578A338D46D}" destId="{747496D8-3A0B-4365-9723-20AEE95527E0}" srcOrd="0" destOrd="0" presId="urn:microsoft.com/office/officeart/2005/8/layout/radial4"/>
    <dgm:cxn modelId="{883FC613-8FC9-4437-B332-D03EDF29C229}" type="presOf" srcId="{C93CEEFF-0054-42B6-8379-BD97B5CEE82E}" destId="{952A90F7-2A02-4F19-851C-08E588AAF0AD}" srcOrd="0" destOrd="0" presId="urn:microsoft.com/office/officeart/2005/8/layout/radial4"/>
    <dgm:cxn modelId="{04F4A065-B9B5-40A0-BFE7-46EB66FA5FBD}" srcId="{BDA2A74A-D9ED-4D2E-ABF7-6317A156CDCA}" destId="{41F23CBA-2F33-4883-A559-7243FF26F6AB}" srcOrd="1" destOrd="0" parTransId="{6F56B6E7-8FBD-4290-AB9D-151CC9F47693}" sibTransId="{5A90246A-ECDA-4826-B7CB-178549004117}"/>
    <dgm:cxn modelId="{BFBAEB85-8E9D-404D-8282-9F300F4F910F}" srcId="{BDA2A74A-D9ED-4D2E-ABF7-6317A156CDCA}" destId="{C93CEEFF-0054-42B6-8379-BD97B5CEE82E}" srcOrd="0" destOrd="0" parTransId="{897456B4-1CA5-48E5-93DF-8A4041991C76}" sibTransId="{4A2573E4-1086-47B1-8BA0-C738D5E2A473}"/>
    <dgm:cxn modelId="{8D36CB19-F319-4C73-BA95-3AEA01B6297C}" type="presOf" srcId="{BDA2A74A-D9ED-4D2E-ABF7-6317A156CDCA}" destId="{A1C80927-D998-4AEA-BE1E-A4E76CBFC5CC}" srcOrd="0" destOrd="0" presId="urn:microsoft.com/office/officeart/2005/8/layout/radial4"/>
    <dgm:cxn modelId="{17A2336C-FAB8-45C5-ABC9-09FA5A3FB64A}" type="presOf" srcId="{41F23CBA-2F33-4883-A559-7243FF26F6AB}" destId="{B2CE0B7E-CE37-495C-836E-E904A629CEF7}" srcOrd="0" destOrd="0" presId="urn:microsoft.com/office/officeart/2005/8/layout/radial4"/>
    <dgm:cxn modelId="{5A6DEDBE-3AFD-4451-8870-711E419BA846}" type="presParOf" srcId="{B505C555-7A6C-4E74-9A31-20A6505BC3B5}" destId="{A1C80927-D998-4AEA-BE1E-A4E76CBFC5CC}" srcOrd="0" destOrd="0" presId="urn:microsoft.com/office/officeart/2005/8/layout/radial4"/>
    <dgm:cxn modelId="{3695067F-BBA0-4282-BD23-AB922BAF9BCE}" type="presParOf" srcId="{B505C555-7A6C-4E74-9A31-20A6505BC3B5}" destId="{C51F3A51-2498-43F4-AF92-CD014B1C2315}" srcOrd="1" destOrd="0" presId="urn:microsoft.com/office/officeart/2005/8/layout/radial4"/>
    <dgm:cxn modelId="{FC74E6BD-6A9A-4619-82A2-6A5687C504EF}" type="presParOf" srcId="{B505C555-7A6C-4E74-9A31-20A6505BC3B5}" destId="{952A90F7-2A02-4F19-851C-08E588AAF0AD}" srcOrd="2" destOrd="0" presId="urn:microsoft.com/office/officeart/2005/8/layout/radial4"/>
    <dgm:cxn modelId="{3599EF48-CDCC-47A0-A48A-F61966602F06}" type="presParOf" srcId="{B505C555-7A6C-4E74-9A31-20A6505BC3B5}" destId="{31546B7D-F53C-4E87-975E-2D4D699C7277}" srcOrd="3" destOrd="0" presId="urn:microsoft.com/office/officeart/2005/8/layout/radial4"/>
    <dgm:cxn modelId="{9AC36137-A6D3-4DA6-926A-E32BC30206ED}" type="presParOf" srcId="{B505C555-7A6C-4E74-9A31-20A6505BC3B5}" destId="{B2CE0B7E-CE37-495C-836E-E904A629CEF7}" srcOrd="4" destOrd="0" presId="urn:microsoft.com/office/officeart/2005/8/layout/radial4"/>
    <dgm:cxn modelId="{36F7BC18-F0C2-452A-AA2E-2E801479671C}" type="presParOf" srcId="{B505C555-7A6C-4E74-9A31-20A6505BC3B5}" destId="{8507F2BB-0E72-4D9C-9B92-2CBFCDE8C274}" srcOrd="5" destOrd="0" presId="urn:microsoft.com/office/officeart/2005/8/layout/radial4"/>
    <dgm:cxn modelId="{B31F02EF-996B-48F4-BBFD-63D2760C0F63}" type="presParOf" srcId="{B505C555-7A6C-4E74-9A31-20A6505BC3B5}" destId="{681AB30E-E29A-4F1A-BE6B-1E9E08E0D7AC}" srcOrd="6" destOrd="0" presId="urn:microsoft.com/office/officeart/2005/8/layout/radial4"/>
    <dgm:cxn modelId="{68EE45B4-F77B-4A89-935A-3E40BAA3D66D}" type="presParOf" srcId="{B505C555-7A6C-4E74-9A31-20A6505BC3B5}" destId="{6CF1DCD9-B543-44B4-987C-6C993DAC4C26}" srcOrd="7" destOrd="0" presId="urn:microsoft.com/office/officeart/2005/8/layout/radial4"/>
    <dgm:cxn modelId="{57EE2796-946D-4AEA-9657-057F0A403A26}" type="presParOf" srcId="{B505C555-7A6C-4E74-9A31-20A6505BC3B5}" destId="{747496D8-3A0B-4365-9723-20AEE95527E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80927-D998-4AEA-BE1E-A4E76CBFC5CC}">
      <dsp:nvSpPr>
        <dsp:cNvPr id="0" name=""/>
        <dsp:cNvSpPr/>
      </dsp:nvSpPr>
      <dsp:spPr>
        <a:xfrm>
          <a:off x="152382" y="4754006"/>
          <a:ext cx="8353833" cy="133802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" pitchFamily="2" charset="0"/>
              <a:cs typeface="Nikosh" pitchFamily="2" charset="0"/>
            </a:rPr>
            <a:t>নুন</a:t>
          </a:r>
          <a:r>
            <a:rPr lang="en-US" sz="48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800" kern="1200" dirty="0" err="1" smtClean="0">
              <a:latin typeface="Nikosh" pitchFamily="2" charset="0"/>
              <a:cs typeface="Nikosh" pitchFamily="2" charset="0"/>
            </a:rPr>
            <a:t>সাকিন</a:t>
          </a:r>
          <a:r>
            <a:rPr lang="en-US" sz="4800" kern="1200" dirty="0" smtClean="0">
              <a:latin typeface="Nikosh" pitchFamily="2" charset="0"/>
              <a:cs typeface="Nikosh" pitchFamily="2" charset="0"/>
            </a:rPr>
            <a:t> ও </a:t>
          </a:r>
          <a:r>
            <a:rPr lang="en-US" sz="4800" kern="1200" dirty="0" err="1" smtClean="0">
              <a:latin typeface="Nikosh" pitchFamily="2" charset="0"/>
              <a:cs typeface="Nikosh" pitchFamily="2" charset="0"/>
            </a:rPr>
            <a:t>তানবিনের</a:t>
          </a:r>
          <a:r>
            <a:rPr lang="en-US" sz="48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800" kern="1200" dirty="0" err="1" smtClean="0">
              <a:latin typeface="Nikosh" pitchFamily="2" charset="0"/>
              <a:cs typeface="Nikosh" pitchFamily="2" charset="0"/>
            </a:rPr>
            <a:t>হুকুম</a:t>
          </a:r>
          <a:endParaRPr lang="en-US" sz="4800" kern="1200" dirty="0">
            <a:latin typeface="Nikosh" pitchFamily="2" charset="0"/>
            <a:cs typeface="Nikosh" pitchFamily="2" charset="0"/>
          </a:endParaRPr>
        </a:p>
      </dsp:txBody>
      <dsp:txXfrm>
        <a:off x="1375773" y="4949955"/>
        <a:ext cx="5907051" cy="946126"/>
      </dsp:txXfrm>
    </dsp:sp>
    <dsp:sp modelId="{C51F3A51-2498-43F4-AF92-CD014B1C2315}">
      <dsp:nvSpPr>
        <dsp:cNvPr id="0" name=""/>
        <dsp:cNvSpPr/>
      </dsp:nvSpPr>
      <dsp:spPr>
        <a:xfrm rot="13972261">
          <a:off x="2205055" y="3842016"/>
          <a:ext cx="1368410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A90F7-2A02-4F19-851C-08E588AAF0AD}">
      <dsp:nvSpPr>
        <dsp:cNvPr id="0" name=""/>
        <dsp:cNvSpPr/>
      </dsp:nvSpPr>
      <dsp:spPr>
        <a:xfrm>
          <a:off x="152390" y="1752601"/>
          <a:ext cx="4022727" cy="16201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lum bright="-30000"/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latin typeface="Nikosh" pitchFamily="2" charset="0"/>
            <a:cs typeface="Nikosh" pitchFamily="2" charset="0"/>
          </a:endParaRPr>
        </a:p>
      </dsp:txBody>
      <dsp:txXfrm>
        <a:off x="199842" y="1800053"/>
        <a:ext cx="3927823" cy="1525220"/>
      </dsp:txXfrm>
    </dsp:sp>
    <dsp:sp modelId="{31546B7D-F53C-4E87-975E-2D4D699C7277}">
      <dsp:nvSpPr>
        <dsp:cNvPr id="0" name=""/>
        <dsp:cNvSpPr/>
      </dsp:nvSpPr>
      <dsp:spPr>
        <a:xfrm rot="3021624" flipH="1">
          <a:off x="3177946" y="3893495"/>
          <a:ext cx="1124827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E0B7E-CE37-495C-836E-E904A629CEF7}">
      <dsp:nvSpPr>
        <dsp:cNvPr id="0" name=""/>
        <dsp:cNvSpPr/>
      </dsp:nvSpPr>
      <dsp:spPr>
        <a:xfrm>
          <a:off x="10" y="0"/>
          <a:ext cx="4200824" cy="16764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lum bright="-30000"/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latin typeface="Nikosh" pitchFamily="2" charset="0"/>
            <a:cs typeface="Nikosh" pitchFamily="2" charset="0"/>
          </a:endParaRPr>
        </a:p>
      </dsp:txBody>
      <dsp:txXfrm>
        <a:off x="49112" y="49102"/>
        <a:ext cx="4102620" cy="1578266"/>
      </dsp:txXfrm>
    </dsp:sp>
    <dsp:sp modelId="{8507F2BB-0E72-4D9C-9B92-2CBFCDE8C274}">
      <dsp:nvSpPr>
        <dsp:cNvPr id="0" name=""/>
        <dsp:cNvSpPr/>
      </dsp:nvSpPr>
      <dsp:spPr>
        <a:xfrm rot="18244254">
          <a:off x="4356751" y="3879109"/>
          <a:ext cx="1251915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AB30E-E29A-4F1A-BE6B-1E9E08E0D7AC}">
      <dsp:nvSpPr>
        <dsp:cNvPr id="0" name=""/>
        <dsp:cNvSpPr/>
      </dsp:nvSpPr>
      <dsp:spPr>
        <a:xfrm>
          <a:off x="4296870" y="10113"/>
          <a:ext cx="4237544" cy="16360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>
            <a:lum bright="-30000"/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latin typeface="Nikosh" pitchFamily="2" charset="0"/>
            <a:cs typeface="Nikosh" pitchFamily="2" charset="0"/>
          </a:endParaRPr>
        </a:p>
      </dsp:txBody>
      <dsp:txXfrm>
        <a:off x="4344788" y="58031"/>
        <a:ext cx="4141708" cy="1540206"/>
      </dsp:txXfrm>
    </dsp:sp>
    <dsp:sp modelId="{6CF1DCD9-B543-44B4-987C-6C993DAC4C26}">
      <dsp:nvSpPr>
        <dsp:cNvPr id="0" name=""/>
        <dsp:cNvSpPr/>
      </dsp:nvSpPr>
      <dsp:spPr>
        <a:xfrm rot="18339794">
          <a:off x="5203172" y="3852876"/>
          <a:ext cx="1198924" cy="6684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496D8-3A0B-4365-9723-20AEE95527E0}">
      <dsp:nvSpPr>
        <dsp:cNvPr id="0" name=""/>
        <dsp:cNvSpPr/>
      </dsp:nvSpPr>
      <dsp:spPr>
        <a:xfrm>
          <a:off x="4322134" y="1752602"/>
          <a:ext cx="4136074" cy="15970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>
            <a:lum bright="-30000"/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>
            <a:latin typeface="Nikosh" pitchFamily="2" charset="0"/>
            <a:cs typeface="Nikosh" pitchFamily="2" charset="0"/>
          </a:endParaRPr>
        </a:p>
      </dsp:txBody>
      <dsp:txXfrm>
        <a:off x="4368910" y="1799378"/>
        <a:ext cx="4042522" cy="1503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B4C40-0C9D-4053-B50D-C749F20183E6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E472-D0B8-4BE6-8A2F-3AABF5C2D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949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8BD2-9B99-4AFF-86EB-22FA4B5F1FE4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3506C-77C4-45EB-B633-67FD50E44E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15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8/9/2017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12" Type="http://schemas.openxmlformats.org/officeDocument/2006/relationships/image" Target="../media/image31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11" Type="http://schemas.openxmlformats.org/officeDocument/2006/relationships/image" Target="../media/image30.jpeg"/><Relationship Id="rId5" Type="http://schemas.openxmlformats.org/officeDocument/2006/relationships/image" Target="../media/image26.jpeg"/><Relationship Id="rId10" Type="http://schemas.openxmlformats.org/officeDocument/2006/relationships/image" Target="../media/image29.jpeg"/><Relationship Id="rId4" Type="http://schemas.openxmlformats.org/officeDocument/2006/relationships/image" Target="../media/image25.jpeg"/><Relationship Id="rId9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47306" y="457200"/>
            <a:ext cx="6705600" cy="6019800"/>
            <a:chOff x="1047306" y="457200"/>
            <a:chExt cx="6705600" cy="6019800"/>
          </a:xfrm>
        </p:grpSpPr>
        <p:sp>
          <p:nvSpPr>
            <p:cNvPr id="3" name="Curved Down Ribbon 2"/>
            <p:cNvSpPr/>
            <p:nvPr/>
          </p:nvSpPr>
          <p:spPr>
            <a:xfrm>
              <a:off x="1047306" y="457200"/>
              <a:ext cx="6705600" cy="1600200"/>
            </a:xfrm>
            <a:prstGeom prst="ellipseRibbo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2362200"/>
              <a:ext cx="5599810" cy="41148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667000" y="3581400"/>
              <a:ext cx="4343400" cy="1752600"/>
            </a:xfrm>
            <a:prstGeom prst="rect">
              <a:avLst/>
            </a:prstGeom>
            <a:noFill/>
          </p:spPr>
          <p:txBody>
            <a:bodyPr wrap="square" rtlCol="0">
              <a:prstTxWarp prst="textButtonPour">
                <a:avLst/>
              </a:prstTxWarp>
              <a:spAutoFit/>
            </a:bodyPr>
            <a:lstStyle/>
            <a:p>
              <a:pPr algn="ctr"/>
              <a:r>
                <a:rPr lang="en-US" sz="4000" dirty="0" err="1" smtClean="0">
                  <a:latin typeface="Nikosh" pitchFamily="2" charset="0"/>
                  <a:cs typeface="Nikosh" pitchFamily="2" charset="0"/>
                </a:rPr>
                <a:t>আচ্ছালামু</a:t>
              </a:r>
              <a:r>
                <a:rPr lang="en-US" sz="40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latin typeface="Nikosh" pitchFamily="2" charset="0"/>
                  <a:cs typeface="Nikosh" pitchFamily="2" charset="0"/>
                </a:rPr>
                <a:t>আলাইকুম</a:t>
              </a:r>
              <a:endParaRPr lang="en-US" sz="4000" dirty="0" smtClean="0"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64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28800" y="808038"/>
            <a:ext cx="5410200" cy="9445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err="1" smtClean="0">
                <a:latin typeface="Nikosh" pitchFamily="2" charset="0"/>
                <a:cs typeface="Nikosh" pitchFamily="2" charset="0"/>
              </a:rPr>
              <a:t>উত্তরগুলো</a:t>
            </a:r>
            <a:r>
              <a:rPr lang="en-US" sz="5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000" dirty="0" err="1" smtClean="0">
                <a:latin typeface="Nikosh" pitchFamily="2" charset="0"/>
                <a:cs typeface="Nikosh" pitchFamily="2" charset="0"/>
              </a:rPr>
              <a:t>মিলিয়ে</a:t>
            </a:r>
            <a:r>
              <a:rPr lang="en-US" sz="5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000" dirty="0" err="1" smtClean="0">
                <a:latin typeface="Nikosh" pitchFamily="2" charset="0"/>
                <a:cs typeface="Nikosh" pitchFamily="2" charset="0"/>
              </a:rPr>
              <a:t>নাও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90600" y="2362200"/>
            <a:ext cx="7315200" cy="3429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নুন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সাকিন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হলো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জযমযুক্ত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যবর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যের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ও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দুই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পেশকে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তানবিন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তানবিনের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মধ্যে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উহ্য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থাকে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জযমযুক্ত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নুন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সাকিন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ও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তানবিনের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উচ্চারণ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রকম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নুন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সাকিন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ও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তানবিন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পড়ার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নিয়ম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চারটি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096000" cy="685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ইদগাম</a:t>
            </a:r>
            <a:r>
              <a:rPr lang="en-US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বিবরণ</a:t>
            </a:r>
            <a:endPara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ইদগাম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মিলিয়ে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পড়া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spcBef>
                <a:spcPts val="0"/>
              </a:spcBef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তানবিনের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হরফ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আসলে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সেই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তানবিনকে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হরফের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মিলিয়ে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পড়তে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spcBef>
                <a:spcPts val="0"/>
              </a:spcBef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উভয়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হরফ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একসাথে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উচ্চারিত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spcBef>
                <a:spcPts val="0"/>
              </a:spcBef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তানবিনের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হরফে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তাশদিদ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spcBef>
                <a:spcPts val="0"/>
              </a:spcBef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হরফ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ছয়টি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spcBef>
                <a:spcPts val="0"/>
              </a:spcBef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হরফগুলো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একত্র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- </a:t>
            </a:r>
          </a:p>
          <a:p>
            <a:pPr>
              <a:spcBef>
                <a:spcPts val="0"/>
              </a:spcBef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: </a:t>
            </a:r>
          </a:p>
          <a:p>
            <a:pPr>
              <a:spcBef>
                <a:spcPts val="0"/>
              </a:spcBef>
            </a:pP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endParaRPr lang="en-US" sz="36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4648200"/>
            <a:ext cx="4572000" cy="533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5257800"/>
            <a:ext cx="2133600" cy="762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5867400"/>
            <a:ext cx="1371600" cy="6858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5867400"/>
            <a:ext cx="1524000" cy="6858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5867400"/>
            <a:ext cx="1524000" cy="6858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4114800"/>
            <a:ext cx="1219200" cy="3810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5000" y="228600"/>
            <a:ext cx="51816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প্রকারভেদ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066800"/>
            <a:ext cx="8991600" cy="563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গুন্নাহসহ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আলিফ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পরিমাণ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গুন্নাহ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গুন্নাহসহ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নাকিসও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গুন্নাহসহ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হরফ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চারটি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গুন্নাহছাড়া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হরফ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দুইটি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গুন্নাহছাড়া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কামিলও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নিয়মে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ব্যতিক্রম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কারণ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ইদগামের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উদ্দেশ্য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উচ্চারণ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সহজ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এসব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শব্দে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উচ্চারণ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কঠিন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8600" y="1143000"/>
            <a:ext cx="2133600" cy="457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3200" y="1143000"/>
            <a:ext cx="2209800" cy="45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2514600"/>
            <a:ext cx="2438400" cy="533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3048000"/>
            <a:ext cx="1905000" cy="4572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62400" y="3048000"/>
            <a:ext cx="1905000" cy="4572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3581400"/>
            <a:ext cx="1447800" cy="3810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4572000"/>
            <a:ext cx="1524000" cy="4572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81400" y="4572000"/>
            <a:ext cx="1752600" cy="45720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0" y="5029200"/>
            <a:ext cx="762000" cy="38100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86600" y="5029200"/>
            <a:ext cx="762000" cy="30480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077200" y="4953000"/>
            <a:ext cx="838200" cy="38100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114800" cy="5151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কাজ-২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ব্যাকরণের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ভাষায়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হরফ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কয়টি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তানবিনের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পরবর্তী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হরফে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গুন্নাসহ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অপর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কামিল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গুন্নাসহ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হরফ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কয়টি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গুন্নাসহ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পরিমাণ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গুন্না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ইদগামের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মূল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উদ্দেশ্য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14600" y="323088"/>
            <a:ext cx="4114800" cy="515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solidFill>
                  <a:schemeClr val="tx2"/>
                </a:solidFill>
                <a:latin typeface="Nikosh" pitchFamily="2" charset="0"/>
                <a:ea typeface="+mj-ea"/>
                <a:cs typeface="Nikosh" pitchFamily="2" charset="0"/>
              </a:rPr>
              <a:t>সম্ভাব্য</a:t>
            </a:r>
            <a:r>
              <a:rPr lang="en-US" sz="4000" dirty="0" smtClean="0">
                <a:solidFill>
                  <a:schemeClr val="tx2"/>
                </a:solidFill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" pitchFamily="2" charset="0"/>
                <a:ea typeface="+mj-ea"/>
                <a:cs typeface="Nikosh" pitchFamily="2" charset="0"/>
              </a:rPr>
              <a:t>উত্তর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143000"/>
            <a:ext cx="8915400" cy="525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শব্দের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অর্থ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মিলিয়ে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পড়া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এক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জিনিসকে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অন্য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জিনিসের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সাথে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মেলানো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ইদগামকে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বাংলা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ব্যাকরণের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ভাষায়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সন্ধি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বলে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হরফ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ছয়টি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ফলে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নুন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সাকিন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তানবিনের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পরবর্তী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হরফে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তাশদিদ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যুক্ত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২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প্রকার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গুন্নাসহ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অপর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নাম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নাকিস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কামিল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বলে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গুন্নাছাড়া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গুন্নাসহ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হরফ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চারটি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গুন্নাসহ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ইদগামে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আলিফ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পরিমাণ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গুন্নাহ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ইদগামের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মূল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উদ্দেশ্য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উচ্চারণ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সহজ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করা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।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914400"/>
            <a:ext cx="4267200" cy="1295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458200" cy="213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তানবিনের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সাদৃশ্য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তানবিন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 “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ইদগামের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388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76400" y="381000"/>
            <a:ext cx="5562600" cy="5867400"/>
            <a:chOff x="1676400" y="381000"/>
            <a:chExt cx="5562600" cy="5867400"/>
          </a:xfrm>
        </p:grpSpPr>
        <p:sp>
          <p:nvSpPr>
            <p:cNvPr id="3" name="Flowchart: Punched Tape 2"/>
            <p:cNvSpPr/>
            <p:nvPr/>
          </p:nvSpPr>
          <p:spPr>
            <a:xfrm>
              <a:off x="1676400" y="381000"/>
              <a:ext cx="5410200" cy="1600200"/>
            </a:xfrm>
            <a:prstGeom prst="flowChartPunchedTap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en-US" sz="6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সকলকে</a:t>
              </a:r>
              <a:endPara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Hexagon 1"/>
            <p:cNvSpPr/>
            <p:nvPr/>
          </p:nvSpPr>
          <p:spPr>
            <a:xfrm>
              <a:off x="1676400" y="2286000"/>
              <a:ext cx="5562600" cy="3962400"/>
            </a:xfrm>
            <a:prstGeom prst="hexagon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05000" y="2362200"/>
              <a:ext cx="5105400" cy="3886200"/>
            </a:xfrm>
            <a:prstGeom prst="rect">
              <a:avLst/>
            </a:prstGeom>
            <a:noFill/>
          </p:spPr>
          <p:txBody>
            <a:bodyPr wrap="square" rtlCol="0">
              <a:prstTxWarp prst="textButtonPour">
                <a:avLst/>
              </a:prstTxWarp>
              <a:spAutoFit/>
            </a:bodyPr>
            <a:lstStyle/>
            <a:p>
              <a:pPr algn="ctr"/>
              <a:endParaRPr lang="en-US" sz="80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en-US" sz="8000" dirty="0" err="1" smtClean="0">
                  <a:solidFill>
                    <a:srgbClr val="FFFF00"/>
                  </a:solidFill>
                  <a:latin typeface="Nikosh" pitchFamily="2" charset="0"/>
                  <a:cs typeface="Nikosh" pitchFamily="2" charset="0"/>
                </a:rPr>
                <a:t>আচ্ছালামু</a:t>
              </a:r>
              <a:r>
                <a:rPr lang="en-US" sz="8000" dirty="0" smtClean="0">
                  <a:solidFill>
                    <a:srgbClr val="FFFF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8000" dirty="0" err="1" smtClean="0">
                  <a:solidFill>
                    <a:srgbClr val="FFFF00"/>
                  </a:solidFill>
                  <a:latin typeface="Nikosh" pitchFamily="2" charset="0"/>
                  <a:cs typeface="Nikosh" pitchFamily="2" charset="0"/>
                </a:rPr>
                <a:t>আলাইকুম</a:t>
              </a:r>
              <a:endParaRPr lang="en-US" sz="80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65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304800"/>
            <a:ext cx="8794898" cy="6248400"/>
            <a:chOff x="152400" y="304800"/>
            <a:chExt cx="8794898" cy="6248400"/>
          </a:xfrm>
        </p:grpSpPr>
        <p:sp>
          <p:nvSpPr>
            <p:cNvPr id="2" name="Oval 1"/>
            <p:cNvSpPr/>
            <p:nvPr/>
          </p:nvSpPr>
          <p:spPr>
            <a:xfrm>
              <a:off x="2004237" y="304800"/>
              <a:ext cx="5715000" cy="1600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60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981200" y="2209800"/>
              <a:ext cx="0" cy="423796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133600" y="1981200"/>
              <a:ext cx="6813698" cy="4572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এম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এনায়েত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উল্লাহ</a:t>
              </a:r>
              <a:endPara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গভর্ণমেন্ট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টেকনিক্যাল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হাই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স্কুল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</a:t>
              </a:r>
            </a:p>
            <a:p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সদর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নম্বর</a:t>
              </a:r>
              <a:r>
                <a:rPr lang="en-US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- ০১৭১৬০২৫৪৭১</a:t>
              </a:r>
            </a:p>
            <a:p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ই-মেইল-eullah</a:t>
              </a:r>
              <a:r>
                <a: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1970@gmail.com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52400" y="3200400"/>
              <a:ext cx="1600200" cy="2057400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54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2400" y="228600"/>
            <a:ext cx="8839200" cy="6019800"/>
            <a:chOff x="152400" y="228600"/>
            <a:chExt cx="8839200" cy="6019800"/>
          </a:xfrm>
        </p:grpSpPr>
        <p:sp>
          <p:nvSpPr>
            <p:cNvPr id="2" name="Left-Right Arrow 1"/>
            <p:cNvSpPr/>
            <p:nvPr/>
          </p:nvSpPr>
          <p:spPr>
            <a:xfrm>
              <a:off x="737190" y="228600"/>
              <a:ext cx="7340010" cy="1676400"/>
            </a:xfrm>
            <a:prstGeom prst="leftRightArrow">
              <a:avLst>
                <a:gd name="adj1" fmla="val 74423"/>
                <a:gd name="adj2" fmla="val 5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72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 flipH="1">
              <a:off x="2438400" y="2514600"/>
              <a:ext cx="164448" cy="3733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5715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667000" y="2590800"/>
              <a:ext cx="6324600" cy="3505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4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8ম</a:t>
              </a:r>
            </a:p>
            <a:p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4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ইসলাম</a:t>
              </a:r>
              <a:r>
                <a:rPr lang="en-US" sz="4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নৈতিক</a:t>
              </a:r>
              <a:r>
                <a:rPr lang="en-US" sz="4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শিক্ষা</a:t>
              </a:r>
              <a:endPara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4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30 </a:t>
              </a:r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440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:            /২০২০ </a:t>
              </a:r>
              <a:r>
                <a:rPr lang="en-US" sz="44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খ্রিস্টাব্দ</a:t>
              </a:r>
              <a:endPara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52400" y="3048000"/>
              <a:ext cx="2209800" cy="2667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2514600"/>
              <a:ext cx="97465" cy="3733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57150"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88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609600"/>
            <a:ext cx="4876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24400" y="2209800"/>
            <a:ext cx="4191000" cy="342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3400" y="5867400"/>
            <a:ext cx="35052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সাকিন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53000" y="5867400"/>
            <a:ext cx="35052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তানবিন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2209800"/>
            <a:ext cx="4191000" cy="3429000"/>
            <a:chOff x="304800" y="2209800"/>
            <a:chExt cx="4191000" cy="3429000"/>
          </a:xfrm>
        </p:grpSpPr>
        <p:sp>
          <p:nvSpPr>
            <p:cNvPr id="10" name="Rectangle 9"/>
            <p:cNvSpPr/>
            <p:nvPr/>
          </p:nvSpPr>
          <p:spPr>
            <a:xfrm>
              <a:off x="304800" y="2209800"/>
              <a:ext cx="4191000" cy="3429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1752600" y="2209800"/>
              <a:ext cx="457200" cy="381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33600" y="2209800"/>
              <a:ext cx="533400" cy="3810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697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438400" y="304800"/>
            <a:ext cx="4495800" cy="1242237"/>
          </a:xfrm>
          <a:prstGeom prst="wave">
            <a:avLst>
              <a:gd name="adj1" fmla="val 12500"/>
              <a:gd name="adj2" fmla="val -182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828800"/>
            <a:ext cx="6858000" cy="5029200"/>
            <a:chOff x="1219200" y="1600200"/>
            <a:chExt cx="6858000" cy="5029200"/>
          </a:xfrm>
        </p:grpSpPr>
        <p:sp>
          <p:nvSpPr>
            <p:cNvPr id="6" name="Rectangle 5"/>
            <p:cNvSpPr/>
            <p:nvPr/>
          </p:nvSpPr>
          <p:spPr>
            <a:xfrm>
              <a:off x="2209800" y="1600200"/>
              <a:ext cx="5029200" cy="19812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219200" y="3657600"/>
              <a:ext cx="6858000" cy="2971800"/>
              <a:chOff x="1219200" y="3657600"/>
              <a:chExt cx="6858000" cy="2971800"/>
            </a:xfrm>
          </p:grpSpPr>
          <p:sp>
            <p:nvSpPr>
              <p:cNvPr id="9" name="Hexagon 8"/>
              <p:cNvSpPr/>
              <p:nvPr/>
            </p:nvSpPr>
            <p:spPr>
              <a:xfrm>
                <a:off x="1219200" y="3657600"/>
                <a:ext cx="6858000" cy="1905000"/>
              </a:xfrm>
              <a:prstGeom prst="hexagon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b="1" u="sng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76400" y="5638800"/>
                <a:ext cx="6019800" cy="990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>
                    <a:latin typeface="Nikosh" pitchFamily="2" charset="0"/>
                    <a:cs typeface="Nikosh" pitchFamily="2" charset="0"/>
                  </a:rPr>
                  <a:t>অধ্যায়-৩,  পাঠ-৩ (১ম </a:t>
                </a:r>
                <a:r>
                  <a:rPr lang="en-US" sz="4800" dirty="0" err="1" smtClean="0">
                    <a:latin typeface="Nikosh" pitchFamily="2" charset="0"/>
                    <a:cs typeface="Nikosh" pitchFamily="2" charset="0"/>
                  </a:rPr>
                  <a:t>অংশ</a:t>
                </a:r>
                <a:r>
                  <a:rPr lang="en-US" sz="4800" dirty="0" smtClean="0">
                    <a:latin typeface="Nikosh" pitchFamily="2" charset="0"/>
                    <a:cs typeface="Nikosh" pitchFamily="2" charset="0"/>
                  </a:rPr>
                  <a:t>)</a:t>
                </a:r>
                <a:endParaRPr lang="en-US" sz="4800" dirty="0">
                  <a:latin typeface="Nikosh" pitchFamily="2" charset="0"/>
                  <a:cs typeface="Nikosh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884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3657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তানবিনের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নুন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তানবিন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ইদগাম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হরফগুলো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533400"/>
            <a:ext cx="48768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তানবিন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প্রাথমিক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তথ্য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জযমযুক্ত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নুনকে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: </a:t>
            </a:r>
          </a:p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যবর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দুই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পেশকে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তানবিন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: </a:t>
            </a: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তানবিনের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উচ্চারণ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:</a:t>
            </a:r>
          </a:p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কাজেই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নুন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তানবিনের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উচ্চারণ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একই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3505200"/>
            <a:ext cx="2438400" cy="762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2057400"/>
            <a:ext cx="2438400" cy="609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4953000"/>
            <a:ext cx="2438400" cy="762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7000" y="4953000"/>
            <a:ext cx="2438400" cy="762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3048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C80927-D998-4AEA-BE1E-A4E76CBFC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A1C80927-D998-4AEA-BE1E-A4E76CBFC5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1F3A51-2498-43F4-AF92-CD014B1C2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C51F3A51-2498-43F4-AF92-CD014B1C2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2A90F7-2A02-4F19-851C-08E588AAF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952A90F7-2A02-4F19-851C-08E588AAF0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546B7D-F53C-4E87-975E-2D4D699C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31546B7D-F53C-4E87-975E-2D4D699C7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CE0B7E-CE37-495C-836E-E904A629C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B2CE0B7E-CE37-495C-836E-E904A629C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7F2BB-0E72-4D9C-9B92-2CBFCDE8C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8507F2BB-0E72-4D9C-9B92-2CBFCDE8C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1AB30E-E29A-4F1A-BE6B-1E9E08E0D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681AB30E-E29A-4F1A-BE6B-1E9E08E0D7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F1DCD9-B543-44B4-987C-6C993DAC4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6CF1DCD9-B543-44B4-987C-6C993DAC4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7496D8-3A0B-4365-9723-20AEE9552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747496D8-3A0B-4365-9723-20AEE95527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808038"/>
            <a:ext cx="3048000" cy="944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Nikosh" pitchFamily="2" charset="0"/>
                <a:cs typeface="Nikosh" pitchFamily="2" charset="0"/>
              </a:rPr>
              <a:t>কাজ-১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2362200"/>
            <a:ext cx="5486400" cy="3429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হলো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যবর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যের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পেশকে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তানবিনের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উহ্য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থাকে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তানবিনের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উচ্চারণ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নুন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সাকিন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তানবিন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পড়ার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নিয়ম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2362200"/>
            <a:ext cx="3276600" cy="3352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জযমযুক্ত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নুন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চারটি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একই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রকম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জযমযুক্ত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নুন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তানবিন</a:t>
            </a:r>
            <a:r>
              <a:rPr lang="en-US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বলে</a:t>
            </a:r>
            <a:endParaRPr lang="en-US" sz="3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1410</TotalTime>
  <Words>553</Words>
  <Application>Microsoft Office PowerPoint</Application>
  <PresentationFormat>On-screen Show (4:3)</PresentationFormat>
  <Paragraphs>100</Paragraphs>
  <Slides>16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নুন সাকিন ও তানবিন সম্পর্কে প্রাথমিক তথ্য</vt:lpstr>
      <vt:lpstr>PowerPoint Presentation</vt:lpstr>
      <vt:lpstr>কাজ-১</vt:lpstr>
      <vt:lpstr>PowerPoint Presentation</vt:lpstr>
      <vt:lpstr>ইদগাম এর বিবরণ</vt:lpstr>
      <vt:lpstr>PowerPoint Presentation</vt:lpstr>
      <vt:lpstr>কাজ-২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CGTHS</dc:creator>
  <cp:lastModifiedBy>ismail - [2010]</cp:lastModifiedBy>
  <cp:revision>169</cp:revision>
  <dcterms:created xsi:type="dcterms:W3CDTF">2006-08-16T00:00:00Z</dcterms:created>
  <dcterms:modified xsi:type="dcterms:W3CDTF">2020-06-13T14:12:27Z</dcterms:modified>
</cp:coreProperties>
</file>