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7" r:id="rId4"/>
    <p:sldId id="265" r:id="rId5"/>
    <p:sldId id="275" r:id="rId6"/>
    <p:sldId id="260" r:id="rId7"/>
    <p:sldId id="261" r:id="rId8"/>
    <p:sldId id="266" r:id="rId9"/>
    <p:sldId id="276" r:id="rId10"/>
    <p:sldId id="264" r:id="rId11"/>
    <p:sldId id="273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BAD70-E7F9-4883-BD49-6050571CEA38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BCC8-4408-4BA9-9C1B-0BEA97E1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52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-245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-245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" y="1295400"/>
            <a:ext cx="910399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Extract 1"/>
          <p:cNvSpPr/>
          <p:nvPr/>
        </p:nvSpPr>
        <p:spPr>
          <a:xfrm>
            <a:off x="304800" y="457200"/>
            <a:ext cx="6705600" cy="1600200"/>
          </a:xfrm>
          <a:prstGeom prst="flowChartExtract">
            <a:avLst/>
          </a:prstGeom>
          <a:ln w="57150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362200" y="1028700"/>
            <a:ext cx="2438400" cy="4572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36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Object 3" descr="Parchment"/>
          <p:cNvGraphicFramePr>
            <a:graphicFrameLocks noChangeAspect="1"/>
          </p:cNvGraphicFramePr>
          <p:nvPr/>
        </p:nvGraphicFramePr>
        <p:xfrm>
          <a:off x="914400" y="2590800"/>
          <a:ext cx="5257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1117115" imgH="444307" progId="Equation.3">
                  <p:embed/>
                </p:oleObj>
              </mc:Choice>
              <mc:Fallback>
                <p:oleObj name="Equation" r:id="rId3" imgW="1117115" imgH="444307" progId="Equation.3">
                  <p:embed/>
                  <p:pic>
                    <p:nvPicPr>
                      <p:cNvPr id="0" name="Object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5257800" cy="25146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44772" y="2209800"/>
            <a:ext cx="2281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সরল করঃ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3236" y="2133600"/>
            <a:ext cx="0" cy="43434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10400" y="2133600"/>
            <a:ext cx="0" cy="43434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6477000"/>
            <a:ext cx="670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-245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545" y="1600200"/>
            <a:ext cx="67818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১। সূচক কাকে বলে।  </a:t>
            </a:r>
            <a:endParaRPr lang="en-US" sz="4400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86200"/>
            <a:ext cx="1091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44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810000"/>
            <a:ext cx="5257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এখানে  ‘ </a:t>
            </a:r>
            <a:r>
              <a:rPr lang="en-US" sz="40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y</a:t>
            </a:r>
            <a:r>
              <a:rPr lang="bn-IN" sz="40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 ’</a:t>
            </a:r>
            <a:r>
              <a:rPr lang="en-US" sz="40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কে কি বলা </a:t>
            </a:r>
            <a:r>
              <a:rPr lang="bn-IN" sz="40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হয়?  </a:t>
            </a:r>
            <a:endParaRPr lang="en-US" sz="4000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4" y="3810000"/>
            <a:ext cx="1183586" cy="78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2128" y="4697850"/>
            <a:ext cx="18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(ক)    চলক </a:t>
            </a:r>
            <a:endParaRPr lang="en-US" sz="3200" dirty="0"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3759" y="4697850"/>
            <a:ext cx="18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(খ)    </a:t>
            </a:r>
            <a:r>
              <a:rPr lang="bn-IN" sz="32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Symbol"/>
              </a:rPr>
              <a:t>সহগ  </a:t>
            </a:r>
            <a:r>
              <a:rPr lang="bn-IN" sz="32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2128" y="5663625"/>
            <a:ext cx="18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(গ)   ভিত্তি  </a:t>
            </a:r>
            <a:endParaRPr lang="en-US" sz="3200" dirty="0"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7614" y="5663624"/>
            <a:ext cx="18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(ঘ)     </a:t>
            </a:r>
            <a:r>
              <a:rPr lang="bn-IN" sz="32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Symbol"/>
              </a:rPr>
              <a:t>ঘাত </a:t>
            </a:r>
            <a:r>
              <a:rPr lang="bn-IN" sz="32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957945"/>
            <a:ext cx="80772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4400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চার </a:t>
            </a:r>
            <a:r>
              <a:rPr lang="bn-IN" sz="44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নং </a:t>
            </a:r>
            <a:r>
              <a:rPr lang="bn-IN" sz="4400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সূত্রের  </a:t>
            </a:r>
            <a:r>
              <a:rPr lang="bn-IN" sz="44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প্রয়োগ দেখাও</a:t>
            </a:r>
            <a:r>
              <a:rPr lang="bn-IN" sz="4400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02" y="4755572"/>
            <a:ext cx="525398" cy="533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02" y="4648201"/>
            <a:ext cx="525398" cy="533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02" y="5638801"/>
            <a:ext cx="525398" cy="533399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 rot="19115957" flipV="1">
            <a:off x="6298348" y="5684600"/>
            <a:ext cx="538851" cy="2665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-245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4800" dirty="0">
              <a:blipFill>
                <a:blip r:embed="rId2"/>
                <a:stretch>
                  <a:fillRect/>
                </a:stretch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219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 করঃ  </a:t>
            </a:r>
            <a:endParaRPr lang="en-US" sz="4800" dirty="0">
              <a:blipFill>
                <a:blip r:embed="rId2"/>
                <a:stretch>
                  <a:fillRect/>
                </a:stretch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55" y="2438400"/>
            <a:ext cx="5707946" cy="4156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438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7410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3412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1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1380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0" y="152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মোঃআবুল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বাশার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চকশ্যাম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চকশ্যাম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নগর,মেহের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নং</a:t>
            </a:r>
            <a:r>
              <a:rPr lang="en-US" sz="2800" dirty="0">
                <a:cs typeface="NikoshBAN" pitchFamily="2" charset="0"/>
              </a:rPr>
              <a:t>-md.bashar82abul@gmail.com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1189672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: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নবম-দশম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চতূর্থ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সুচক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১২/০৬/২০২০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5cub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09600"/>
            <a:ext cx="7434146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2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524000"/>
            <a:ext cx="8695461" cy="444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7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সুত্রাবলী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1600200"/>
                <a:ext cx="906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a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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a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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a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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a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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a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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a . . . 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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 n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সংখ্যক বার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a) 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00200"/>
                <a:ext cx="90678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152" t="-21698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2819400"/>
                <a:ext cx="12634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solidFill>
                      <a:srgbClr val="C0000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srgbClr val="C0000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solidFill>
                              <a:srgbClr val="C0000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C0000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5400" dirty="0" smtClean="0">
                    <a:solidFill>
                      <a:srgbClr val="C0000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5400" dirty="0">
                  <a:solidFill>
                    <a:srgbClr val="C000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19400"/>
                <a:ext cx="1263495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33333" t="-28477" r="-57005" b="-54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254095" y="2959387"/>
            <a:ext cx="14797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0" y="2667000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সূচক, শক্তি বা ঘাত  </a:t>
            </a:r>
            <a:endParaRPr lang="en-US" sz="3600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22348" y="3581400"/>
            <a:ext cx="22426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64985" y="3352800"/>
            <a:ext cx="1109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  </a:t>
            </a:r>
            <a:endParaRPr lang="en-US" sz="3600" dirty="0"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063425"/>
            <a:ext cx="5418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ভিত্তি  </a:t>
            </a:r>
            <a:r>
              <a:rPr lang="en-US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</a:t>
            </a:r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R</a:t>
            </a:r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,   </a:t>
            </a:r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সূচক  </a:t>
            </a:r>
            <a:r>
              <a:rPr lang="en-US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n</a:t>
            </a:r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</a:t>
            </a:r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Q</a:t>
            </a:r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483114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সূচকঃ কোনো রাশিতে একই উৎপাদক যত বার গুণ আকারে থাকে, তত বারের সংখ্যাকে উৎপাদকটির সূচক এবং উৎপাদকটিকে ভিত্তি বলা হয়। </a:t>
            </a:r>
            <a:endParaRPr lang="en-US" sz="3200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3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95612"/>
            <a:ext cx="1163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 ১।  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402193"/>
                <a:ext cx="3352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sup>
                    </m:sSup>
                    <m:r>
                      <a:rPr lang="bn-IN" sz="3200" i="1" smtClean="0"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rgbClr val="00206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3200" dirty="0">
                  <a:solidFill>
                    <a:srgbClr val="00206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402193"/>
                <a:ext cx="33528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26042" r="-854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4800" y="2017561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 প্রয়োগঃ   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62200" y="2023329"/>
                <a:ext cx="3352800" cy="59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  <m:r>
                      <a:rPr lang="bn-IN" sz="3200" i="1" smtClean="0">
                        <a:solidFill>
                          <a:srgbClr val="7030A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rgbClr val="7030A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3200" dirty="0">
                  <a:solidFill>
                    <a:srgbClr val="7030A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023329"/>
                <a:ext cx="3352800" cy="590418"/>
              </a:xfrm>
              <a:prstGeom prst="rect">
                <a:avLst/>
              </a:prstGeom>
              <a:blipFill rotWithShape="1">
                <a:blip r:embed="rId3"/>
                <a:stretch>
                  <a:fillRect t="-24742" b="-49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53000" y="2000382"/>
                <a:ext cx="1596527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2060"/>
                            </a:solidFill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= </m:t>
                        </m:r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endParaRPr lang="en-US" sz="3200" dirty="0"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000382"/>
                <a:ext cx="1596527" cy="590418"/>
              </a:xfrm>
              <a:prstGeom prst="rect">
                <a:avLst/>
              </a:prstGeom>
              <a:blipFill rotWithShape="1">
                <a:blip r:embed="rId4"/>
                <a:stretch>
                  <a:fillRect t="-17526" r="-16858" b="-40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38405" y="1981200"/>
                <a:ext cx="12053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= </m:t>
                        </m:r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endParaRPr lang="en-US" sz="3200" dirty="0">
                  <a:solidFill>
                    <a:srgbClr val="00206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05" y="1981200"/>
                <a:ext cx="1205395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22917" r="-24242" b="-4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543800" y="2006025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= 6561. </a:t>
            </a:r>
            <a:endParaRPr lang="en-US" sz="3200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920425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 ২।  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44732" y="2770909"/>
                <a:ext cx="1960468" cy="838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effectLst>
                                  <a:glow rad="101600">
                                    <a:schemeClr val="accent3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effectLst>
                                  <a:glow rad="101600">
                                    <a:schemeClr val="accent3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effectLst>
                                  <a:glow rad="101600">
                                    <a:schemeClr val="accent3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effectLst>
                                  <a:glow rad="101600">
                                    <a:schemeClr val="accent3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effectLst>
                                  <a:glow rad="101600">
                                    <a:schemeClr val="accent3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effectLst>
                                  <a:glow rad="101600">
                                    <a:schemeClr val="accent3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=</a:t>
                </a:r>
                <a:r>
                  <a:rPr lang="en-US" sz="3200" dirty="0">
                    <a:solidFill>
                      <a:srgbClr val="00206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  </a:t>
                </a:r>
                <a:endParaRPr lang="en-US" sz="3200" dirty="0">
                  <a:solidFill>
                    <a:srgbClr val="00206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32" y="2770909"/>
                <a:ext cx="1960468" cy="838115"/>
              </a:xfrm>
              <a:prstGeom prst="rect">
                <a:avLst/>
              </a:prstGeom>
              <a:blipFill rotWithShape="1">
                <a:blip r:embed="rId6"/>
                <a:stretch>
                  <a:fillRect r="-26708" b="-27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9100" y="3609024"/>
            <a:ext cx="2057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 প্রয়োগঃ  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43200" y="3362526"/>
                <a:ext cx="1960468" cy="865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32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   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362526"/>
                <a:ext cx="1960468" cy="865878"/>
              </a:xfrm>
              <a:prstGeom prst="rect">
                <a:avLst/>
              </a:prstGeom>
              <a:blipFill rotWithShape="1">
                <a:blip r:embed="rId7"/>
                <a:stretch>
                  <a:fillRect r="-8696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50302" y="3609024"/>
                <a:ext cx="12053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= </m:t>
                        </m:r>
                        <m:r>
                          <a:rPr lang="en-US" sz="3200" i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 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302" y="3609024"/>
                <a:ext cx="1205395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r="-1979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581627" y="3604262"/>
            <a:ext cx="888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= 9.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4292025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 ৩।  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66455" y="4292025"/>
                <a:ext cx="35590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55" y="4292025"/>
                <a:ext cx="3559051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6849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76400" y="5105400"/>
                <a:ext cx="1828800" cy="59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(5</a:t>
                </a:r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05400"/>
                <a:ext cx="1828800" cy="590418"/>
              </a:xfrm>
              <a:prstGeom prst="rect">
                <a:avLst/>
              </a:prstGeom>
              <a:blipFill rotWithShape="1">
                <a:blip r:embed="rId10"/>
                <a:stretch>
                  <a:fillRect l="-9000" t="-17708" r="-8000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545980" y="5105400"/>
            <a:ext cx="3594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(5</a:t>
            </a:r>
            <a:r>
              <a:rPr lang="en-US" sz="3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3)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</a:t>
            </a:r>
            <a:r>
              <a:rPr lang="en-US" sz="3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(5</a:t>
            </a:r>
            <a:r>
              <a:rPr lang="en-US" sz="3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3)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</a:t>
            </a:r>
            <a:r>
              <a:rPr lang="en-US" sz="3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(5</a:t>
            </a:r>
            <a:r>
              <a:rPr lang="en-US" sz="3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3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)</a:t>
            </a:r>
            <a:r>
              <a:rPr lang="en-US" sz="32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3200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9414" y="5695818"/>
            <a:ext cx="3594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= (</a:t>
            </a:r>
            <a:r>
              <a:rPr lang="en-US" sz="3200" dirty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5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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5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5)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(3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3</a:t>
            </a:r>
            <a:r>
              <a:rPr lang="en-US" sz="3200" dirty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3</a:t>
            </a:r>
            <a:r>
              <a:rPr lang="en-US" sz="32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sym typeface="Symbol"/>
              </a:rPr>
              <a:t>)</a:t>
            </a:r>
            <a:r>
              <a:rPr lang="en-US" sz="3200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3200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03667" y="5687856"/>
                <a:ext cx="2237435" cy="59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solidFill>
                              <a:srgbClr val="7030A0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bn-IN" sz="3200" i="1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7030A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667" y="5687856"/>
                <a:ext cx="2237435" cy="590418"/>
              </a:xfrm>
              <a:prstGeom prst="rect">
                <a:avLst/>
              </a:prstGeom>
              <a:blipFill rotWithShape="1">
                <a:blip r:embed="rId11"/>
                <a:stretch>
                  <a:fillRect l="-8992" t="-19588" b="-45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8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 ৪। 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1320225"/>
                <a:ext cx="2438400" cy="104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IN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IN" sz="320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n-IN" sz="320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20225"/>
                <a:ext cx="2438400" cy="1040413"/>
              </a:xfrm>
              <a:prstGeom prst="rect">
                <a:avLst/>
              </a:prstGeom>
              <a:blipFill rotWithShape="1">
                <a:blip r:embed="rId2"/>
                <a:stretch>
                  <a:fillRect r="-475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000" y="154882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b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 0 ]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768025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 প্রয়োগঃ    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7400" y="2540205"/>
                <a:ext cx="5555673" cy="1296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IN" sz="320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IN" sz="3200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n-IN" sz="3200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5</m:t>
                          </m:r>
                          <m:r>
                            <a:rPr lang="en-US" sz="320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  <m:r>
                            <a:rPr lang="en-US" sz="320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40205"/>
                <a:ext cx="5555673" cy="1296060"/>
              </a:xfrm>
              <a:prstGeom prst="rect">
                <a:avLst/>
              </a:prstGeom>
              <a:blipFill rotWithShape="1">
                <a:blip r:embed="rId3"/>
                <a:stretch>
                  <a:fillRect r="-2634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66814" y="2895600"/>
                <a:ext cx="1115626" cy="1080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814" y="2895600"/>
                <a:ext cx="1115626" cy="1080489"/>
              </a:xfrm>
              <a:prstGeom prst="rect">
                <a:avLst/>
              </a:prstGeom>
              <a:blipFill rotWithShape="1">
                <a:blip r:embed="rId4"/>
                <a:stretch>
                  <a:fillRect r="-22951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8600" y="3987225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27305" y="4001869"/>
                <a:ext cx="225409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1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05" y="4001869"/>
                <a:ext cx="225409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8649" t="-14019" b="-4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581400" y="40386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 0 ]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891" y="48006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 প্রয়োগঃ    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54352" y="4623375"/>
                <a:ext cx="3794048" cy="1077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352" y="4623375"/>
                <a:ext cx="3794048" cy="1077283"/>
              </a:xfrm>
              <a:prstGeom prst="rect">
                <a:avLst/>
              </a:prstGeom>
              <a:blipFill rotWithShape="1">
                <a:blip r:embed="rId6"/>
                <a:stretch>
                  <a:fillRect r="-5949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32103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7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207</TotalTime>
  <Words>470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Clarity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new</cp:lastModifiedBy>
  <cp:revision>36</cp:revision>
  <dcterms:created xsi:type="dcterms:W3CDTF">2006-08-16T00:00:00Z</dcterms:created>
  <dcterms:modified xsi:type="dcterms:W3CDTF">2020-06-13T17:08:40Z</dcterms:modified>
</cp:coreProperties>
</file>