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9" r:id="rId10"/>
    <p:sldId id="269" r:id="rId11"/>
    <p:sldId id="263" r:id="rId12"/>
    <p:sldId id="266" r:id="rId13"/>
    <p:sldId id="270" r:id="rId14"/>
    <p:sldId id="264" r:id="rId15"/>
    <p:sldId id="267" r:id="rId16"/>
    <p:sldId id="277" r:id="rId17"/>
    <p:sldId id="278" r:id="rId18"/>
    <p:sldId id="265" r:id="rId19"/>
    <p:sldId id="271" r:id="rId20"/>
    <p:sldId id="272" r:id="rId21"/>
    <p:sldId id="274" r:id="rId22"/>
    <p:sldId id="275" r:id="rId23"/>
    <p:sldId id="273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7 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মার্চের ভাষণের কিছু অংশ  জেনে নিই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50167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ভাইয়েরা আমার,</a:t>
            </a:r>
          </a:p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 দুঃখ-ভারাক্রান্ত মন নিয়ে আপনাদের সামনে হাজির হয়েছি ।আপনারা সবই জানেন এবং বোঝেন ।</a:t>
            </a:r>
          </a:p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 আমাদের জীবন দিয়ে চেষ্টা করেছি । কিন্তু দুঃখের বিষয় আজ ঢাকা , চট্টগ্রাম ,রাজশাহী , রংপুরে </a:t>
            </a:r>
          </a:p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 ভাইয়ের রক্তে রাজপথ রঞ্জিত হয়েছে ।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 ঢাকা ,চট্টগ্রাম , রাজশাহী ,রংপুরের রাজপথ রঞ্জিত হয়েছিল কেন? ব্যাখ্যা কর । 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1107_13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আরওকিছু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জেনে নিই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1"/>
            <a:ext cx="9144000" cy="5334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অন্যায় করেছিলাম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নির্বাচনের পর বাংলাদেশের মানুষ স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ম্পূ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র্নভাবে আমাকে আওয়ামী লীগকে ভোট দেন । আমাদের ন্যাশনাল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সেম্বলি বসবে , আমরা সেখানে শাসনতন্ত্র তৈরী করবো এবং এদেশকে আমরা গড়ে তুলবো । এদেশের মানুষ অর্থনীতি , রাজনীতি ও সাংস্কৃতিক মুক্তি পাবে । কিন্তু দুঃখের সাথে বলতে হয় ২৩ বৎসরের করুণ ইতিহাস বাংলার অত্যাচারের , বাংলার মানুষের রক্তের ইতিহাস । ২৩ বৎসরের ইতিহাস মুমূর্ষ নর-নারীর আর্তনাদের  ইতিহাস । বাংলার ইতিহাস এদেশের মানুষের রক্ত দিয়ে রাজপথ রঞ্জিত করার ইতিহাস ।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 নির্বাচনের পর বলতে বঙ্গবন্ধু কি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ঝাতে চেয়েছেন ? ব্যাখ্যা কর ।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4665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আরও  কিছু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জেনে নিই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79687"/>
            <a:ext cx="9144000" cy="507831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১৯৫২ সালে রক্ত দিয়েছি । ১৯৫৪ সালে নির্বাচনে জয়লাভ করেও আমরা গদিতে বসতে পারিনি । ১৯৫৮ সালে আইয়ুব খান মার্শাল-ল’ জারী করে ১০ বছর পর্যন্ত আমাদেরকে গোলাম করে রেখেছে । ১৯৬৬ সালে ৬ দফা আন্দোলনে ৭ জুনে আমার ছেলেদের গুলি করে হত্যা করা হয়েছে । ১৯৬৯ সালের আন্দোলনে আইয়ুব খানের পতন হওয়ার পরে ইয়াহিয়া খান সাহেব সরকার নিলেন , তিনি বললেন দেশে শাষণতন্ত্র দেবেন – গণতন্ত্র দেবেন , আমরা মেনে নিলাম । তারপর অনেক ইতিহাস হয়ে গেল , নির্বাচন হলো । আমি প্রেসিডেন্ট ইয়াহিয়া খান সাহেবের সাথে দেখা করেছি । 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আরও কিছু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জেনে নিই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28801"/>
            <a:ext cx="9144000" cy="507831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 শুধু বাংলার নয় , পাকিস্তানের  মেজরিটি পার্টির নেতা হিসেবে তাকে অনুরোধ করলাম , ১৫ই ফেব্রুয়ারী তারিখে আপনি জাতীয় পরিষদের অধিবেশন দেন । তিনি আমার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 রাখলেন 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তিনি রাখলেন ভুট্টো সাহেবের কথা । তিনি বললেন প্রথম সপ্তাহে মার্চ মাসে হবে । আমি বললাম , ঠিক আছে আমরা অ্যাসেম্বিলিতে বসব । আমি বললাম অ্যাসেম্বলির মধ্যে আলোচনা করব – এমনকি আমি এ পর্যন্তও বললাম , যদি কেউ ন্যায্য কথা বলে , আমরা সংখ্যায় বেশি হলেও একজন যদিও সে হয় তার ন্যায্য কথা আমরা মেনে নেব । 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5715000"/>
            <a:ext cx="9144000" cy="10772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  ইয়াহিয়া খান সাহেব  ও ভুট্টো সাহেব , বঙ্গবন্ধুর সাথে কি নিয়ে টান বাহানা করেছিলেন এবং কেন?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মুল্যায়ন -০১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বৎসরের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শৈয্য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২০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বৎসরের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খ.   ২১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বৎসরের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২২  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বৎসরের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ঘ.   ২৩ 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বৎসরের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০২  আইয়ুব খান মার্শাল-ল’ জারী করে বাঙ্গালিদের গোলাম করে রেখেছিল ? </a:t>
            </a: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০৮ বছর            খ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১০ বছর          </a:t>
            </a:r>
          </a:p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১২   বছর             ঘ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১৪    বছর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0" y="37338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56388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রাজবাড়ী সদর, রাজবাড়ী ।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752600"/>
            <a:ext cx="2057400" cy="19812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মুল্যায়ন -০২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71910"/>
            <a:ext cx="9144000" cy="538609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‘৬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১৯৬৬ সালের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২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১৯৬৬ সালের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৪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১৯৬৬ সালের 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ঘ.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১৯৬৬ সালের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১০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lang="en-US" sz="36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প্রশ্নঃ-০৪-রেসকোর্স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ময়দানের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ভাষণই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আজও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অঙ্গীকার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অ্যাসেম্বলিতে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বাঙ্গালির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3124200"/>
            <a:ext cx="533400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66800" y="6248400"/>
            <a:ext cx="533400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 -০১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1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 -০২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আফ্রিকার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অবিসংবাদিত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নেলসন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ম্যান্ডেলা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সারাজীবনই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বর্ণবাদের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বিরূদ্ধে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জেল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জুলুম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নির্যাতনের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সাতাশটি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মানবতা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কেতন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উড়িয়ে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স্বদেশের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 -০৩ 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বঙ্গবন্ধু শেখ মুজিবুর রহমানের জন্ম কত তারিখে ?</a:t>
            </a: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 ২৩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করূণ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নেলসন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ম্যান্ডেলার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গুনাবলীর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  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মানবতা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কেতন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উড়িয়ে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স্বদেশের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BINAY\Desktop\fdgfd (1)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3999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৮ম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</a:t>
            </a:r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 </a:t>
            </a:r>
            <a:endParaRPr lang="bn-BD" sz="66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(গদ্যাংশ)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১৩-০৬-২০২০ইং </a:t>
            </a:r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0"/>
            <a:ext cx="4343400" cy="266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4191000"/>
            <a:ext cx="4800600" cy="266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7800"/>
            <a:ext cx="4267200" cy="266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447800"/>
            <a:ext cx="4800600" cy="266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আরও 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438400"/>
            <a:ext cx="4495800" cy="4419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4648200" cy="4419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9801"/>
            <a:ext cx="9144000" cy="4648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BD" sz="96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3501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 </a:t>
            </a:r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৭ মার্চ এর ভাষণের(প্রথমাংশ) বলতে পারবে । </a:t>
            </a:r>
          </a:p>
          <a:p>
            <a:pPr marL="742950" indent="-742950"/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2.  </a:t>
            </a:r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স্বাধীনতা ঘোষনার তাৎপর্য ব্যাখ্যা করতে পারেবে। 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2057400" cy="5847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নির্বাচনের পর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22098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ন্যাশনাল অ্যাসেম্বলি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86200"/>
            <a:ext cx="2286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শাসনতন্ত্র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57800"/>
            <a:ext cx="20574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ভূট্টো সাহেব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143000"/>
            <a:ext cx="59436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১৯৭০-এ অনুষ্ঠিত পাকিস্তান জাতীয় পরিষদ ও পুর্ব পাকিস্তান প্রাদেশিক পরিষদের নির্বাচন অনুষ্ঠানের পর । ঐ নির্বাচনে আওয়ালীগ একক সংখ্যাগরিষ্টতা অর্জন করে ।  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667000"/>
            <a:ext cx="48768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জাতীয় পরিষদ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3657600"/>
            <a:ext cx="48006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রাষ্ট্র পরিচালনার অনুশাসন ও বিধান সমুহ ,সংবিধান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288340"/>
            <a:ext cx="57912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পাকিস্তান পিপলস্ পার্টির তৎকালীন নেতা জুলফিকার আলী ভুট্টো । তিনি পাকিস্তানি সামরিক  সরকারের সংগে হাত মিলিয়ে বাংগালি যেন পাকিস্তানের শাসন ক্ষমতায় যেতে না পারে সে জন্যে হীন ষড়যন্ত্রে লিপ্ত হন ।    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133600" y="1322832"/>
            <a:ext cx="978408" cy="734568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14600" y="2744638"/>
            <a:ext cx="978408" cy="786556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90800" y="3955211"/>
            <a:ext cx="978408" cy="65141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133600" y="5638800"/>
            <a:ext cx="978408" cy="6858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837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BINAY</cp:lastModifiedBy>
  <cp:revision>58</cp:revision>
  <dcterms:created xsi:type="dcterms:W3CDTF">2006-08-16T00:00:00Z</dcterms:created>
  <dcterms:modified xsi:type="dcterms:W3CDTF">2020-06-13T02:46:42Z</dcterms:modified>
</cp:coreProperties>
</file>