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69" r:id="rId3"/>
    <p:sldId id="267" r:id="rId4"/>
    <p:sldId id="256" r:id="rId5"/>
    <p:sldId id="257" r:id="rId6"/>
    <p:sldId id="259" r:id="rId7"/>
    <p:sldId id="260" r:id="rId8"/>
    <p:sldId id="261" r:id="rId9"/>
    <p:sldId id="263" r:id="rId10"/>
    <p:sldId id="262" r:id="rId11"/>
    <p:sldId id="264" r:id="rId12"/>
    <p:sldId id="265" r:id="rId13"/>
    <p:sldId id="271" r:id="rId14"/>
    <p:sldId id="273" r:id="rId15"/>
    <p:sldId id="272"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9913057742795"/>
          <c:y val="0.17610162401574767"/>
          <c:w val="0.67701902887139165"/>
          <c:h val="0.71483070866141762"/>
        </c:manualLayout>
      </c:layout>
      <c:bubbleChart>
        <c:varyColors val="0"/>
        <c:dLbls>
          <c:showLegendKey val="0"/>
          <c:showVal val="0"/>
          <c:showCatName val="0"/>
          <c:showSerName val="0"/>
          <c:showPercent val="0"/>
          <c:showBubbleSize val="0"/>
        </c:dLbls>
        <c:bubbleScale val="100"/>
        <c:showNegBubbles val="0"/>
        <c:axId val="147735680"/>
        <c:axId val="147736256"/>
      </c:bubbleChart>
      <c:valAx>
        <c:axId val="147735680"/>
        <c:scaling>
          <c:orientation val="minMax"/>
        </c:scaling>
        <c:delete val="0"/>
        <c:axPos val="b"/>
        <c:numFmt formatCode="General" sourceLinked="1"/>
        <c:majorTickMark val="out"/>
        <c:minorTickMark val="none"/>
        <c:tickLblPos val="nextTo"/>
        <c:crossAx val="147736256"/>
        <c:crosses val="autoZero"/>
        <c:crossBetween val="midCat"/>
      </c:valAx>
      <c:valAx>
        <c:axId val="147736256"/>
        <c:scaling>
          <c:orientation val="minMax"/>
        </c:scaling>
        <c:delete val="0"/>
        <c:axPos val="l"/>
        <c:majorGridlines/>
        <c:numFmt formatCode="General" sourceLinked="1"/>
        <c:majorTickMark val="out"/>
        <c:minorTickMark val="none"/>
        <c:tickLblPos val="nextTo"/>
        <c:crossAx val="147735680"/>
        <c:crosses val="autoZero"/>
        <c:crossBetween val="midCat"/>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75A7A-C492-48AB-A92B-0104FDB246C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2C4E234B-D779-4D98-A512-3DD717536EAF}">
      <dgm:prSet phldrT="[Text]" custT="1"/>
      <dgm:spPr>
        <a:solidFill>
          <a:schemeClr val="accent3">
            <a:lumMod val="60000"/>
            <a:lumOff val="40000"/>
          </a:schemeClr>
        </a:solidFill>
        <a:ln w="76200">
          <a:solidFill>
            <a:schemeClr val="accent6">
              <a:lumMod val="50000"/>
            </a:schemeClr>
          </a:solidFill>
        </a:ln>
      </dgm:spPr>
      <dgm:t>
        <a:bodyPr/>
        <a:lstStyle/>
        <a:p>
          <a:r>
            <a:rPr lang="bn-IN" sz="6000" b="1" dirty="0" smtClean="0">
              <a:solidFill>
                <a:srgbClr val="C00000"/>
              </a:solidFill>
            </a:rPr>
            <a:t>পরিকল্পনা</a:t>
          </a:r>
          <a:endParaRPr lang="en-US" sz="6000" b="1" dirty="0">
            <a:solidFill>
              <a:srgbClr val="C00000"/>
            </a:solidFill>
          </a:endParaRPr>
        </a:p>
      </dgm:t>
    </dgm:pt>
    <dgm:pt modelId="{630FEA61-1C5F-4DE3-AFC1-919D915AE7F3}" type="parTrans" cxnId="{065F83EA-A4A2-48CF-A7C7-7B1AA13C3C93}">
      <dgm:prSet/>
      <dgm:spPr/>
      <dgm:t>
        <a:bodyPr/>
        <a:lstStyle/>
        <a:p>
          <a:endParaRPr lang="en-US"/>
        </a:p>
      </dgm:t>
    </dgm:pt>
    <dgm:pt modelId="{F6242B57-8A76-4034-B1A3-0BAE0FEC4005}" type="sibTrans" cxnId="{065F83EA-A4A2-48CF-A7C7-7B1AA13C3C93}">
      <dgm:prSet/>
      <dgm:spPr/>
      <dgm:t>
        <a:bodyPr/>
        <a:lstStyle/>
        <a:p>
          <a:endParaRPr lang="en-US"/>
        </a:p>
      </dgm:t>
    </dgm:pt>
    <dgm:pt modelId="{0285C59F-DBAF-43C8-B407-6B0ECD986AB0}">
      <dgm:prSet phldrT="[Text]"/>
      <dgm:spPr>
        <a:solidFill>
          <a:schemeClr val="accent3">
            <a:lumMod val="60000"/>
            <a:lumOff val="40000"/>
          </a:schemeClr>
        </a:solidFill>
        <a:ln w="76200">
          <a:solidFill>
            <a:schemeClr val="accent6">
              <a:lumMod val="50000"/>
            </a:schemeClr>
          </a:solidFill>
        </a:ln>
      </dgm:spPr>
      <dgm:t>
        <a:bodyPr/>
        <a:lstStyle/>
        <a:p>
          <a:r>
            <a:rPr lang="bn-IN" b="1" dirty="0" smtClean="0">
              <a:solidFill>
                <a:srgbClr val="C00000"/>
              </a:solidFill>
            </a:rPr>
            <a:t>সময়ের ভিত্তিতে</a:t>
          </a:r>
          <a:endParaRPr lang="en-US" b="1" dirty="0">
            <a:solidFill>
              <a:srgbClr val="C00000"/>
            </a:solidFill>
          </a:endParaRPr>
        </a:p>
      </dgm:t>
    </dgm:pt>
    <dgm:pt modelId="{C95A8B14-1232-4513-B027-141B0E208B5D}" type="parTrans" cxnId="{EADD4FCC-A384-41CD-9B16-1566CE3DF267}">
      <dgm:prSet/>
      <dgm:spPr>
        <a:ln w="76200">
          <a:solidFill>
            <a:schemeClr val="accent6">
              <a:lumMod val="50000"/>
            </a:schemeClr>
          </a:solidFill>
        </a:ln>
      </dgm:spPr>
      <dgm:t>
        <a:bodyPr/>
        <a:lstStyle/>
        <a:p>
          <a:endParaRPr lang="en-US"/>
        </a:p>
      </dgm:t>
    </dgm:pt>
    <dgm:pt modelId="{63AE8DF0-7A98-46FC-88A6-F84A3CBB23DE}" type="sibTrans" cxnId="{EADD4FCC-A384-41CD-9B16-1566CE3DF267}">
      <dgm:prSet/>
      <dgm:spPr/>
      <dgm:t>
        <a:bodyPr/>
        <a:lstStyle/>
        <a:p>
          <a:endParaRPr lang="en-US"/>
        </a:p>
      </dgm:t>
    </dgm:pt>
    <dgm:pt modelId="{58F14D11-9726-457A-97B1-EA0AF3D434C2}">
      <dgm:prSet phldrT="[Text]"/>
      <dgm:spPr>
        <a:solidFill>
          <a:schemeClr val="accent3">
            <a:lumMod val="60000"/>
            <a:lumOff val="40000"/>
          </a:schemeClr>
        </a:solidFill>
        <a:ln w="76200">
          <a:solidFill>
            <a:schemeClr val="accent6">
              <a:lumMod val="50000"/>
            </a:schemeClr>
          </a:solidFill>
        </a:ln>
      </dgm:spPr>
      <dgm:t>
        <a:bodyPr/>
        <a:lstStyle/>
        <a:p>
          <a:r>
            <a:rPr lang="bn-IN" b="1" dirty="0" smtClean="0">
              <a:solidFill>
                <a:srgbClr val="C00000"/>
              </a:solidFill>
            </a:rPr>
            <a:t>স্বল্পমেয়াদি</a:t>
          </a:r>
        </a:p>
        <a:p>
          <a:r>
            <a:rPr lang="bn-IN" b="1" dirty="0" smtClean="0">
              <a:solidFill>
                <a:srgbClr val="C00000"/>
              </a:solidFill>
            </a:rPr>
            <a:t>(১-৫)</a:t>
          </a:r>
          <a:endParaRPr lang="en-US" b="1" dirty="0">
            <a:solidFill>
              <a:srgbClr val="C00000"/>
            </a:solidFill>
          </a:endParaRPr>
        </a:p>
      </dgm:t>
    </dgm:pt>
    <dgm:pt modelId="{4E54BD4C-DA48-47E7-82F7-8FB26BFFB472}" type="parTrans" cxnId="{89BDD37D-A1DD-4343-B273-07D303679B0E}">
      <dgm:prSet/>
      <dgm:spPr>
        <a:ln w="76200">
          <a:solidFill>
            <a:schemeClr val="accent6">
              <a:lumMod val="50000"/>
            </a:schemeClr>
          </a:solidFill>
        </a:ln>
      </dgm:spPr>
      <dgm:t>
        <a:bodyPr/>
        <a:lstStyle/>
        <a:p>
          <a:endParaRPr lang="en-US"/>
        </a:p>
      </dgm:t>
    </dgm:pt>
    <dgm:pt modelId="{1504B81D-B73A-4614-B6D3-3390EFCEDA6E}" type="sibTrans" cxnId="{89BDD37D-A1DD-4343-B273-07D303679B0E}">
      <dgm:prSet/>
      <dgm:spPr/>
      <dgm:t>
        <a:bodyPr/>
        <a:lstStyle/>
        <a:p>
          <a:endParaRPr lang="en-US"/>
        </a:p>
      </dgm:t>
    </dgm:pt>
    <dgm:pt modelId="{A70CAAD2-42D1-4E62-A404-E650C37FD6ED}">
      <dgm:prSet phldrT="[Text]"/>
      <dgm:spPr>
        <a:solidFill>
          <a:schemeClr val="accent3">
            <a:lumMod val="40000"/>
            <a:lumOff val="60000"/>
          </a:schemeClr>
        </a:solidFill>
        <a:ln w="76200">
          <a:solidFill>
            <a:schemeClr val="accent6">
              <a:lumMod val="50000"/>
            </a:schemeClr>
          </a:solidFill>
        </a:ln>
      </dgm:spPr>
      <dgm:t>
        <a:bodyPr/>
        <a:lstStyle/>
        <a:p>
          <a:r>
            <a:rPr lang="bn-IN" b="1" dirty="0" smtClean="0">
              <a:solidFill>
                <a:srgbClr val="C00000"/>
              </a:solidFill>
            </a:rPr>
            <a:t>মধ্যমেয়াদি (৫-১৫)</a:t>
          </a:r>
          <a:endParaRPr lang="en-US" b="1" dirty="0">
            <a:solidFill>
              <a:srgbClr val="C00000"/>
            </a:solidFill>
          </a:endParaRPr>
        </a:p>
      </dgm:t>
    </dgm:pt>
    <dgm:pt modelId="{12E7526A-6DF1-4573-88F5-89DE12067389}" type="parTrans" cxnId="{AB57BCE5-7DAF-414B-BFE9-3F671FE40FA6}">
      <dgm:prSet/>
      <dgm:spPr>
        <a:ln w="76200">
          <a:solidFill>
            <a:schemeClr val="accent6">
              <a:lumMod val="50000"/>
            </a:schemeClr>
          </a:solidFill>
        </a:ln>
      </dgm:spPr>
      <dgm:t>
        <a:bodyPr/>
        <a:lstStyle/>
        <a:p>
          <a:endParaRPr lang="en-US"/>
        </a:p>
      </dgm:t>
    </dgm:pt>
    <dgm:pt modelId="{05305B88-C283-4D8E-88B0-6ACC17A52620}" type="sibTrans" cxnId="{AB57BCE5-7DAF-414B-BFE9-3F671FE40FA6}">
      <dgm:prSet/>
      <dgm:spPr/>
      <dgm:t>
        <a:bodyPr/>
        <a:lstStyle/>
        <a:p>
          <a:endParaRPr lang="en-US"/>
        </a:p>
      </dgm:t>
    </dgm:pt>
    <dgm:pt modelId="{75D555B0-34A6-423D-9E97-AC7E0F74A975}">
      <dgm:prSet/>
      <dgm:spPr>
        <a:solidFill>
          <a:schemeClr val="accent3">
            <a:lumMod val="40000"/>
            <a:lumOff val="60000"/>
          </a:schemeClr>
        </a:solidFill>
        <a:ln w="76200">
          <a:solidFill>
            <a:schemeClr val="accent6">
              <a:lumMod val="50000"/>
            </a:schemeClr>
          </a:solidFill>
        </a:ln>
      </dgm:spPr>
      <dgm:t>
        <a:bodyPr/>
        <a:lstStyle/>
        <a:p>
          <a:r>
            <a:rPr lang="bn-IN" b="1" dirty="0" smtClean="0">
              <a:solidFill>
                <a:srgbClr val="C00000"/>
              </a:solidFill>
            </a:rPr>
            <a:t>দীর্ঘমেয়াদি</a:t>
          </a:r>
        </a:p>
        <a:p>
          <a:r>
            <a:rPr lang="bn-IN" b="1" dirty="0" smtClean="0">
              <a:solidFill>
                <a:srgbClr val="C00000"/>
              </a:solidFill>
            </a:rPr>
            <a:t>(১৫-৩০)</a:t>
          </a:r>
          <a:endParaRPr lang="en-US" b="1" dirty="0">
            <a:solidFill>
              <a:srgbClr val="C00000"/>
            </a:solidFill>
          </a:endParaRPr>
        </a:p>
      </dgm:t>
    </dgm:pt>
    <dgm:pt modelId="{F2084B40-E257-48FC-B0A0-45FBE3C21569}" type="parTrans" cxnId="{D1C19C49-2853-4AF7-AA30-E3244F8C830D}">
      <dgm:prSet/>
      <dgm:spPr>
        <a:ln w="76200">
          <a:solidFill>
            <a:schemeClr val="accent6">
              <a:lumMod val="50000"/>
            </a:schemeClr>
          </a:solidFill>
        </a:ln>
      </dgm:spPr>
      <dgm:t>
        <a:bodyPr/>
        <a:lstStyle/>
        <a:p>
          <a:endParaRPr lang="en-US"/>
        </a:p>
      </dgm:t>
    </dgm:pt>
    <dgm:pt modelId="{2337BC1A-3E0F-4C5E-B467-9FE10309089E}" type="sibTrans" cxnId="{D1C19C49-2853-4AF7-AA30-E3244F8C830D}">
      <dgm:prSet/>
      <dgm:spPr/>
      <dgm:t>
        <a:bodyPr/>
        <a:lstStyle/>
        <a:p>
          <a:endParaRPr lang="en-US"/>
        </a:p>
      </dgm:t>
    </dgm:pt>
    <dgm:pt modelId="{B90B55AF-6E41-4130-8BEA-D38BB2548B84}" type="pres">
      <dgm:prSet presAssocID="{E6F75A7A-C492-48AB-A92B-0104FDB246C2}" presName="Name0" presStyleCnt="0">
        <dgm:presLayoutVars>
          <dgm:chMax val="1"/>
          <dgm:chPref val="1"/>
          <dgm:dir/>
          <dgm:animOne val="branch"/>
          <dgm:animLvl val="lvl"/>
        </dgm:presLayoutVars>
      </dgm:prSet>
      <dgm:spPr/>
      <dgm:t>
        <a:bodyPr/>
        <a:lstStyle/>
        <a:p>
          <a:endParaRPr lang="en-US"/>
        </a:p>
      </dgm:t>
    </dgm:pt>
    <dgm:pt modelId="{0411D606-BBCF-407A-B400-56527F35E861}" type="pres">
      <dgm:prSet presAssocID="{2C4E234B-D779-4D98-A512-3DD717536EAF}" presName="singleCycle" presStyleCnt="0"/>
      <dgm:spPr/>
    </dgm:pt>
    <dgm:pt modelId="{59BA32CD-D0C3-4BD7-989A-2C558E10F5EF}" type="pres">
      <dgm:prSet presAssocID="{2C4E234B-D779-4D98-A512-3DD717536EAF}" presName="singleCenter" presStyleLbl="node1" presStyleIdx="0" presStyleCnt="5" custScaleX="188889" custScaleY="74074" custLinFactNeighborX="0" custLinFactNeighborY="-6955">
        <dgm:presLayoutVars>
          <dgm:chMax val="7"/>
          <dgm:chPref val="7"/>
        </dgm:presLayoutVars>
      </dgm:prSet>
      <dgm:spPr/>
      <dgm:t>
        <a:bodyPr/>
        <a:lstStyle/>
        <a:p>
          <a:endParaRPr lang="en-US"/>
        </a:p>
      </dgm:t>
    </dgm:pt>
    <dgm:pt modelId="{E26F7B0C-8D9B-43C2-A921-1E544768A4E5}" type="pres">
      <dgm:prSet presAssocID="{C95A8B14-1232-4513-B027-141B0E208B5D}" presName="Name56" presStyleLbl="parChTrans1D2" presStyleIdx="0" presStyleCnt="4"/>
      <dgm:spPr/>
      <dgm:t>
        <a:bodyPr/>
        <a:lstStyle/>
        <a:p>
          <a:endParaRPr lang="en-US"/>
        </a:p>
      </dgm:t>
    </dgm:pt>
    <dgm:pt modelId="{910D58FC-FD86-4B9D-95EB-E0956EE96F60}" type="pres">
      <dgm:prSet presAssocID="{0285C59F-DBAF-43C8-B407-6B0ECD986AB0}" presName="text0" presStyleLbl="node1" presStyleIdx="1" presStyleCnt="5" custScaleX="121118" custScaleY="121614" custRadScaleRad="82100" custRadScaleInc="2558">
        <dgm:presLayoutVars>
          <dgm:bulletEnabled val="1"/>
        </dgm:presLayoutVars>
      </dgm:prSet>
      <dgm:spPr/>
      <dgm:t>
        <a:bodyPr/>
        <a:lstStyle/>
        <a:p>
          <a:endParaRPr lang="en-US"/>
        </a:p>
      </dgm:t>
    </dgm:pt>
    <dgm:pt modelId="{4CC21596-02CF-46E9-81EA-DD3499F4FEB1}" type="pres">
      <dgm:prSet presAssocID="{4E54BD4C-DA48-47E7-82F7-8FB26BFFB472}" presName="Name56" presStyleLbl="parChTrans1D2" presStyleIdx="1" presStyleCnt="4"/>
      <dgm:spPr/>
      <dgm:t>
        <a:bodyPr/>
        <a:lstStyle/>
        <a:p>
          <a:endParaRPr lang="en-US"/>
        </a:p>
      </dgm:t>
    </dgm:pt>
    <dgm:pt modelId="{7ACDED96-6542-44C4-9951-E354C97F19F5}" type="pres">
      <dgm:prSet presAssocID="{58F14D11-9726-457A-97B1-EA0AF3D434C2}" presName="text0" presStyleLbl="node1" presStyleIdx="2" presStyleCnt="5" custScaleX="166840" custScaleY="150325" custRadScaleRad="140592" custRadScaleInc="81059">
        <dgm:presLayoutVars>
          <dgm:bulletEnabled val="1"/>
        </dgm:presLayoutVars>
      </dgm:prSet>
      <dgm:spPr/>
      <dgm:t>
        <a:bodyPr/>
        <a:lstStyle/>
        <a:p>
          <a:endParaRPr lang="en-US"/>
        </a:p>
      </dgm:t>
    </dgm:pt>
    <dgm:pt modelId="{B37281AD-7B85-4D3E-A962-B824E8A35B2C}" type="pres">
      <dgm:prSet presAssocID="{12E7526A-6DF1-4573-88F5-89DE12067389}" presName="Name56" presStyleLbl="parChTrans1D2" presStyleIdx="2" presStyleCnt="4"/>
      <dgm:spPr/>
      <dgm:t>
        <a:bodyPr/>
        <a:lstStyle/>
        <a:p>
          <a:endParaRPr lang="en-US"/>
        </a:p>
      </dgm:t>
    </dgm:pt>
    <dgm:pt modelId="{625FB89E-9036-4615-9852-17FB3B291110}" type="pres">
      <dgm:prSet presAssocID="{A70CAAD2-42D1-4E62-A404-E650C37FD6ED}" presName="text0" presStyleLbl="node1" presStyleIdx="3" presStyleCnt="5" custScaleX="168477" custScaleY="154133" custRadScaleRad="83175" custRadScaleInc="-3244">
        <dgm:presLayoutVars>
          <dgm:bulletEnabled val="1"/>
        </dgm:presLayoutVars>
      </dgm:prSet>
      <dgm:spPr/>
      <dgm:t>
        <a:bodyPr/>
        <a:lstStyle/>
        <a:p>
          <a:endParaRPr lang="en-US"/>
        </a:p>
      </dgm:t>
    </dgm:pt>
    <dgm:pt modelId="{0E4F9E20-946B-4CBB-8EC3-4815E4DB4AA2}" type="pres">
      <dgm:prSet presAssocID="{F2084B40-E257-48FC-B0A0-45FBE3C21569}" presName="Name56" presStyleLbl="parChTrans1D2" presStyleIdx="3" presStyleCnt="4"/>
      <dgm:spPr/>
      <dgm:t>
        <a:bodyPr/>
        <a:lstStyle/>
        <a:p>
          <a:endParaRPr lang="en-US"/>
        </a:p>
      </dgm:t>
    </dgm:pt>
    <dgm:pt modelId="{25626E50-05C7-4B38-A6A1-2BA4D40916F0}" type="pres">
      <dgm:prSet presAssocID="{75D555B0-34A6-423D-9E97-AC7E0F74A975}" presName="text0" presStyleLbl="node1" presStyleIdx="4" presStyleCnt="5" custScaleX="187891" custScaleY="142656" custRadScaleRad="133575" custRadScaleInc="-86078">
        <dgm:presLayoutVars>
          <dgm:bulletEnabled val="1"/>
        </dgm:presLayoutVars>
      </dgm:prSet>
      <dgm:spPr/>
      <dgm:t>
        <a:bodyPr/>
        <a:lstStyle/>
        <a:p>
          <a:endParaRPr lang="en-US"/>
        </a:p>
      </dgm:t>
    </dgm:pt>
  </dgm:ptLst>
  <dgm:cxnLst>
    <dgm:cxn modelId="{995B6C84-8EB1-4D0D-A9D8-5A523965EFF5}" type="presOf" srcId="{A70CAAD2-42D1-4E62-A404-E650C37FD6ED}" destId="{625FB89E-9036-4615-9852-17FB3B291110}" srcOrd="0" destOrd="0" presId="urn:microsoft.com/office/officeart/2008/layout/RadialCluster"/>
    <dgm:cxn modelId="{065F83EA-A4A2-48CF-A7C7-7B1AA13C3C93}" srcId="{E6F75A7A-C492-48AB-A92B-0104FDB246C2}" destId="{2C4E234B-D779-4D98-A512-3DD717536EAF}" srcOrd="0" destOrd="0" parTransId="{630FEA61-1C5F-4DE3-AFC1-919D915AE7F3}" sibTransId="{F6242B57-8A76-4034-B1A3-0BAE0FEC4005}"/>
    <dgm:cxn modelId="{EADD4FCC-A384-41CD-9B16-1566CE3DF267}" srcId="{2C4E234B-D779-4D98-A512-3DD717536EAF}" destId="{0285C59F-DBAF-43C8-B407-6B0ECD986AB0}" srcOrd="0" destOrd="0" parTransId="{C95A8B14-1232-4513-B027-141B0E208B5D}" sibTransId="{63AE8DF0-7A98-46FC-88A6-F84A3CBB23DE}"/>
    <dgm:cxn modelId="{89BDD37D-A1DD-4343-B273-07D303679B0E}" srcId="{2C4E234B-D779-4D98-A512-3DD717536EAF}" destId="{58F14D11-9726-457A-97B1-EA0AF3D434C2}" srcOrd="1" destOrd="0" parTransId="{4E54BD4C-DA48-47E7-82F7-8FB26BFFB472}" sibTransId="{1504B81D-B73A-4614-B6D3-3390EFCEDA6E}"/>
    <dgm:cxn modelId="{F69181C7-B31F-4029-B455-7CE9FCD12195}" type="presOf" srcId="{4E54BD4C-DA48-47E7-82F7-8FB26BFFB472}" destId="{4CC21596-02CF-46E9-81EA-DD3499F4FEB1}" srcOrd="0" destOrd="0" presId="urn:microsoft.com/office/officeart/2008/layout/RadialCluster"/>
    <dgm:cxn modelId="{D6369383-B882-4FC3-BEEC-4BE49C5EE6C2}" type="presOf" srcId="{58F14D11-9726-457A-97B1-EA0AF3D434C2}" destId="{7ACDED96-6542-44C4-9951-E354C97F19F5}" srcOrd="0" destOrd="0" presId="urn:microsoft.com/office/officeart/2008/layout/RadialCluster"/>
    <dgm:cxn modelId="{D1C19C49-2853-4AF7-AA30-E3244F8C830D}" srcId="{2C4E234B-D779-4D98-A512-3DD717536EAF}" destId="{75D555B0-34A6-423D-9E97-AC7E0F74A975}" srcOrd="3" destOrd="0" parTransId="{F2084B40-E257-48FC-B0A0-45FBE3C21569}" sibTransId="{2337BC1A-3E0F-4C5E-B467-9FE10309089E}"/>
    <dgm:cxn modelId="{686B236D-1074-41F0-8C58-581551732776}" type="presOf" srcId="{0285C59F-DBAF-43C8-B407-6B0ECD986AB0}" destId="{910D58FC-FD86-4B9D-95EB-E0956EE96F60}" srcOrd="0" destOrd="0" presId="urn:microsoft.com/office/officeart/2008/layout/RadialCluster"/>
    <dgm:cxn modelId="{BB0B5E9D-E97A-495D-8953-5903F711FAFF}" type="presOf" srcId="{C95A8B14-1232-4513-B027-141B0E208B5D}" destId="{E26F7B0C-8D9B-43C2-A921-1E544768A4E5}" srcOrd="0" destOrd="0" presId="urn:microsoft.com/office/officeart/2008/layout/RadialCluster"/>
    <dgm:cxn modelId="{9D3966B6-B531-4266-AF76-D70A15A0F5DF}" type="presOf" srcId="{75D555B0-34A6-423D-9E97-AC7E0F74A975}" destId="{25626E50-05C7-4B38-A6A1-2BA4D40916F0}" srcOrd="0" destOrd="0" presId="urn:microsoft.com/office/officeart/2008/layout/RadialCluster"/>
    <dgm:cxn modelId="{3DE54B89-6A13-4DDC-8020-D8A5E87F4B2B}" type="presOf" srcId="{E6F75A7A-C492-48AB-A92B-0104FDB246C2}" destId="{B90B55AF-6E41-4130-8BEA-D38BB2548B84}" srcOrd="0" destOrd="0" presId="urn:microsoft.com/office/officeart/2008/layout/RadialCluster"/>
    <dgm:cxn modelId="{67520D26-63AE-4F3C-9D95-55698BF0ECA3}" type="presOf" srcId="{F2084B40-E257-48FC-B0A0-45FBE3C21569}" destId="{0E4F9E20-946B-4CBB-8EC3-4815E4DB4AA2}" srcOrd="0" destOrd="0" presId="urn:microsoft.com/office/officeart/2008/layout/RadialCluster"/>
    <dgm:cxn modelId="{B2BE1FF4-C142-47FE-9485-A96E72B1204C}" type="presOf" srcId="{2C4E234B-D779-4D98-A512-3DD717536EAF}" destId="{59BA32CD-D0C3-4BD7-989A-2C558E10F5EF}" srcOrd="0" destOrd="0" presId="urn:microsoft.com/office/officeart/2008/layout/RadialCluster"/>
    <dgm:cxn modelId="{AB57BCE5-7DAF-414B-BFE9-3F671FE40FA6}" srcId="{2C4E234B-D779-4D98-A512-3DD717536EAF}" destId="{A70CAAD2-42D1-4E62-A404-E650C37FD6ED}" srcOrd="2" destOrd="0" parTransId="{12E7526A-6DF1-4573-88F5-89DE12067389}" sibTransId="{05305B88-C283-4D8E-88B0-6ACC17A52620}"/>
    <dgm:cxn modelId="{9C9D67DD-3D8F-477B-A384-84DAC25866E3}" type="presOf" srcId="{12E7526A-6DF1-4573-88F5-89DE12067389}" destId="{B37281AD-7B85-4D3E-A962-B824E8A35B2C}" srcOrd="0" destOrd="0" presId="urn:microsoft.com/office/officeart/2008/layout/RadialCluster"/>
    <dgm:cxn modelId="{501DFA24-3F90-4912-B4B8-21C72F7DD395}" type="presParOf" srcId="{B90B55AF-6E41-4130-8BEA-D38BB2548B84}" destId="{0411D606-BBCF-407A-B400-56527F35E861}" srcOrd="0" destOrd="0" presId="urn:microsoft.com/office/officeart/2008/layout/RadialCluster"/>
    <dgm:cxn modelId="{F7E7414F-9C6D-49AA-84C4-2199D83E5EF5}" type="presParOf" srcId="{0411D606-BBCF-407A-B400-56527F35E861}" destId="{59BA32CD-D0C3-4BD7-989A-2C558E10F5EF}" srcOrd="0" destOrd="0" presId="urn:microsoft.com/office/officeart/2008/layout/RadialCluster"/>
    <dgm:cxn modelId="{16038B80-74B3-4CA9-8FD7-B8B0CBFF6B6F}" type="presParOf" srcId="{0411D606-BBCF-407A-B400-56527F35E861}" destId="{E26F7B0C-8D9B-43C2-A921-1E544768A4E5}" srcOrd="1" destOrd="0" presId="urn:microsoft.com/office/officeart/2008/layout/RadialCluster"/>
    <dgm:cxn modelId="{FDC2155C-F536-480B-A7F1-E7159F62A0B9}" type="presParOf" srcId="{0411D606-BBCF-407A-B400-56527F35E861}" destId="{910D58FC-FD86-4B9D-95EB-E0956EE96F60}" srcOrd="2" destOrd="0" presId="urn:microsoft.com/office/officeart/2008/layout/RadialCluster"/>
    <dgm:cxn modelId="{AB3DB6B5-076B-4E29-989C-7183375C3B81}" type="presParOf" srcId="{0411D606-BBCF-407A-B400-56527F35E861}" destId="{4CC21596-02CF-46E9-81EA-DD3499F4FEB1}" srcOrd="3" destOrd="0" presId="urn:microsoft.com/office/officeart/2008/layout/RadialCluster"/>
    <dgm:cxn modelId="{A944C04C-0C7B-4BBC-B462-B7ACFCA70C54}" type="presParOf" srcId="{0411D606-BBCF-407A-B400-56527F35E861}" destId="{7ACDED96-6542-44C4-9951-E354C97F19F5}" srcOrd="4" destOrd="0" presId="urn:microsoft.com/office/officeart/2008/layout/RadialCluster"/>
    <dgm:cxn modelId="{1D57C114-7D04-4787-9EE2-CCED4313E979}" type="presParOf" srcId="{0411D606-BBCF-407A-B400-56527F35E861}" destId="{B37281AD-7B85-4D3E-A962-B824E8A35B2C}" srcOrd="5" destOrd="0" presId="urn:microsoft.com/office/officeart/2008/layout/RadialCluster"/>
    <dgm:cxn modelId="{0FEF4410-9FD8-4FA1-A7C5-897FA44FFD82}" type="presParOf" srcId="{0411D606-BBCF-407A-B400-56527F35E861}" destId="{625FB89E-9036-4615-9852-17FB3B291110}" srcOrd="6" destOrd="0" presId="urn:microsoft.com/office/officeart/2008/layout/RadialCluster"/>
    <dgm:cxn modelId="{BA626950-F94B-430D-BAE8-9A75BC540C86}" type="presParOf" srcId="{0411D606-BBCF-407A-B400-56527F35E861}" destId="{0E4F9E20-946B-4CBB-8EC3-4815E4DB4AA2}" srcOrd="7" destOrd="0" presId="urn:microsoft.com/office/officeart/2008/layout/RadialCluster"/>
    <dgm:cxn modelId="{EFF285B7-5ECD-473C-8A48-7BA36B823AF5}" type="presParOf" srcId="{0411D606-BBCF-407A-B400-56527F35E861}" destId="{25626E50-05C7-4B38-A6A1-2BA4D40916F0}" srcOrd="8" destOrd="0" presId="urn:microsoft.com/office/officeart/2008/layout/RadialCluster"/>
  </dgm:cxnLst>
  <dgm:bg>
    <a:solidFill>
      <a:schemeClr val="bg2">
        <a:lumMod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4ABAF-AE8A-4821-BBB7-267B19E20E3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9B1F504-4BD6-42C6-B551-27001AC4B4E4}">
      <dgm:prSet phldrT="[Text]" custT="1"/>
      <dgm:spPr>
        <a:solidFill>
          <a:schemeClr val="accent3">
            <a:lumMod val="20000"/>
            <a:lumOff val="80000"/>
          </a:schemeClr>
        </a:solidFill>
        <a:ln w="57150">
          <a:solidFill>
            <a:schemeClr val="accent6">
              <a:lumMod val="50000"/>
            </a:schemeClr>
          </a:solidFill>
        </a:ln>
      </dgm:spPr>
      <dgm:t>
        <a:bodyPr/>
        <a:lstStyle/>
        <a:p>
          <a:r>
            <a:rPr lang="bn-IN" sz="2400" b="1" dirty="0" smtClean="0">
              <a:solidFill>
                <a:schemeClr val="tx1"/>
              </a:solidFill>
            </a:rPr>
            <a:t>প্রেক্ষিত পরিকল্পনা</a:t>
          </a:r>
          <a:endParaRPr lang="en-US" sz="2400" b="1" dirty="0">
            <a:solidFill>
              <a:schemeClr val="tx1"/>
            </a:solidFill>
          </a:endParaRPr>
        </a:p>
      </dgm:t>
    </dgm:pt>
    <dgm:pt modelId="{C517A215-7057-440E-A0FA-BA4E19DA6967}" type="parTrans" cxnId="{2CDDF8F6-6B54-419C-92C8-B42ABD8EA5D6}">
      <dgm:prSet/>
      <dgm:spPr/>
      <dgm:t>
        <a:bodyPr/>
        <a:lstStyle/>
        <a:p>
          <a:endParaRPr lang="en-US"/>
        </a:p>
      </dgm:t>
    </dgm:pt>
    <dgm:pt modelId="{AD1D30D5-57CD-431B-A547-8098E1244B84}" type="sibTrans" cxnId="{2CDDF8F6-6B54-419C-92C8-B42ABD8EA5D6}">
      <dgm:prSet/>
      <dgm:spPr/>
      <dgm:t>
        <a:bodyPr/>
        <a:lstStyle/>
        <a:p>
          <a:endParaRPr lang="en-US"/>
        </a:p>
      </dgm:t>
    </dgm:pt>
    <dgm:pt modelId="{99CD226F-A687-4494-802C-9494E8F3AFA6}">
      <dgm:prSet phldrT="[Text]"/>
      <dgm:spPr>
        <a:solidFill>
          <a:schemeClr val="accent3">
            <a:lumMod val="20000"/>
            <a:lumOff val="80000"/>
          </a:schemeClr>
        </a:solidFill>
        <a:ln w="57150">
          <a:solidFill>
            <a:schemeClr val="accent6">
              <a:lumMod val="50000"/>
            </a:schemeClr>
          </a:solidFill>
        </a:ln>
      </dgm:spPr>
      <dgm:t>
        <a:bodyPr/>
        <a:lstStyle/>
        <a:p>
          <a:r>
            <a:rPr lang="bn-IN" b="1" dirty="0" smtClean="0">
              <a:solidFill>
                <a:schemeClr val="tx1"/>
              </a:solidFill>
            </a:rPr>
            <a:t>পঞ্চ-বার্ষিক পরিকল্পনা</a:t>
          </a:r>
          <a:endParaRPr lang="en-US" b="1" dirty="0">
            <a:solidFill>
              <a:schemeClr val="tx1"/>
            </a:solidFill>
          </a:endParaRPr>
        </a:p>
      </dgm:t>
    </dgm:pt>
    <dgm:pt modelId="{204E1C44-5206-416F-974B-B76C2EE94941}" type="parTrans" cxnId="{664727AD-4ED5-4B46-BA61-4A7EE8AB3C86}">
      <dgm:prSet/>
      <dgm:spPr/>
      <dgm:t>
        <a:bodyPr/>
        <a:lstStyle/>
        <a:p>
          <a:endParaRPr lang="en-US"/>
        </a:p>
      </dgm:t>
    </dgm:pt>
    <dgm:pt modelId="{10FF99D6-8F2D-4045-96D6-5DD4DDC637B7}" type="sibTrans" cxnId="{664727AD-4ED5-4B46-BA61-4A7EE8AB3C86}">
      <dgm:prSet/>
      <dgm:spPr/>
      <dgm:t>
        <a:bodyPr/>
        <a:lstStyle/>
        <a:p>
          <a:endParaRPr lang="en-US"/>
        </a:p>
      </dgm:t>
    </dgm:pt>
    <dgm:pt modelId="{E6ACCFEB-8EE6-4B18-A214-7C531D17F5CC}">
      <dgm:prSet phldrT="[Text]"/>
      <dgm:spPr>
        <a:solidFill>
          <a:schemeClr val="accent3">
            <a:lumMod val="20000"/>
            <a:lumOff val="80000"/>
          </a:schemeClr>
        </a:solidFill>
        <a:ln w="57150">
          <a:solidFill>
            <a:schemeClr val="accent6">
              <a:lumMod val="50000"/>
            </a:schemeClr>
          </a:solidFill>
        </a:ln>
      </dgm:spPr>
      <dgm:t>
        <a:bodyPr/>
        <a:lstStyle/>
        <a:p>
          <a:r>
            <a:rPr lang="bn-IN" b="1" dirty="0" smtClean="0">
              <a:solidFill>
                <a:schemeClr val="tx1"/>
              </a:solidFill>
            </a:rPr>
            <a:t>বার্ষিক পরিকল্পনা</a:t>
          </a:r>
          <a:endParaRPr lang="en-US" b="1" dirty="0">
            <a:solidFill>
              <a:schemeClr val="tx1"/>
            </a:solidFill>
          </a:endParaRPr>
        </a:p>
      </dgm:t>
    </dgm:pt>
    <dgm:pt modelId="{7CF18D85-7D14-4CB1-B8A8-3A415DACA3FD}" type="parTrans" cxnId="{2688779F-3957-48DA-96D2-D6FA3486B92F}">
      <dgm:prSet/>
      <dgm:spPr/>
      <dgm:t>
        <a:bodyPr/>
        <a:lstStyle/>
        <a:p>
          <a:endParaRPr lang="en-US"/>
        </a:p>
      </dgm:t>
    </dgm:pt>
    <dgm:pt modelId="{97E06087-16A9-4882-9568-00FE13603A3A}" type="sibTrans" cxnId="{2688779F-3957-48DA-96D2-D6FA3486B92F}">
      <dgm:prSet/>
      <dgm:spPr/>
      <dgm:t>
        <a:bodyPr/>
        <a:lstStyle/>
        <a:p>
          <a:endParaRPr lang="en-US"/>
        </a:p>
      </dgm:t>
    </dgm:pt>
    <dgm:pt modelId="{264C47FF-2516-4F56-AE38-565A61416D54}" type="pres">
      <dgm:prSet presAssocID="{0894ABAF-AE8A-4821-BBB7-267B19E20E3D}" presName="CompostProcess" presStyleCnt="0">
        <dgm:presLayoutVars>
          <dgm:dir/>
          <dgm:resizeHandles val="exact"/>
        </dgm:presLayoutVars>
      </dgm:prSet>
      <dgm:spPr/>
      <dgm:t>
        <a:bodyPr/>
        <a:lstStyle/>
        <a:p>
          <a:endParaRPr lang="en-US"/>
        </a:p>
      </dgm:t>
    </dgm:pt>
    <dgm:pt modelId="{4E244750-0CCF-41D4-9A1F-2CA643C7A286}" type="pres">
      <dgm:prSet presAssocID="{0894ABAF-AE8A-4821-BBB7-267B19E20E3D}" presName="arrow" presStyleLbl="bgShp" presStyleIdx="0" presStyleCnt="1" custAng="5400000" custScaleX="112090" custScaleY="3480" custLinFactNeighborX="-45896" custLinFactNeighborY="-6690"/>
      <dgm:spPr>
        <a:solidFill>
          <a:schemeClr val="accent6">
            <a:lumMod val="50000"/>
          </a:schemeClr>
        </a:solidFill>
        <a:ln>
          <a:solidFill>
            <a:schemeClr val="accent6">
              <a:lumMod val="50000"/>
            </a:schemeClr>
          </a:solidFill>
        </a:ln>
      </dgm:spPr>
      <dgm:t>
        <a:bodyPr/>
        <a:lstStyle/>
        <a:p>
          <a:endParaRPr lang="en-US"/>
        </a:p>
      </dgm:t>
    </dgm:pt>
    <dgm:pt modelId="{DC600EE7-A367-4B9F-884D-7C0FD50CD07A}" type="pres">
      <dgm:prSet presAssocID="{0894ABAF-AE8A-4821-BBB7-267B19E20E3D}" presName="linearProcess" presStyleCnt="0"/>
      <dgm:spPr/>
    </dgm:pt>
    <dgm:pt modelId="{CED024E9-3DD8-45BA-AE70-825779D37FBA}" type="pres">
      <dgm:prSet presAssocID="{A9B1F504-4BD6-42C6-B551-27001AC4B4E4}" presName="textNode" presStyleLbl="node1" presStyleIdx="0" presStyleCnt="3" custScaleX="328045" custScaleY="62500" custLinFactX="213247" custLinFactNeighborX="300000" custLinFactNeighborY="-81250">
        <dgm:presLayoutVars>
          <dgm:bulletEnabled val="1"/>
        </dgm:presLayoutVars>
      </dgm:prSet>
      <dgm:spPr/>
      <dgm:t>
        <a:bodyPr/>
        <a:lstStyle/>
        <a:p>
          <a:endParaRPr lang="en-US"/>
        </a:p>
      </dgm:t>
    </dgm:pt>
    <dgm:pt modelId="{F046A907-F393-4480-91D1-150FD667C90F}" type="pres">
      <dgm:prSet presAssocID="{AD1D30D5-57CD-431B-A547-8098E1244B84}" presName="sibTrans" presStyleCnt="0"/>
      <dgm:spPr/>
    </dgm:pt>
    <dgm:pt modelId="{EE722FA2-0442-4E22-979F-2181E4B77D2C}" type="pres">
      <dgm:prSet presAssocID="{99CD226F-A687-4494-802C-9494E8F3AFA6}" presName="textNode" presStyleLbl="node1" presStyleIdx="1" presStyleCnt="3" custAng="0" custScaleX="305139" custScaleY="59124" custLinFactX="-77905" custLinFactNeighborX="-100000" custLinFactNeighborY="-14188">
        <dgm:presLayoutVars>
          <dgm:bulletEnabled val="1"/>
        </dgm:presLayoutVars>
      </dgm:prSet>
      <dgm:spPr/>
      <dgm:t>
        <a:bodyPr/>
        <a:lstStyle/>
        <a:p>
          <a:endParaRPr lang="en-US"/>
        </a:p>
      </dgm:t>
    </dgm:pt>
    <dgm:pt modelId="{698A47D6-2C8E-4B65-A06E-4DA45A8FB368}" type="pres">
      <dgm:prSet presAssocID="{10FF99D6-8F2D-4045-96D6-5DD4DDC637B7}" presName="sibTrans" presStyleCnt="0"/>
      <dgm:spPr/>
    </dgm:pt>
    <dgm:pt modelId="{36E3436F-9C55-4B13-B2EE-6287BA02C2CC}" type="pres">
      <dgm:prSet presAssocID="{E6ACCFEB-8EE6-4B18-A214-7C531D17F5CC}" presName="textNode" presStyleLbl="node1" presStyleIdx="2" presStyleCnt="3" custScaleX="341060" custScaleY="56250" custLinFactX="-373044" custLinFactNeighborX="-400000" custLinFactNeighborY="47558">
        <dgm:presLayoutVars>
          <dgm:bulletEnabled val="1"/>
        </dgm:presLayoutVars>
      </dgm:prSet>
      <dgm:spPr/>
      <dgm:t>
        <a:bodyPr/>
        <a:lstStyle/>
        <a:p>
          <a:endParaRPr lang="en-US"/>
        </a:p>
      </dgm:t>
    </dgm:pt>
  </dgm:ptLst>
  <dgm:cxnLst>
    <dgm:cxn modelId="{EFEB0411-AD6A-4478-9836-8913F7AD9276}" type="presOf" srcId="{0894ABAF-AE8A-4821-BBB7-267B19E20E3D}" destId="{264C47FF-2516-4F56-AE38-565A61416D54}" srcOrd="0" destOrd="0" presId="urn:microsoft.com/office/officeart/2005/8/layout/hProcess9"/>
    <dgm:cxn modelId="{2688779F-3957-48DA-96D2-D6FA3486B92F}" srcId="{0894ABAF-AE8A-4821-BBB7-267B19E20E3D}" destId="{E6ACCFEB-8EE6-4B18-A214-7C531D17F5CC}" srcOrd="2" destOrd="0" parTransId="{7CF18D85-7D14-4CB1-B8A8-3A415DACA3FD}" sibTransId="{97E06087-16A9-4882-9568-00FE13603A3A}"/>
    <dgm:cxn modelId="{DF04558E-73DC-480B-A46E-9EF8DBF49EE1}" type="presOf" srcId="{E6ACCFEB-8EE6-4B18-A214-7C531D17F5CC}" destId="{36E3436F-9C55-4B13-B2EE-6287BA02C2CC}" srcOrd="0" destOrd="0" presId="urn:microsoft.com/office/officeart/2005/8/layout/hProcess9"/>
    <dgm:cxn modelId="{2CDDF8F6-6B54-419C-92C8-B42ABD8EA5D6}" srcId="{0894ABAF-AE8A-4821-BBB7-267B19E20E3D}" destId="{A9B1F504-4BD6-42C6-B551-27001AC4B4E4}" srcOrd="0" destOrd="0" parTransId="{C517A215-7057-440E-A0FA-BA4E19DA6967}" sibTransId="{AD1D30D5-57CD-431B-A547-8098E1244B84}"/>
    <dgm:cxn modelId="{2E097B48-F64C-4799-A033-0D6D8C4FD50C}" type="presOf" srcId="{99CD226F-A687-4494-802C-9494E8F3AFA6}" destId="{EE722FA2-0442-4E22-979F-2181E4B77D2C}" srcOrd="0" destOrd="0" presId="urn:microsoft.com/office/officeart/2005/8/layout/hProcess9"/>
    <dgm:cxn modelId="{664727AD-4ED5-4B46-BA61-4A7EE8AB3C86}" srcId="{0894ABAF-AE8A-4821-BBB7-267B19E20E3D}" destId="{99CD226F-A687-4494-802C-9494E8F3AFA6}" srcOrd="1" destOrd="0" parTransId="{204E1C44-5206-416F-974B-B76C2EE94941}" sibTransId="{10FF99D6-8F2D-4045-96D6-5DD4DDC637B7}"/>
    <dgm:cxn modelId="{9A82BFF8-4C5E-437F-99A4-72325CA4CD6D}" type="presOf" srcId="{A9B1F504-4BD6-42C6-B551-27001AC4B4E4}" destId="{CED024E9-3DD8-45BA-AE70-825779D37FBA}" srcOrd="0" destOrd="0" presId="urn:microsoft.com/office/officeart/2005/8/layout/hProcess9"/>
    <dgm:cxn modelId="{350E83AE-100F-4727-A786-7D157242378A}" type="presParOf" srcId="{264C47FF-2516-4F56-AE38-565A61416D54}" destId="{4E244750-0CCF-41D4-9A1F-2CA643C7A286}" srcOrd="0" destOrd="0" presId="urn:microsoft.com/office/officeart/2005/8/layout/hProcess9"/>
    <dgm:cxn modelId="{5DE92395-9677-47BA-90B6-36799B1681F1}" type="presParOf" srcId="{264C47FF-2516-4F56-AE38-565A61416D54}" destId="{DC600EE7-A367-4B9F-884D-7C0FD50CD07A}" srcOrd="1" destOrd="0" presId="urn:microsoft.com/office/officeart/2005/8/layout/hProcess9"/>
    <dgm:cxn modelId="{18606133-16F7-4042-BEE0-995D41351C6B}" type="presParOf" srcId="{DC600EE7-A367-4B9F-884D-7C0FD50CD07A}" destId="{CED024E9-3DD8-45BA-AE70-825779D37FBA}" srcOrd="0" destOrd="0" presId="urn:microsoft.com/office/officeart/2005/8/layout/hProcess9"/>
    <dgm:cxn modelId="{5E3B04EA-2693-4CEE-87D9-247E66C02D7A}" type="presParOf" srcId="{DC600EE7-A367-4B9F-884D-7C0FD50CD07A}" destId="{F046A907-F393-4480-91D1-150FD667C90F}" srcOrd="1" destOrd="0" presId="urn:microsoft.com/office/officeart/2005/8/layout/hProcess9"/>
    <dgm:cxn modelId="{49A90A9A-7A64-401F-999B-C1F618B584F5}" type="presParOf" srcId="{DC600EE7-A367-4B9F-884D-7C0FD50CD07A}" destId="{EE722FA2-0442-4E22-979F-2181E4B77D2C}" srcOrd="2" destOrd="0" presId="urn:microsoft.com/office/officeart/2005/8/layout/hProcess9"/>
    <dgm:cxn modelId="{0633739E-E8E4-44B3-840F-1044B19419AD}" type="presParOf" srcId="{DC600EE7-A367-4B9F-884D-7C0FD50CD07A}" destId="{698A47D6-2C8E-4B65-A06E-4DA45A8FB368}" srcOrd="3" destOrd="0" presId="urn:microsoft.com/office/officeart/2005/8/layout/hProcess9"/>
    <dgm:cxn modelId="{DCFCA6DF-11AD-4529-8B6C-72EB6C00F4FC}" type="presParOf" srcId="{DC600EE7-A367-4B9F-884D-7C0FD50CD07A}" destId="{36E3436F-9C55-4B13-B2EE-6287BA02C2C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D9EF4A-89FA-4DB2-AD67-5C914A99D55C}" type="doc">
      <dgm:prSet loTypeId="urn:microsoft.com/office/officeart/2005/8/layout/bList2" loCatId="list" qsTypeId="urn:microsoft.com/office/officeart/2005/8/quickstyle/simple1" qsCatId="simple" csTypeId="urn:microsoft.com/office/officeart/2005/8/colors/accent1_2" csCatId="accent1" phldr="1"/>
      <dgm:spPr/>
    </dgm:pt>
    <dgm:pt modelId="{0CD51ECC-3441-4159-8B9C-D692EE18DCFE}">
      <dgm:prSet phldrT="[Text]" custT="1"/>
      <dgm:spPr>
        <a:solidFill>
          <a:schemeClr val="accent6">
            <a:lumMod val="75000"/>
          </a:schemeClr>
        </a:solidFill>
        <a:ln w="57150">
          <a:solidFill>
            <a:schemeClr val="accent3">
              <a:lumMod val="50000"/>
            </a:schemeClr>
          </a:solidFill>
        </a:ln>
      </dgm:spPr>
      <dgm:t>
        <a:bodyPr/>
        <a:lstStyle/>
        <a:p>
          <a:r>
            <a:rPr lang="bn-IN" sz="1700" dirty="0" smtClean="0"/>
            <a:t> </a:t>
          </a:r>
          <a:r>
            <a:rPr lang="bn-IN" sz="1800" b="1" dirty="0" smtClean="0">
              <a:solidFill>
                <a:schemeClr val="bg1"/>
              </a:solidFill>
            </a:rPr>
            <a:t>পরিকল্পনা</a:t>
          </a:r>
          <a:endParaRPr lang="en-US" sz="1800" b="1" dirty="0">
            <a:solidFill>
              <a:schemeClr val="bg1"/>
            </a:solidFill>
          </a:endParaRPr>
        </a:p>
      </dgm:t>
    </dgm:pt>
    <dgm:pt modelId="{12F6D48C-8D73-46A4-A137-4AB40E912FBF}" type="parTrans" cxnId="{4DCF835A-C65F-4622-B2E8-9CB767BE818A}">
      <dgm:prSet/>
      <dgm:spPr/>
      <dgm:t>
        <a:bodyPr/>
        <a:lstStyle/>
        <a:p>
          <a:endParaRPr lang="en-US"/>
        </a:p>
      </dgm:t>
    </dgm:pt>
    <dgm:pt modelId="{C2B864F3-CC99-495C-AA7D-8751FE35A765}" type="sibTrans" cxnId="{4DCF835A-C65F-4622-B2E8-9CB767BE818A}">
      <dgm:prSet/>
      <dgm:spPr/>
      <dgm:t>
        <a:bodyPr/>
        <a:lstStyle/>
        <a:p>
          <a:endParaRPr lang="en-US"/>
        </a:p>
      </dgm:t>
    </dgm:pt>
    <dgm:pt modelId="{BD49D632-910C-4A52-A87B-BACBF0AAFED9}">
      <dgm:prSet phldrT="[Text]"/>
      <dgm:spPr>
        <a:solidFill>
          <a:schemeClr val="accent6">
            <a:lumMod val="75000"/>
          </a:schemeClr>
        </a:solidFill>
        <a:ln w="57150">
          <a:solidFill>
            <a:schemeClr val="accent3">
              <a:lumMod val="50000"/>
            </a:schemeClr>
          </a:solidFill>
        </a:ln>
      </dgm:spPr>
      <dgm:t>
        <a:bodyPr/>
        <a:lstStyle/>
        <a:p>
          <a:r>
            <a:rPr lang="bn-IN" b="1" dirty="0" smtClean="0"/>
            <a:t>পরিকল্পনা</a:t>
          </a:r>
          <a:endParaRPr lang="en-US" b="1" dirty="0"/>
        </a:p>
      </dgm:t>
    </dgm:pt>
    <dgm:pt modelId="{ADF2948B-1EAC-426F-9C8D-81745D17821E}" type="parTrans" cxnId="{5968BEC5-CB49-48B3-BDA0-8427B1714CF4}">
      <dgm:prSet/>
      <dgm:spPr/>
      <dgm:t>
        <a:bodyPr/>
        <a:lstStyle/>
        <a:p>
          <a:endParaRPr lang="en-US"/>
        </a:p>
      </dgm:t>
    </dgm:pt>
    <dgm:pt modelId="{A697290E-D05E-4527-AF3F-7DDA25249657}" type="sibTrans" cxnId="{5968BEC5-CB49-48B3-BDA0-8427B1714CF4}">
      <dgm:prSet/>
      <dgm:spPr/>
      <dgm:t>
        <a:bodyPr/>
        <a:lstStyle/>
        <a:p>
          <a:endParaRPr lang="en-US"/>
        </a:p>
      </dgm:t>
    </dgm:pt>
    <dgm:pt modelId="{9DA11E4E-B001-4AA3-9152-5DC960A72AE5}">
      <dgm:prSet phldrT="[Text]"/>
      <dgm:spPr>
        <a:solidFill>
          <a:schemeClr val="accent6">
            <a:lumMod val="75000"/>
          </a:schemeClr>
        </a:solidFill>
        <a:ln w="57150">
          <a:solidFill>
            <a:schemeClr val="accent3">
              <a:lumMod val="50000"/>
            </a:schemeClr>
          </a:solidFill>
        </a:ln>
      </dgm:spPr>
      <dgm:t>
        <a:bodyPr/>
        <a:lstStyle/>
        <a:p>
          <a:r>
            <a:rPr lang="bn-IN" b="1" dirty="0" smtClean="0"/>
            <a:t>পরিকল্পনা</a:t>
          </a:r>
          <a:endParaRPr lang="en-US" b="1" dirty="0"/>
        </a:p>
      </dgm:t>
    </dgm:pt>
    <dgm:pt modelId="{900BA34D-B738-409F-B12D-CC62CB4AF764}" type="parTrans" cxnId="{D0D1E638-5807-4DEA-B3DA-5B7A8EF398B9}">
      <dgm:prSet/>
      <dgm:spPr/>
      <dgm:t>
        <a:bodyPr/>
        <a:lstStyle/>
        <a:p>
          <a:endParaRPr lang="en-US"/>
        </a:p>
      </dgm:t>
    </dgm:pt>
    <dgm:pt modelId="{EE7318A7-D3E2-49EE-8C96-D26210ECA30A}" type="sibTrans" cxnId="{D0D1E638-5807-4DEA-B3DA-5B7A8EF398B9}">
      <dgm:prSet/>
      <dgm:spPr/>
      <dgm:t>
        <a:bodyPr/>
        <a:lstStyle/>
        <a:p>
          <a:endParaRPr lang="en-US"/>
        </a:p>
      </dgm:t>
    </dgm:pt>
    <dgm:pt modelId="{27AFEDED-F178-4BCC-AB22-FF2E6F336F94}">
      <dgm:prSet custT="1"/>
      <dgm:spPr>
        <a:solidFill>
          <a:schemeClr val="accent3">
            <a:lumMod val="20000"/>
            <a:lumOff val="80000"/>
            <a:alpha val="90000"/>
          </a:schemeClr>
        </a:solidFill>
        <a:ln w="57150">
          <a:solidFill>
            <a:schemeClr val="accent6">
              <a:lumMod val="50000"/>
            </a:schemeClr>
          </a:solidFill>
        </a:ln>
      </dgm:spPr>
      <dgm:t>
        <a:bodyPr/>
        <a:lstStyle/>
        <a:p>
          <a:r>
            <a:rPr lang="bn-IN" sz="3200" b="1" dirty="0" smtClean="0"/>
            <a:t>আঞ্চলিক</a:t>
          </a:r>
          <a:endParaRPr lang="en-US" sz="3200" b="1" dirty="0"/>
        </a:p>
      </dgm:t>
    </dgm:pt>
    <dgm:pt modelId="{5AE73940-ECEF-4B97-AF2B-7703D741F7C6}" type="parTrans" cxnId="{30443BC7-7D4B-4655-A712-79F35B416E1E}">
      <dgm:prSet/>
      <dgm:spPr/>
      <dgm:t>
        <a:bodyPr/>
        <a:lstStyle/>
        <a:p>
          <a:endParaRPr lang="en-US"/>
        </a:p>
      </dgm:t>
    </dgm:pt>
    <dgm:pt modelId="{4CDD25D3-6DC4-40E4-90F1-5E3D916765DA}" type="sibTrans" cxnId="{30443BC7-7D4B-4655-A712-79F35B416E1E}">
      <dgm:prSet/>
      <dgm:spPr/>
      <dgm:t>
        <a:bodyPr/>
        <a:lstStyle/>
        <a:p>
          <a:endParaRPr lang="en-US"/>
        </a:p>
      </dgm:t>
    </dgm:pt>
    <dgm:pt modelId="{3C51D5E7-C65A-4526-A302-183757E07305}">
      <dgm:prSet custT="1"/>
      <dgm:spPr>
        <a:solidFill>
          <a:schemeClr val="accent3">
            <a:lumMod val="20000"/>
            <a:lumOff val="80000"/>
            <a:alpha val="90000"/>
          </a:schemeClr>
        </a:solidFill>
        <a:ln w="57150">
          <a:solidFill>
            <a:schemeClr val="accent6">
              <a:lumMod val="50000"/>
            </a:schemeClr>
          </a:solidFill>
        </a:ln>
      </dgm:spPr>
      <dgm:t>
        <a:bodyPr/>
        <a:lstStyle/>
        <a:p>
          <a:r>
            <a:rPr lang="bn-IN" sz="4000" b="1" dirty="0" smtClean="0"/>
            <a:t>শাখা</a:t>
          </a:r>
          <a:endParaRPr lang="en-US" sz="4000" b="1" dirty="0"/>
        </a:p>
      </dgm:t>
    </dgm:pt>
    <dgm:pt modelId="{E73300BD-CDD6-49BB-BE46-3DA8A0733710}" type="parTrans" cxnId="{C6A21EC2-F3C7-4AC2-9024-62B835C750B5}">
      <dgm:prSet/>
      <dgm:spPr/>
      <dgm:t>
        <a:bodyPr/>
        <a:lstStyle/>
        <a:p>
          <a:endParaRPr lang="en-US"/>
        </a:p>
      </dgm:t>
    </dgm:pt>
    <dgm:pt modelId="{1CBBF73A-BCCF-4DCD-9166-007A54DA95BD}" type="sibTrans" cxnId="{C6A21EC2-F3C7-4AC2-9024-62B835C750B5}">
      <dgm:prSet/>
      <dgm:spPr/>
      <dgm:t>
        <a:bodyPr/>
        <a:lstStyle/>
        <a:p>
          <a:endParaRPr lang="en-US"/>
        </a:p>
      </dgm:t>
    </dgm:pt>
    <dgm:pt modelId="{4CF5089C-FF46-44D4-8094-DCE67AA30275}">
      <dgm:prSet custT="1"/>
      <dgm:spPr>
        <a:solidFill>
          <a:schemeClr val="accent3">
            <a:lumMod val="20000"/>
            <a:lumOff val="80000"/>
            <a:alpha val="90000"/>
          </a:schemeClr>
        </a:solidFill>
        <a:ln w="57150">
          <a:solidFill>
            <a:schemeClr val="accent6">
              <a:lumMod val="50000"/>
            </a:schemeClr>
          </a:solidFill>
        </a:ln>
      </dgm:spPr>
      <dgm:t>
        <a:bodyPr/>
        <a:lstStyle/>
        <a:p>
          <a:r>
            <a:rPr lang="bn-IN" sz="4000" b="1" dirty="0" smtClean="0"/>
            <a:t>উপ</a:t>
          </a:r>
          <a:endParaRPr lang="en-US" sz="4000" b="1" dirty="0"/>
        </a:p>
      </dgm:t>
    </dgm:pt>
    <dgm:pt modelId="{98AB95D3-6436-4F96-B661-EFA08379BE98}" type="parTrans" cxnId="{CF5BF062-3DAF-4541-A6FA-BC35AA0A461B}">
      <dgm:prSet/>
      <dgm:spPr/>
      <dgm:t>
        <a:bodyPr/>
        <a:lstStyle/>
        <a:p>
          <a:endParaRPr lang="en-US"/>
        </a:p>
      </dgm:t>
    </dgm:pt>
    <dgm:pt modelId="{036B4005-16B9-4C36-AF55-C7E2461F20E1}" type="sibTrans" cxnId="{CF5BF062-3DAF-4541-A6FA-BC35AA0A461B}">
      <dgm:prSet/>
      <dgm:spPr/>
      <dgm:t>
        <a:bodyPr/>
        <a:lstStyle/>
        <a:p>
          <a:endParaRPr lang="en-US"/>
        </a:p>
      </dgm:t>
    </dgm:pt>
    <dgm:pt modelId="{4BBD0CFD-9C2A-43E0-B398-5C037A83F1BD}" type="pres">
      <dgm:prSet presAssocID="{99D9EF4A-89FA-4DB2-AD67-5C914A99D55C}" presName="diagram" presStyleCnt="0">
        <dgm:presLayoutVars>
          <dgm:dir/>
          <dgm:animLvl val="lvl"/>
          <dgm:resizeHandles val="exact"/>
        </dgm:presLayoutVars>
      </dgm:prSet>
      <dgm:spPr/>
    </dgm:pt>
    <dgm:pt modelId="{6F39848E-F414-4D4D-A465-432157952185}" type="pres">
      <dgm:prSet presAssocID="{0CD51ECC-3441-4159-8B9C-D692EE18DCFE}" presName="compNode" presStyleCnt="0"/>
      <dgm:spPr/>
    </dgm:pt>
    <dgm:pt modelId="{9152B6E6-8C57-4E2F-9274-7A0F5DA3F23F}" type="pres">
      <dgm:prSet presAssocID="{0CD51ECC-3441-4159-8B9C-D692EE18DCFE}" presName="childRect" presStyleLbl="bgAcc1" presStyleIdx="0" presStyleCnt="3" custScaleX="133141" custScaleY="78150" custLinFactY="95362" custLinFactNeighborX="-46935" custLinFactNeighborY="100000">
        <dgm:presLayoutVars>
          <dgm:bulletEnabled val="1"/>
        </dgm:presLayoutVars>
      </dgm:prSet>
      <dgm:spPr/>
      <dgm:t>
        <a:bodyPr/>
        <a:lstStyle/>
        <a:p>
          <a:endParaRPr lang="en-US"/>
        </a:p>
      </dgm:t>
    </dgm:pt>
    <dgm:pt modelId="{1A155E70-FB2D-4285-9210-B1652C58AA3E}" type="pres">
      <dgm:prSet presAssocID="{0CD51ECC-3441-4159-8B9C-D692EE18DCFE}" presName="parentText" presStyleLbl="node1" presStyleIdx="0" presStyleCnt="0">
        <dgm:presLayoutVars>
          <dgm:chMax val="0"/>
          <dgm:bulletEnabled val="1"/>
        </dgm:presLayoutVars>
      </dgm:prSet>
      <dgm:spPr/>
      <dgm:t>
        <a:bodyPr/>
        <a:lstStyle/>
        <a:p>
          <a:endParaRPr lang="en-US"/>
        </a:p>
      </dgm:t>
    </dgm:pt>
    <dgm:pt modelId="{4762C55F-5584-43A9-9697-26C228F0CAF8}" type="pres">
      <dgm:prSet presAssocID="{0CD51ECC-3441-4159-8B9C-D692EE18DCFE}" presName="parentRect" presStyleLbl="alignNode1" presStyleIdx="0" presStyleCnt="3" custScaleX="132770" custScaleY="79351" custLinFactY="200000" custLinFactNeighborX="-48783" custLinFactNeighborY="249978"/>
      <dgm:spPr/>
      <dgm:t>
        <a:bodyPr/>
        <a:lstStyle/>
        <a:p>
          <a:endParaRPr lang="en-US"/>
        </a:p>
      </dgm:t>
    </dgm:pt>
    <dgm:pt modelId="{415176A3-EAEC-49E5-A13A-7AFE998C08EA}" type="pres">
      <dgm:prSet presAssocID="{0CD51ECC-3441-4159-8B9C-D692EE18DCFE}" presName="adorn" presStyleLbl="fgAccFollowNode1" presStyleIdx="0" presStyleCnt="3" custScaleX="325693" custScaleY="303504" custLinFactX="-100000" custLinFactNeighborX="-184244" custLinFactNeighborY="-60916"/>
      <dgm:spPr>
        <a:blipFill rotWithShape="1">
          <a:blip xmlns:r="http://schemas.openxmlformats.org/officeDocument/2006/relationships" r:embed="rId1"/>
          <a:stretch>
            <a:fillRect/>
          </a:stretch>
        </a:blipFill>
      </dgm:spPr>
      <dgm:t>
        <a:bodyPr/>
        <a:lstStyle/>
        <a:p>
          <a:endParaRPr lang="en-US"/>
        </a:p>
      </dgm:t>
    </dgm:pt>
    <dgm:pt modelId="{D73D6FBF-192B-4F38-A01C-9ADD0AC4E09B}" type="pres">
      <dgm:prSet presAssocID="{C2B864F3-CC99-495C-AA7D-8751FE35A765}" presName="sibTrans" presStyleLbl="sibTrans2D1" presStyleIdx="0" presStyleCnt="0"/>
      <dgm:spPr/>
      <dgm:t>
        <a:bodyPr/>
        <a:lstStyle/>
        <a:p>
          <a:endParaRPr lang="en-US"/>
        </a:p>
      </dgm:t>
    </dgm:pt>
    <dgm:pt modelId="{F62CEB93-7E09-4043-9ADB-9F585F1787AC}" type="pres">
      <dgm:prSet presAssocID="{BD49D632-910C-4A52-A87B-BACBF0AAFED9}" presName="compNode" presStyleCnt="0"/>
      <dgm:spPr/>
    </dgm:pt>
    <dgm:pt modelId="{91293756-2F82-4295-805E-4EEB6DCCE3C2}" type="pres">
      <dgm:prSet presAssocID="{BD49D632-910C-4A52-A87B-BACBF0AAFED9}" presName="childRect" presStyleLbl="bgAcc1" presStyleIdx="1" presStyleCnt="3" custScaleX="100454" custScaleY="70803" custLinFactY="89047" custLinFactNeighborX="-76705" custLinFactNeighborY="100000">
        <dgm:presLayoutVars>
          <dgm:bulletEnabled val="1"/>
        </dgm:presLayoutVars>
      </dgm:prSet>
      <dgm:spPr/>
      <dgm:t>
        <a:bodyPr/>
        <a:lstStyle/>
        <a:p>
          <a:endParaRPr lang="en-US"/>
        </a:p>
      </dgm:t>
    </dgm:pt>
    <dgm:pt modelId="{A00F3AA5-13CA-4CA0-93F9-7B3F5550C099}" type="pres">
      <dgm:prSet presAssocID="{BD49D632-910C-4A52-A87B-BACBF0AAFED9}" presName="parentText" presStyleLbl="node1" presStyleIdx="0" presStyleCnt="0">
        <dgm:presLayoutVars>
          <dgm:chMax val="0"/>
          <dgm:bulletEnabled val="1"/>
        </dgm:presLayoutVars>
      </dgm:prSet>
      <dgm:spPr/>
      <dgm:t>
        <a:bodyPr/>
        <a:lstStyle/>
        <a:p>
          <a:endParaRPr lang="en-US"/>
        </a:p>
      </dgm:t>
    </dgm:pt>
    <dgm:pt modelId="{3FBC20C5-B7B9-4480-88E7-3D82956371BF}" type="pres">
      <dgm:prSet presAssocID="{BD49D632-910C-4A52-A87B-BACBF0AAFED9}" presName="parentRect" presStyleLbl="alignNode1" presStyleIdx="1" presStyleCnt="3" custScaleY="80135" custLinFactY="200000" custLinFactNeighborX="-78861" custLinFactNeighborY="250053"/>
      <dgm:spPr/>
      <dgm:t>
        <a:bodyPr/>
        <a:lstStyle/>
        <a:p>
          <a:endParaRPr lang="en-US"/>
        </a:p>
      </dgm:t>
    </dgm:pt>
    <dgm:pt modelId="{895D63E1-F6A0-4D51-94B1-994626E6660F}" type="pres">
      <dgm:prSet presAssocID="{BD49D632-910C-4A52-A87B-BACBF0AAFED9}" presName="adorn" presStyleLbl="fgAccFollowNode1" presStyleIdx="1" presStyleCnt="3" custScaleX="289353" custScaleY="286669" custLinFactX="-135591" custLinFactNeighborX="-200000" custLinFactNeighborY="-57987"/>
      <dgm:spPr>
        <a:blipFill rotWithShape="1">
          <a:blip xmlns:r="http://schemas.openxmlformats.org/officeDocument/2006/relationships" r:embed="rId2"/>
          <a:stretch>
            <a:fillRect/>
          </a:stretch>
        </a:blipFill>
      </dgm:spPr>
    </dgm:pt>
    <dgm:pt modelId="{C2298E99-A936-45D9-B6F0-FE35AFBBC711}" type="pres">
      <dgm:prSet presAssocID="{A697290E-D05E-4527-AF3F-7DDA25249657}" presName="sibTrans" presStyleLbl="sibTrans2D1" presStyleIdx="0" presStyleCnt="0"/>
      <dgm:spPr/>
      <dgm:t>
        <a:bodyPr/>
        <a:lstStyle/>
        <a:p>
          <a:endParaRPr lang="en-US"/>
        </a:p>
      </dgm:t>
    </dgm:pt>
    <dgm:pt modelId="{231579A1-E296-4C93-9860-6A7FAF4552E5}" type="pres">
      <dgm:prSet presAssocID="{9DA11E4E-B001-4AA3-9152-5DC960A72AE5}" presName="compNode" presStyleCnt="0"/>
      <dgm:spPr/>
    </dgm:pt>
    <dgm:pt modelId="{705578BE-B197-4829-BA4E-98132DD5734C}" type="pres">
      <dgm:prSet presAssocID="{9DA11E4E-B001-4AA3-9152-5DC960A72AE5}" presName="childRect" presStyleLbl="bgAcc1" presStyleIdx="2" presStyleCnt="3" custScaleX="93262" custScaleY="76035" custLinFactX="24912" custLinFactNeighborX="100000" custLinFactNeighborY="-13552">
        <dgm:presLayoutVars>
          <dgm:bulletEnabled val="1"/>
        </dgm:presLayoutVars>
      </dgm:prSet>
      <dgm:spPr/>
      <dgm:t>
        <a:bodyPr/>
        <a:lstStyle/>
        <a:p>
          <a:endParaRPr lang="en-US"/>
        </a:p>
      </dgm:t>
    </dgm:pt>
    <dgm:pt modelId="{0C7D2008-7564-4BF1-AA6F-781F6B9FDA6B}" type="pres">
      <dgm:prSet presAssocID="{9DA11E4E-B001-4AA3-9152-5DC960A72AE5}" presName="parentText" presStyleLbl="node1" presStyleIdx="0" presStyleCnt="0">
        <dgm:presLayoutVars>
          <dgm:chMax val="0"/>
          <dgm:bulletEnabled val="1"/>
        </dgm:presLayoutVars>
      </dgm:prSet>
      <dgm:spPr/>
      <dgm:t>
        <a:bodyPr/>
        <a:lstStyle/>
        <a:p>
          <a:endParaRPr lang="en-US"/>
        </a:p>
      </dgm:t>
    </dgm:pt>
    <dgm:pt modelId="{A16B0D51-45BF-4BE4-A9C3-888E690840CD}" type="pres">
      <dgm:prSet presAssocID="{9DA11E4E-B001-4AA3-9152-5DC960A72AE5}" presName="parentRect" presStyleLbl="alignNode1" presStyleIdx="2" presStyleCnt="3" custScaleX="86031" custScaleY="78024" custLinFactX="28702" custLinFactNeighborX="100000" custLinFactNeighborY="-45254"/>
      <dgm:spPr/>
      <dgm:t>
        <a:bodyPr/>
        <a:lstStyle/>
        <a:p>
          <a:endParaRPr lang="en-US"/>
        </a:p>
      </dgm:t>
    </dgm:pt>
    <dgm:pt modelId="{ED4531EE-2179-4E08-A885-51AC7E8D1163}" type="pres">
      <dgm:prSet presAssocID="{9DA11E4E-B001-4AA3-9152-5DC960A72AE5}" presName="adorn" presStyleLbl="fgAccFollowNode1" presStyleIdx="2" presStyleCnt="3" custScaleX="302740" custScaleY="283461" custLinFactX="100000" custLinFactY="-200000" custLinFactNeighborX="144006" custLinFactNeighborY="-272748"/>
      <dgm:spPr>
        <a:blipFill rotWithShape="1">
          <a:blip xmlns:r="http://schemas.openxmlformats.org/officeDocument/2006/relationships" r:embed="rId3"/>
          <a:stretch>
            <a:fillRect/>
          </a:stretch>
        </a:blipFill>
      </dgm:spPr>
      <dgm:t>
        <a:bodyPr/>
        <a:lstStyle/>
        <a:p>
          <a:endParaRPr lang="en-US"/>
        </a:p>
      </dgm:t>
    </dgm:pt>
  </dgm:ptLst>
  <dgm:cxnLst>
    <dgm:cxn modelId="{EA7F7264-924E-4B37-9A08-7BA33B217F69}" type="presOf" srcId="{0CD51ECC-3441-4159-8B9C-D692EE18DCFE}" destId="{4762C55F-5584-43A9-9697-26C228F0CAF8}" srcOrd="1" destOrd="0" presId="urn:microsoft.com/office/officeart/2005/8/layout/bList2"/>
    <dgm:cxn modelId="{BBB70261-49FD-4067-81D5-D18800DCE5F7}" type="presOf" srcId="{27AFEDED-F178-4BCC-AB22-FF2E6F336F94}" destId="{9152B6E6-8C57-4E2F-9274-7A0F5DA3F23F}" srcOrd="0" destOrd="0" presId="urn:microsoft.com/office/officeart/2005/8/layout/bList2"/>
    <dgm:cxn modelId="{7244E95C-55A2-481C-8CC2-A3F03544181C}" type="presOf" srcId="{9DA11E4E-B001-4AA3-9152-5DC960A72AE5}" destId="{A16B0D51-45BF-4BE4-A9C3-888E690840CD}" srcOrd="1" destOrd="0" presId="urn:microsoft.com/office/officeart/2005/8/layout/bList2"/>
    <dgm:cxn modelId="{2F30E825-56F3-4DCB-AA9D-5A97C15BCBA1}" type="presOf" srcId="{BD49D632-910C-4A52-A87B-BACBF0AAFED9}" destId="{A00F3AA5-13CA-4CA0-93F9-7B3F5550C099}" srcOrd="0" destOrd="0" presId="urn:microsoft.com/office/officeart/2005/8/layout/bList2"/>
    <dgm:cxn modelId="{5968BEC5-CB49-48B3-BDA0-8427B1714CF4}" srcId="{99D9EF4A-89FA-4DB2-AD67-5C914A99D55C}" destId="{BD49D632-910C-4A52-A87B-BACBF0AAFED9}" srcOrd="1" destOrd="0" parTransId="{ADF2948B-1EAC-426F-9C8D-81745D17821E}" sibTransId="{A697290E-D05E-4527-AF3F-7DDA25249657}"/>
    <dgm:cxn modelId="{F036FD95-CEF5-406E-8216-9CBD06B5BA7F}" type="presOf" srcId="{0CD51ECC-3441-4159-8B9C-D692EE18DCFE}" destId="{1A155E70-FB2D-4285-9210-B1652C58AA3E}" srcOrd="0" destOrd="0" presId="urn:microsoft.com/office/officeart/2005/8/layout/bList2"/>
    <dgm:cxn modelId="{7250BA8B-59E7-4010-A0F0-7DA5EFA82167}" type="presOf" srcId="{3C51D5E7-C65A-4526-A302-183757E07305}" destId="{91293756-2F82-4295-805E-4EEB6DCCE3C2}" srcOrd="0" destOrd="0" presId="urn:microsoft.com/office/officeart/2005/8/layout/bList2"/>
    <dgm:cxn modelId="{BF2EC2A8-3E33-4A22-ABC2-AC9E78EB2C18}" type="presOf" srcId="{99D9EF4A-89FA-4DB2-AD67-5C914A99D55C}" destId="{4BBD0CFD-9C2A-43E0-B398-5C037A83F1BD}" srcOrd="0" destOrd="0" presId="urn:microsoft.com/office/officeart/2005/8/layout/bList2"/>
    <dgm:cxn modelId="{30443BC7-7D4B-4655-A712-79F35B416E1E}" srcId="{0CD51ECC-3441-4159-8B9C-D692EE18DCFE}" destId="{27AFEDED-F178-4BCC-AB22-FF2E6F336F94}" srcOrd="0" destOrd="0" parTransId="{5AE73940-ECEF-4B97-AF2B-7703D741F7C6}" sibTransId="{4CDD25D3-6DC4-40E4-90F1-5E3D916765DA}"/>
    <dgm:cxn modelId="{D0D1E638-5807-4DEA-B3DA-5B7A8EF398B9}" srcId="{99D9EF4A-89FA-4DB2-AD67-5C914A99D55C}" destId="{9DA11E4E-B001-4AA3-9152-5DC960A72AE5}" srcOrd="2" destOrd="0" parTransId="{900BA34D-B738-409F-B12D-CC62CB4AF764}" sibTransId="{EE7318A7-D3E2-49EE-8C96-D26210ECA30A}"/>
    <dgm:cxn modelId="{314A690F-3A00-4D0A-BD11-D841204B75FA}" type="presOf" srcId="{C2B864F3-CC99-495C-AA7D-8751FE35A765}" destId="{D73D6FBF-192B-4F38-A01C-9ADD0AC4E09B}" srcOrd="0" destOrd="0" presId="urn:microsoft.com/office/officeart/2005/8/layout/bList2"/>
    <dgm:cxn modelId="{4DCF835A-C65F-4622-B2E8-9CB767BE818A}" srcId="{99D9EF4A-89FA-4DB2-AD67-5C914A99D55C}" destId="{0CD51ECC-3441-4159-8B9C-D692EE18DCFE}" srcOrd="0" destOrd="0" parTransId="{12F6D48C-8D73-46A4-A137-4AB40E912FBF}" sibTransId="{C2B864F3-CC99-495C-AA7D-8751FE35A765}"/>
    <dgm:cxn modelId="{7B75A0CE-35B5-4B1F-9F1E-0F6840DEDC7C}" type="presOf" srcId="{9DA11E4E-B001-4AA3-9152-5DC960A72AE5}" destId="{0C7D2008-7564-4BF1-AA6F-781F6B9FDA6B}" srcOrd="0" destOrd="0" presId="urn:microsoft.com/office/officeart/2005/8/layout/bList2"/>
    <dgm:cxn modelId="{C6A21EC2-F3C7-4AC2-9024-62B835C750B5}" srcId="{BD49D632-910C-4A52-A87B-BACBF0AAFED9}" destId="{3C51D5E7-C65A-4526-A302-183757E07305}" srcOrd="0" destOrd="0" parTransId="{E73300BD-CDD6-49BB-BE46-3DA8A0733710}" sibTransId="{1CBBF73A-BCCF-4DCD-9166-007A54DA95BD}"/>
    <dgm:cxn modelId="{C61C46B2-B2FF-41E7-B09F-23AF3018EF20}" type="presOf" srcId="{4CF5089C-FF46-44D4-8094-DCE67AA30275}" destId="{705578BE-B197-4829-BA4E-98132DD5734C}" srcOrd="0" destOrd="0" presId="urn:microsoft.com/office/officeart/2005/8/layout/bList2"/>
    <dgm:cxn modelId="{1CC94F0D-EC59-469E-8617-36E6004714A3}" type="presOf" srcId="{A697290E-D05E-4527-AF3F-7DDA25249657}" destId="{C2298E99-A936-45D9-B6F0-FE35AFBBC711}" srcOrd="0" destOrd="0" presId="urn:microsoft.com/office/officeart/2005/8/layout/bList2"/>
    <dgm:cxn modelId="{CF5BF062-3DAF-4541-A6FA-BC35AA0A461B}" srcId="{9DA11E4E-B001-4AA3-9152-5DC960A72AE5}" destId="{4CF5089C-FF46-44D4-8094-DCE67AA30275}" srcOrd="0" destOrd="0" parTransId="{98AB95D3-6436-4F96-B661-EFA08379BE98}" sibTransId="{036B4005-16B9-4C36-AF55-C7E2461F20E1}"/>
    <dgm:cxn modelId="{3E474DE4-0D06-47D0-9D8D-6F7007B12E21}" type="presOf" srcId="{BD49D632-910C-4A52-A87B-BACBF0AAFED9}" destId="{3FBC20C5-B7B9-4480-88E7-3D82956371BF}" srcOrd="1" destOrd="0" presId="urn:microsoft.com/office/officeart/2005/8/layout/bList2"/>
    <dgm:cxn modelId="{CCBAED55-D3EC-4802-AF96-83980BF8530C}" type="presParOf" srcId="{4BBD0CFD-9C2A-43E0-B398-5C037A83F1BD}" destId="{6F39848E-F414-4D4D-A465-432157952185}" srcOrd="0" destOrd="0" presId="urn:microsoft.com/office/officeart/2005/8/layout/bList2"/>
    <dgm:cxn modelId="{58CA0DAE-043F-4BF2-BE7C-F10A87F8CB01}" type="presParOf" srcId="{6F39848E-F414-4D4D-A465-432157952185}" destId="{9152B6E6-8C57-4E2F-9274-7A0F5DA3F23F}" srcOrd="0" destOrd="0" presId="urn:microsoft.com/office/officeart/2005/8/layout/bList2"/>
    <dgm:cxn modelId="{ECE5F5FA-78F9-496C-8E74-502C07FEB81E}" type="presParOf" srcId="{6F39848E-F414-4D4D-A465-432157952185}" destId="{1A155E70-FB2D-4285-9210-B1652C58AA3E}" srcOrd="1" destOrd="0" presId="urn:microsoft.com/office/officeart/2005/8/layout/bList2"/>
    <dgm:cxn modelId="{F17F80FE-629A-4D84-8932-EB329AE95A21}" type="presParOf" srcId="{6F39848E-F414-4D4D-A465-432157952185}" destId="{4762C55F-5584-43A9-9697-26C228F0CAF8}" srcOrd="2" destOrd="0" presId="urn:microsoft.com/office/officeart/2005/8/layout/bList2"/>
    <dgm:cxn modelId="{399F7E66-2F81-4EF7-9CD7-4DA202DCF602}" type="presParOf" srcId="{6F39848E-F414-4D4D-A465-432157952185}" destId="{415176A3-EAEC-49E5-A13A-7AFE998C08EA}" srcOrd="3" destOrd="0" presId="urn:microsoft.com/office/officeart/2005/8/layout/bList2"/>
    <dgm:cxn modelId="{F4341E4B-01CF-4A5E-BD88-45417BCBBE55}" type="presParOf" srcId="{4BBD0CFD-9C2A-43E0-B398-5C037A83F1BD}" destId="{D73D6FBF-192B-4F38-A01C-9ADD0AC4E09B}" srcOrd="1" destOrd="0" presId="urn:microsoft.com/office/officeart/2005/8/layout/bList2"/>
    <dgm:cxn modelId="{1679DF5B-3EBB-4F2F-A7BE-401D8601B0D1}" type="presParOf" srcId="{4BBD0CFD-9C2A-43E0-B398-5C037A83F1BD}" destId="{F62CEB93-7E09-4043-9ADB-9F585F1787AC}" srcOrd="2" destOrd="0" presId="urn:microsoft.com/office/officeart/2005/8/layout/bList2"/>
    <dgm:cxn modelId="{2EAE7120-A4A2-4D27-95D2-2A33CFAFF84D}" type="presParOf" srcId="{F62CEB93-7E09-4043-9ADB-9F585F1787AC}" destId="{91293756-2F82-4295-805E-4EEB6DCCE3C2}" srcOrd="0" destOrd="0" presId="urn:microsoft.com/office/officeart/2005/8/layout/bList2"/>
    <dgm:cxn modelId="{01710D24-47B7-435E-9054-2394A7808C23}" type="presParOf" srcId="{F62CEB93-7E09-4043-9ADB-9F585F1787AC}" destId="{A00F3AA5-13CA-4CA0-93F9-7B3F5550C099}" srcOrd="1" destOrd="0" presId="urn:microsoft.com/office/officeart/2005/8/layout/bList2"/>
    <dgm:cxn modelId="{DB0112E2-4313-4CDC-8929-33222924773F}" type="presParOf" srcId="{F62CEB93-7E09-4043-9ADB-9F585F1787AC}" destId="{3FBC20C5-B7B9-4480-88E7-3D82956371BF}" srcOrd="2" destOrd="0" presId="urn:microsoft.com/office/officeart/2005/8/layout/bList2"/>
    <dgm:cxn modelId="{7062716F-795E-4E19-80DA-28E406B8DE65}" type="presParOf" srcId="{F62CEB93-7E09-4043-9ADB-9F585F1787AC}" destId="{895D63E1-F6A0-4D51-94B1-994626E6660F}" srcOrd="3" destOrd="0" presId="urn:microsoft.com/office/officeart/2005/8/layout/bList2"/>
    <dgm:cxn modelId="{5975E275-250E-4BFB-9C0D-090D39C198BF}" type="presParOf" srcId="{4BBD0CFD-9C2A-43E0-B398-5C037A83F1BD}" destId="{C2298E99-A936-45D9-B6F0-FE35AFBBC711}" srcOrd="3" destOrd="0" presId="urn:microsoft.com/office/officeart/2005/8/layout/bList2"/>
    <dgm:cxn modelId="{6DCD1499-82FC-4E89-9B9D-8707B1B9CB1C}" type="presParOf" srcId="{4BBD0CFD-9C2A-43E0-B398-5C037A83F1BD}" destId="{231579A1-E296-4C93-9860-6A7FAF4552E5}" srcOrd="4" destOrd="0" presId="urn:microsoft.com/office/officeart/2005/8/layout/bList2"/>
    <dgm:cxn modelId="{300E429F-3665-44F9-982D-66112B04EF96}" type="presParOf" srcId="{231579A1-E296-4C93-9860-6A7FAF4552E5}" destId="{705578BE-B197-4829-BA4E-98132DD5734C}" srcOrd="0" destOrd="0" presId="urn:microsoft.com/office/officeart/2005/8/layout/bList2"/>
    <dgm:cxn modelId="{510F83E9-FB1B-40D3-855D-29F41A809D02}" type="presParOf" srcId="{231579A1-E296-4C93-9860-6A7FAF4552E5}" destId="{0C7D2008-7564-4BF1-AA6F-781F6B9FDA6B}" srcOrd="1" destOrd="0" presId="urn:microsoft.com/office/officeart/2005/8/layout/bList2"/>
    <dgm:cxn modelId="{2A20318A-0EB1-4B76-AE86-36C1C74AED1C}" type="presParOf" srcId="{231579A1-E296-4C93-9860-6A7FAF4552E5}" destId="{A16B0D51-45BF-4BE4-A9C3-888E690840CD}" srcOrd="2" destOrd="0" presId="urn:microsoft.com/office/officeart/2005/8/layout/bList2"/>
    <dgm:cxn modelId="{1249DBBA-EFED-4C07-9A8E-D5CD532CABC7}" type="presParOf" srcId="{231579A1-E296-4C93-9860-6A7FAF4552E5}" destId="{ED4531EE-2179-4E08-A885-51AC7E8D1163}"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8D7BAD-812D-4497-80E0-CF5C8A09111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E816FD04-16AD-4916-B128-C3CE17DB6CF2}">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১। অর্থনৈতিক প্রবৃদ্ধি অর্জনের ধারাবাহিকতা বজায় রাখার লক্ষ্যে কাঠামোগত পরিবর্তন সাধন করা।</a:t>
          </a:r>
          <a:endParaRPr lang="en-US" sz="2400" b="1" dirty="0">
            <a:solidFill>
              <a:srgbClr val="7030A0"/>
            </a:solidFill>
          </a:endParaRPr>
        </a:p>
      </dgm:t>
    </dgm:pt>
    <dgm:pt modelId="{A9DF3767-8C26-44BF-95B2-6E24EE6CC09B}" type="parTrans" cxnId="{2F17B33D-0FA9-4ADF-A1D2-2F2DB7320B92}">
      <dgm:prSet/>
      <dgm:spPr/>
      <dgm:t>
        <a:bodyPr/>
        <a:lstStyle/>
        <a:p>
          <a:endParaRPr lang="en-US"/>
        </a:p>
      </dgm:t>
    </dgm:pt>
    <dgm:pt modelId="{124AC85D-756C-42B1-A987-638727A11FB0}" type="sibTrans" cxnId="{2F17B33D-0FA9-4ADF-A1D2-2F2DB7320B92}">
      <dgm:prSet/>
      <dgm:spPr/>
      <dgm:t>
        <a:bodyPr/>
        <a:lstStyle/>
        <a:p>
          <a:endParaRPr lang="en-US"/>
        </a:p>
      </dgm:t>
    </dgm:pt>
    <dgm:pt modelId="{AB0092F3-9561-4974-9B26-B0F9378CF0B0}">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২। দেশের অর্থব্যবস্থার ভারসাম্যহীনতা দূর করে উন্নয়নের জন্য সুদৃঢ় ভিত্তি রচনা করা</a:t>
          </a:r>
          <a:r>
            <a:rPr lang="bn-IN" sz="2400" b="1" dirty="0" smtClean="0"/>
            <a:t>।</a:t>
          </a:r>
          <a:endParaRPr lang="en-US" sz="2400" b="1" dirty="0"/>
        </a:p>
      </dgm:t>
    </dgm:pt>
    <dgm:pt modelId="{81EF511A-2B68-4D31-B8CC-4E5220FB700E}" type="parTrans" cxnId="{6DE9418F-699A-45ED-A46B-50B9EF2C26B9}">
      <dgm:prSet/>
      <dgm:spPr/>
      <dgm:t>
        <a:bodyPr/>
        <a:lstStyle/>
        <a:p>
          <a:endParaRPr lang="en-US"/>
        </a:p>
      </dgm:t>
    </dgm:pt>
    <dgm:pt modelId="{2BBF24B8-A00B-4B10-B454-53E6FC217ED7}" type="sibTrans" cxnId="{6DE9418F-699A-45ED-A46B-50B9EF2C26B9}">
      <dgm:prSet/>
      <dgm:spPr/>
      <dgm:t>
        <a:bodyPr/>
        <a:lstStyle/>
        <a:p>
          <a:endParaRPr lang="en-US"/>
        </a:p>
      </dgm:t>
    </dgm:pt>
    <dgm:pt modelId="{7D87B6E9-CC56-499E-916D-68AADFB6FB33}">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৩। জনসংখ্যা বৃদ্ধির সমস্যা দূরিকরণে  জনসংখ্যারোধক সুদূরপ্রসারী কার্যাবলির বাস্তবায়ন</a:t>
          </a:r>
          <a:r>
            <a:rPr lang="bn-IN" sz="1700" b="1" dirty="0" smtClean="0">
              <a:solidFill>
                <a:srgbClr val="7030A0"/>
              </a:solidFill>
            </a:rPr>
            <a:t>।</a:t>
          </a:r>
          <a:endParaRPr lang="en-US" sz="1700" b="1" dirty="0">
            <a:solidFill>
              <a:srgbClr val="7030A0"/>
            </a:solidFill>
          </a:endParaRPr>
        </a:p>
      </dgm:t>
    </dgm:pt>
    <dgm:pt modelId="{CD750E91-1C02-4CE6-BC4F-39406BD5CC1C}" type="parTrans" cxnId="{A3A635D5-137B-463F-B6DB-90EE091A5CDA}">
      <dgm:prSet/>
      <dgm:spPr/>
      <dgm:t>
        <a:bodyPr/>
        <a:lstStyle/>
        <a:p>
          <a:endParaRPr lang="en-US"/>
        </a:p>
      </dgm:t>
    </dgm:pt>
    <dgm:pt modelId="{D23DF5E6-9CBD-49C2-B992-E5FF1DD7CCF3}" type="sibTrans" cxnId="{A3A635D5-137B-463F-B6DB-90EE091A5CDA}">
      <dgm:prSet/>
      <dgm:spPr/>
      <dgm:t>
        <a:bodyPr/>
        <a:lstStyle/>
        <a:p>
          <a:endParaRPr lang="en-US"/>
        </a:p>
      </dgm:t>
    </dgm:pt>
    <dgm:pt modelId="{BB3C7F9D-69BB-4F1D-91C6-347EC0689D1A}">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৪। শিক্ষা ও জনস্বাস্থ্য প্রযুক্তি এবং কারিগরি শিক্ষা কেন্দ্র প্রভৃতি সামাজিক স্থায়ী মূলধন লাভের যথোপযুক্ত যোগ্যতা অর্জন করা। </a:t>
          </a:r>
          <a:endParaRPr lang="en-US" sz="2400" b="1" dirty="0">
            <a:solidFill>
              <a:srgbClr val="7030A0"/>
            </a:solidFill>
          </a:endParaRPr>
        </a:p>
      </dgm:t>
    </dgm:pt>
    <dgm:pt modelId="{48AFBB04-A5DF-4C8C-BC81-DAD6D91A88E5}" type="parTrans" cxnId="{40373E0E-E90E-42C6-9748-4BB5562265BC}">
      <dgm:prSet/>
      <dgm:spPr/>
      <dgm:t>
        <a:bodyPr/>
        <a:lstStyle/>
        <a:p>
          <a:endParaRPr lang="en-US"/>
        </a:p>
      </dgm:t>
    </dgm:pt>
    <dgm:pt modelId="{FDE7E346-8532-4393-A73C-9C4B34D1D206}" type="sibTrans" cxnId="{40373E0E-E90E-42C6-9748-4BB5562265BC}">
      <dgm:prSet/>
      <dgm:spPr/>
      <dgm:t>
        <a:bodyPr/>
        <a:lstStyle/>
        <a:p>
          <a:endParaRPr lang="en-US"/>
        </a:p>
      </dgm:t>
    </dgm:pt>
    <dgm:pt modelId="{B4C3ED7D-3497-453A-B32A-B50577FE5AA4}">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৫। অর্থনীতির বিভিন্ন খাতসমূহ, আমদানি-রপ্তানি, অভ্যন্তরিণ ও বৈদেশিক মূলধন,বিনিয়োগ ইত্যাদি বিষয়ের মধ্যে ভারসাম্য রক্ষা করা। </a:t>
          </a:r>
          <a:endParaRPr lang="en-US" sz="2400" b="1" dirty="0">
            <a:solidFill>
              <a:srgbClr val="7030A0"/>
            </a:solidFill>
          </a:endParaRPr>
        </a:p>
      </dgm:t>
    </dgm:pt>
    <dgm:pt modelId="{04E53695-116E-4384-B82E-61A33804A102}" type="parTrans" cxnId="{73CF99F9-5E0B-477B-A6CD-CA8150047177}">
      <dgm:prSet/>
      <dgm:spPr/>
      <dgm:t>
        <a:bodyPr/>
        <a:lstStyle/>
        <a:p>
          <a:endParaRPr lang="en-US"/>
        </a:p>
      </dgm:t>
    </dgm:pt>
    <dgm:pt modelId="{D6A72EF9-100D-4349-9402-46034F3FAF49}" type="sibTrans" cxnId="{73CF99F9-5E0B-477B-A6CD-CA8150047177}">
      <dgm:prSet/>
      <dgm:spPr/>
      <dgm:t>
        <a:bodyPr/>
        <a:lstStyle/>
        <a:p>
          <a:endParaRPr lang="en-US"/>
        </a:p>
      </dgm:t>
    </dgm:pt>
    <dgm:pt modelId="{6234FA85-7439-47B1-BABF-0F31775FE506}" type="pres">
      <dgm:prSet presAssocID="{148D7BAD-812D-4497-80E0-CF5C8A091115}" presName="Name0" presStyleCnt="0">
        <dgm:presLayoutVars>
          <dgm:dir/>
          <dgm:resizeHandles/>
        </dgm:presLayoutVars>
      </dgm:prSet>
      <dgm:spPr/>
      <dgm:t>
        <a:bodyPr/>
        <a:lstStyle/>
        <a:p>
          <a:endParaRPr lang="en-US"/>
        </a:p>
      </dgm:t>
    </dgm:pt>
    <dgm:pt modelId="{21934808-2F77-4F0A-BC45-40EFE9C2F414}" type="pres">
      <dgm:prSet presAssocID="{E816FD04-16AD-4916-B128-C3CE17DB6CF2}" presName="compNode" presStyleCnt="0"/>
      <dgm:spPr/>
    </dgm:pt>
    <dgm:pt modelId="{509CB11D-9745-42C1-9DAB-A04078B528BD}" type="pres">
      <dgm:prSet presAssocID="{E816FD04-16AD-4916-B128-C3CE17DB6CF2}" presName="dummyConnPt" presStyleCnt="0"/>
      <dgm:spPr/>
    </dgm:pt>
    <dgm:pt modelId="{52CCA7C2-22CB-42CB-A262-EE06416D525F}" type="pres">
      <dgm:prSet presAssocID="{E816FD04-16AD-4916-B128-C3CE17DB6CF2}" presName="node" presStyleLbl="node1" presStyleIdx="0" presStyleCnt="5" custScaleX="186785" custScaleY="120957" custLinFactNeighborX="-17404" custLinFactNeighborY="5522">
        <dgm:presLayoutVars>
          <dgm:bulletEnabled val="1"/>
        </dgm:presLayoutVars>
      </dgm:prSet>
      <dgm:spPr/>
      <dgm:t>
        <a:bodyPr/>
        <a:lstStyle/>
        <a:p>
          <a:endParaRPr lang="en-US"/>
        </a:p>
      </dgm:t>
    </dgm:pt>
    <dgm:pt modelId="{00A2D133-D021-41D0-A741-B6971E975753}" type="pres">
      <dgm:prSet presAssocID="{124AC85D-756C-42B1-A987-638727A11FB0}" presName="sibTrans" presStyleLbl="bgSibTrans2D1" presStyleIdx="0" presStyleCnt="4"/>
      <dgm:spPr/>
      <dgm:t>
        <a:bodyPr/>
        <a:lstStyle/>
        <a:p>
          <a:endParaRPr lang="en-US"/>
        </a:p>
      </dgm:t>
    </dgm:pt>
    <dgm:pt modelId="{21121B44-F428-4584-88FF-25F33AAA70A1}" type="pres">
      <dgm:prSet presAssocID="{AB0092F3-9561-4974-9B26-B0F9378CF0B0}" presName="compNode" presStyleCnt="0"/>
      <dgm:spPr/>
    </dgm:pt>
    <dgm:pt modelId="{CF50B0B3-9A59-4E2F-9E27-FA4B31895E80}" type="pres">
      <dgm:prSet presAssocID="{AB0092F3-9561-4974-9B26-B0F9378CF0B0}" presName="dummyConnPt" presStyleCnt="0"/>
      <dgm:spPr/>
    </dgm:pt>
    <dgm:pt modelId="{A73C6160-CD72-4607-B9F6-DE7EA5A4E57B}" type="pres">
      <dgm:prSet presAssocID="{AB0092F3-9561-4974-9B26-B0F9378CF0B0}" presName="node" presStyleLbl="node1" presStyleIdx="1" presStyleCnt="5" custScaleX="187646" custScaleY="131933" custLinFactNeighborX="-16481" custLinFactNeighborY="-9842">
        <dgm:presLayoutVars>
          <dgm:bulletEnabled val="1"/>
        </dgm:presLayoutVars>
      </dgm:prSet>
      <dgm:spPr/>
      <dgm:t>
        <a:bodyPr/>
        <a:lstStyle/>
        <a:p>
          <a:endParaRPr lang="en-US"/>
        </a:p>
      </dgm:t>
    </dgm:pt>
    <dgm:pt modelId="{0A984852-8657-40DF-9A48-45EBC1208738}" type="pres">
      <dgm:prSet presAssocID="{2BBF24B8-A00B-4B10-B454-53E6FC217ED7}" presName="sibTrans" presStyleLbl="bgSibTrans2D1" presStyleIdx="1" presStyleCnt="4"/>
      <dgm:spPr/>
      <dgm:t>
        <a:bodyPr/>
        <a:lstStyle/>
        <a:p>
          <a:endParaRPr lang="en-US"/>
        </a:p>
      </dgm:t>
    </dgm:pt>
    <dgm:pt modelId="{DE0467F6-F7D8-4DD8-920B-3C0F9624E49B}" type="pres">
      <dgm:prSet presAssocID="{7D87B6E9-CC56-499E-916D-68AADFB6FB33}" presName="compNode" presStyleCnt="0"/>
      <dgm:spPr/>
    </dgm:pt>
    <dgm:pt modelId="{0F041A89-1311-4010-9826-9CE4130C768B}" type="pres">
      <dgm:prSet presAssocID="{7D87B6E9-CC56-499E-916D-68AADFB6FB33}" presName="dummyConnPt" presStyleCnt="0"/>
      <dgm:spPr/>
    </dgm:pt>
    <dgm:pt modelId="{FEEA6DD0-FE59-4BAD-8153-36B3C9442EBF}" type="pres">
      <dgm:prSet presAssocID="{7D87B6E9-CC56-499E-916D-68AADFB6FB33}" presName="node" presStyleLbl="node1" presStyleIdx="2" presStyleCnt="5" custScaleX="185188" custScaleY="147667" custLinFactNeighborX="-19551" custLinFactNeighborY="-10021">
        <dgm:presLayoutVars>
          <dgm:bulletEnabled val="1"/>
        </dgm:presLayoutVars>
      </dgm:prSet>
      <dgm:spPr/>
      <dgm:t>
        <a:bodyPr/>
        <a:lstStyle/>
        <a:p>
          <a:endParaRPr lang="en-US"/>
        </a:p>
      </dgm:t>
    </dgm:pt>
    <dgm:pt modelId="{3C8C0CD4-7123-4B5F-A24E-828C8207BC80}" type="pres">
      <dgm:prSet presAssocID="{D23DF5E6-9CBD-49C2-B992-E5FF1DD7CCF3}" presName="sibTrans" presStyleLbl="bgSibTrans2D1" presStyleIdx="2" presStyleCnt="4"/>
      <dgm:spPr/>
      <dgm:t>
        <a:bodyPr/>
        <a:lstStyle/>
        <a:p>
          <a:endParaRPr lang="en-US"/>
        </a:p>
      </dgm:t>
    </dgm:pt>
    <dgm:pt modelId="{B1FB142B-E6E9-4D83-8578-3EA882AF7C18}" type="pres">
      <dgm:prSet presAssocID="{BB3C7F9D-69BB-4F1D-91C6-347EC0689D1A}" presName="compNode" presStyleCnt="0"/>
      <dgm:spPr/>
    </dgm:pt>
    <dgm:pt modelId="{6828E460-3C66-42D5-BB27-BFDE28A4F1BA}" type="pres">
      <dgm:prSet presAssocID="{BB3C7F9D-69BB-4F1D-91C6-347EC0689D1A}" presName="dummyConnPt" presStyleCnt="0"/>
      <dgm:spPr/>
    </dgm:pt>
    <dgm:pt modelId="{8C8EE57E-E9C6-4846-A9F1-63699C1A5E67}" type="pres">
      <dgm:prSet presAssocID="{BB3C7F9D-69BB-4F1D-91C6-347EC0689D1A}" presName="node" presStyleLbl="node1" presStyleIdx="3" presStyleCnt="5" custScaleX="159365" custScaleY="170028" custLinFactNeighborX="-3604" custLinFactNeighborY="-21455">
        <dgm:presLayoutVars>
          <dgm:bulletEnabled val="1"/>
        </dgm:presLayoutVars>
      </dgm:prSet>
      <dgm:spPr/>
      <dgm:t>
        <a:bodyPr/>
        <a:lstStyle/>
        <a:p>
          <a:endParaRPr lang="en-US"/>
        </a:p>
      </dgm:t>
    </dgm:pt>
    <dgm:pt modelId="{158E63B5-370A-4D93-AC96-554A6D5B249A}" type="pres">
      <dgm:prSet presAssocID="{FDE7E346-8532-4393-A73C-9C4B34D1D206}" presName="sibTrans" presStyleLbl="bgSibTrans2D1" presStyleIdx="3" presStyleCnt="4"/>
      <dgm:spPr/>
      <dgm:t>
        <a:bodyPr/>
        <a:lstStyle/>
        <a:p>
          <a:endParaRPr lang="en-US"/>
        </a:p>
      </dgm:t>
    </dgm:pt>
    <dgm:pt modelId="{B22E1E54-5D6C-4200-B83E-28F7DDEB00D7}" type="pres">
      <dgm:prSet presAssocID="{B4C3ED7D-3497-453A-B32A-B50577FE5AA4}" presName="compNode" presStyleCnt="0"/>
      <dgm:spPr/>
    </dgm:pt>
    <dgm:pt modelId="{F943F5E7-AAC2-419E-96BE-0C1AD68FB3FA}" type="pres">
      <dgm:prSet presAssocID="{B4C3ED7D-3497-453A-B32A-B50577FE5AA4}" presName="dummyConnPt" presStyleCnt="0"/>
      <dgm:spPr/>
    </dgm:pt>
    <dgm:pt modelId="{795E061B-C755-43E1-9359-9C4B23A28D4A}" type="pres">
      <dgm:prSet presAssocID="{B4C3ED7D-3497-453A-B32A-B50577FE5AA4}" presName="node" presStyleLbl="node1" presStyleIdx="4" presStyleCnt="5" custScaleX="169422" custScaleY="173547" custLinFactNeighborX="-8714" custLinFactNeighborY="-59476">
        <dgm:presLayoutVars>
          <dgm:bulletEnabled val="1"/>
        </dgm:presLayoutVars>
      </dgm:prSet>
      <dgm:spPr/>
      <dgm:t>
        <a:bodyPr/>
        <a:lstStyle/>
        <a:p>
          <a:endParaRPr lang="en-US"/>
        </a:p>
      </dgm:t>
    </dgm:pt>
  </dgm:ptLst>
  <dgm:cxnLst>
    <dgm:cxn modelId="{A5962B20-5A56-488B-A44A-99F9E72AA808}" type="presOf" srcId="{7D87B6E9-CC56-499E-916D-68AADFB6FB33}" destId="{FEEA6DD0-FE59-4BAD-8153-36B3C9442EBF}" srcOrd="0" destOrd="0" presId="urn:microsoft.com/office/officeart/2005/8/layout/bProcess4"/>
    <dgm:cxn modelId="{4C9D67C0-8810-47F8-8058-04295446DBB7}" type="presOf" srcId="{BB3C7F9D-69BB-4F1D-91C6-347EC0689D1A}" destId="{8C8EE57E-E9C6-4846-A9F1-63699C1A5E67}" srcOrd="0" destOrd="0" presId="urn:microsoft.com/office/officeart/2005/8/layout/bProcess4"/>
    <dgm:cxn modelId="{D22B5E1E-5BCE-4DE2-9969-84B39858FAE5}" type="presOf" srcId="{2BBF24B8-A00B-4B10-B454-53E6FC217ED7}" destId="{0A984852-8657-40DF-9A48-45EBC1208738}" srcOrd="0" destOrd="0" presId="urn:microsoft.com/office/officeart/2005/8/layout/bProcess4"/>
    <dgm:cxn modelId="{25C6F667-4777-4169-A0B9-C63032DB7667}" type="presOf" srcId="{FDE7E346-8532-4393-A73C-9C4B34D1D206}" destId="{158E63B5-370A-4D93-AC96-554A6D5B249A}" srcOrd="0" destOrd="0" presId="urn:microsoft.com/office/officeart/2005/8/layout/bProcess4"/>
    <dgm:cxn modelId="{2F17B33D-0FA9-4ADF-A1D2-2F2DB7320B92}" srcId="{148D7BAD-812D-4497-80E0-CF5C8A091115}" destId="{E816FD04-16AD-4916-B128-C3CE17DB6CF2}" srcOrd="0" destOrd="0" parTransId="{A9DF3767-8C26-44BF-95B2-6E24EE6CC09B}" sibTransId="{124AC85D-756C-42B1-A987-638727A11FB0}"/>
    <dgm:cxn modelId="{BA92747D-4DFA-47EB-B677-95915D006063}" type="presOf" srcId="{B4C3ED7D-3497-453A-B32A-B50577FE5AA4}" destId="{795E061B-C755-43E1-9359-9C4B23A28D4A}" srcOrd="0" destOrd="0" presId="urn:microsoft.com/office/officeart/2005/8/layout/bProcess4"/>
    <dgm:cxn modelId="{73CF99F9-5E0B-477B-A6CD-CA8150047177}" srcId="{148D7BAD-812D-4497-80E0-CF5C8A091115}" destId="{B4C3ED7D-3497-453A-B32A-B50577FE5AA4}" srcOrd="4" destOrd="0" parTransId="{04E53695-116E-4384-B82E-61A33804A102}" sibTransId="{D6A72EF9-100D-4349-9402-46034F3FAF49}"/>
    <dgm:cxn modelId="{5CF907FC-0BC6-4F63-BA35-7C65FA8E218D}" type="presOf" srcId="{124AC85D-756C-42B1-A987-638727A11FB0}" destId="{00A2D133-D021-41D0-A741-B6971E975753}" srcOrd="0" destOrd="0" presId="urn:microsoft.com/office/officeart/2005/8/layout/bProcess4"/>
    <dgm:cxn modelId="{A3A635D5-137B-463F-B6DB-90EE091A5CDA}" srcId="{148D7BAD-812D-4497-80E0-CF5C8A091115}" destId="{7D87B6E9-CC56-499E-916D-68AADFB6FB33}" srcOrd="2" destOrd="0" parTransId="{CD750E91-1C02-4CE6-BC4F-39406BD5CC1C}" sibTransId="{D23DF5E6-9CBD-49C2-B992-E5FF1DD7CCF3}"/>
    <dgm:cxn modelId="{551A2576-3325-4368-AD6B-A59A536D246D}" type="presOf" srcId="{D23DF5E6-9CBD-49C2-B992-E5FF1DD7CCF3}" destId="{3C8C0CD4-7123-4B5F-A24E-828C8207BC80}" srcOrd="0" destOrd="0" presId="urn:microsoft.com/office/officeart/2005/8/layout/bProcess4"/>
    <dgm:cxn modelId="{40373E0E-E90E-42C6-9748-4BB5562265BC}" srcId="{148D7BAD-812D-4497-80E0-CF5C8A091115}" destId="{BB3C7F9D-69BB-4F1D-91C6-347EC0689D1A}" srcOrd="3" destOrd="0" parTransId="{48AFBB04-A5DF-4C8C-BC81-DAD6D91A88E5}" sibTransId="{FDE7E346-8532-4393-A73C-9C4B34D1D206}"/>
    <dgm:cxn modelId="{6DE9418F-699A-45ED-A46B-50B9EF2C26B9}" srcId="{148D7BAD-812D-4497-80E0-CF5C8A091115}" destId="{AB0092F3-9561-4974-9B26-B0F9378CF0B0}" srcOrd="1" destOrd="0" parTransId="{81EF511A-2B68-4D31-B8CC-4E5220FB700E}" sibTransId="{2BBF24B8-A00B-4B10-B454-53E6FC217ED7}"/>
    <dgm:cxn modelId="{BC39690C-8580-46CF-9A23-6319C5843975}" type="presOf" srcId="{E816FD04-16AD-4916-B128-C3CE17DB6CF2}" destId="{52CCA7C2-22CB-42CB-A262-EE06416D525F}" srcOrd="0" destOrd="0" presId="urn:microsoft.com/office/officeart/2005/8/layout/bProcess4"/>
    <dgm:cxn modelId="{87261337-7007-46F6-9BC0-8FBC368C0814}" type="presOf" srcId="{148D7BAD-812D-4497-80E0-CF5C8A091115}" destId="{6234FA85-7439-47B1-BABF-0F31775FE506}" srcOrd="0" destOrd="0" presId="urn:microsoft.com/office/officeart/2005/8/layout/bProcess4"/>
    <dgm:cxn modelId="{915DD1FF-2AD7-4492-BB25-71D7029F8400}" type="presOf" srcId="{AB0092F3-9561-4974-9B26-B0F9378CF0B0}" destId="{A73C6160-CD72-4607-B9F6-DE7EA5A4E57B}" srcOrd="0" destOrd="0" presId="urn:microsoft.com/office/officeart/2005/8/layout/bProcess4"/>
    <dgm:cxn modelId="{A1E2A011-DEF2-49A7-B548-C25570AF827D}" type="presParOf" srcId="{6234FA85-7439-47B1-BABF-0F31775FE506}" destId="{21934808-2F77-4F0A-BC45-40EFE9C2F414}" srcOrd="0" destOrd="0" presId="urn:microsoft.com/office/officeart/2005/8/layout/bProcess4"/>
    <dgm:cxn modelId="{8BC46E68-FB20-487D-A33A-686351042039}" type="presParOf" srcId="{21934808-2F77-4F0A-BC45-40EFE9C2F414}" destId="{509CB11D-9745-42C1-9DAB-A04078B528BD}" srcOrd="0" destOrd="0" presId="urn:microsoft.com/office/officeart/2005/8/layout/bProcess4"/>
    <dgm:cxn modelId="{7D4A7726-E399-423A-91CF-D6385CB8A5E5}" type="presParOf" srcId="{21934808-2F77-4F0A-BC45-40EFE9C2F414}" destId="{52CCA7C2-22CB-42CB-A262-EE06416D525F}" srcOrd="1" destOrd="0" presId="urn:microsoft.com/office/officeart/2005/8/layout/bProcess4"/>
    <dgm:cxn modelId="{FBA5F318-606C-4C30-B1CA-34F9CEBCE5CC}" type="presParOf" srcId="{6234FA85-7439-47B1-BABF-0F31775FE506}" destId="{00A2D133-D021-41D0-A741-B6971E975753}" srcOrd="1" destOrd="0" presId="urn:microsoft.com/office/officeart/2005/8/layout/bProcess4"/>
    <dgm:cxn modelId="{00CB7236-4C34-470E-B077-9EB3FA31A496}" type="presParOf" srcId="{6234FA85-7439-47B1-BABF-0F31775FE506}" destId="{21121B44-F428-4584-88FF-25F33AAA70A1}" srcOrd="2" destOrd="0" presId="urn:microsoft.com/office/officeart/2005/8/layout/bProcess4"/>
    <dgm:cxn modelId="{F88009FB-F475-43BB-81F7-2CA33E76D21C}" type="presParOf" srcId="{21121B44-F428-4584-88FF-25F33AAA70A1}" destId="{CF50B0B3-9A59-4E2F-9E27-FA4B31895E80}" srcOrd="0" destOrd="0" presId="urn:microsoft.com/office/officeart/2005/8/layout/bProcess4"/>
    <dgm:cxn modelId="{5A0C5003-199C-4B97-8E79-5689C2C1B9AE}" type="presParOf" srcId="{21121B44-F428-4584-88FF-25F33AAA70A1}" destId="{A73C6160-CD72-4607-B9F6-DE7EA5A4E57B}" srcOrd="1" destOrd="0" presId="urn:microsoft.com/office/officeart/2005/8/layout/bProcess4"/>
    <dgm:cxn modelId="{90F6FCE3-C7F5-4730-ADAA-74BD8E953D3C}" type="presParOf" srcId="{6234FA85-7439-47B1-BABF-0F31775FE506}" destId="{0A984852-8657-40DF-9A48-45EBC1208738}" srcOrd="3" destOrd="0" presId="urn:microsoft.com/office/officeart/2005/8/layout/bProcess4"/>
    <dgm:cxn modelId="{9DCBDABE-F5CE-440E-874D-E60AEBC85F32}" type="presParOf" srcId="{6234FA85-7439-47B1-BABF-0F31775FE506}" destId="{DE0467F6-F7D8-4DD8-920B-3C0F9624E49B}" srcOrd="4" destOrd="0" presId="urn:microsoft.com/office/officeart/2005/8/layout/bProcess4"/>
    <dgm:cxn modelId="{1308AC7B-8C55-4854-A71C-0F1BFCE5753A}" type="presParOf" srcId="{DE0467F6-F7D8-4DD8-920B-3C0F9624E49B}" destId="{0F041A89-1311-4010-9826-9CE4130C768B}" srcOrd="0" destOrd="0" presId="urn:microsoft.com/office/officeart/2005/8/layout/bProcess4"/>
    <dgm:cxn modelId="{D24B56DC-F84C-4F12-9A00-90CE7E3A8070}" type="presParOf" srcId="{DE0467F6-F7D8-4DD8-920B-3C0F9624E49B}" destId="{FEEA6DD0-FE59-4BAD-8153-36B3C9442EBF}" srcOrd="1" destOrd="0" presId="urn:microsoft.com/office/officeart/2005/8/layout/bProcess4"/>
    <dgm:cxn modelId="{CC7549CA-47A3-4E8B-BD6E-2407AB21306B}" type="presParOf" srcId="{6234FA85-7439-47B1-BABF-0F31775FE506}" destId="{3C8C0CD4-7123-4B5F-A24E-828C8207BC80}" srcOrd="5" destOrd="0" presId="urn:microsoft.com/office/officeart/2005/8/layout/bProcess4"/>
    <dgm:cxn modelId="{B68AA5E0-8D90-4D0B-BF7A-2CD2CD98D794}" type="presParOf" srcId="{6234FA85-7439-47B1-BABF-0F31775FE506}" destId="{B1FB142B-E6E9-4D83-8578-3EA882AF7C18}" srcOrd="6" destOrd="0" presId="urn:microsoft.com/office/officeart/2005/8/layout/bProcess4"/>
    <dgm:cxn modelId="{3A69780B-5B46-4A61-B553-96977013518F}" type="presParOf" srcId="{B1FB142B-E6E9-4D83-8578-3EA882AF7C18}" destId="{6828E460-3C66-42D5-BB27-BFDE28A4F1BA}" srcOrd="0" destOrd="0" presId="urn:microsoft.com/office/officeart/2005/8/layout/bProcess4"/>
    <dgm:cxn modelId="{E8A600CA-1F44-4E47-96C1-C743485006EF}" type="presParOf" srcId="{B1FB142B-E6E9-4D83-8578-3EA882AF7C18}" destId="{8C8EE57E-E9C6-4846-A9F1-63699C1A5E67}" srcOrd="1" destOrd="0" presId="urn:microsoft.com/office/officeart/2005/8/layout/bProcess4"/>
    <dgm:cxn modelId="{C8C59ED6-C508-4736-B42B-465DF03E3644}" type="presParOf" srcId="{6234FA85-7439-47B1-BABF-0F31775FE506}" destId="{158E63B5-370A-4D93-AC96-554A6D5B249A}" srcOrd="7" destOrd="0" presId="urn:microsoft.com/office/officeart/2005/8/layout/bProcess4"/>
    <dgm:cxn modelId="{7CFF9757-3A12-4584-84F2-4007B02A58E8}" type="presParOf" srcId="{6234FA85-7439-47B1-BABF-0F31775FE506}" destId="{B22E1E54-5D6C-4200-B83E-28F7DDEB00D7}" srcOrd="8" destOrd="0" presId="urn:microsoft.com/office/officeart/2005/8/layout/bProcess4"/>
    <dgm:cxn modelId="{0F01F8EA-82B5-4C9E-8949-38E4F9143DC3}" type="presParOf" srcId="{B22E1E54-5D6C-4200-B83E-28F7DDEB00D7}" destId="{F943F5E7-AAC2-419E-96BE-0C1AD68FB3FA}" srcOrd="0" destOrd="0" presId="urn:microsoft.com/office/officeart/2005/8/layout/bProcess4"/>
    <dgm:cxn modelId="{9CA018EE-9205-43B1-961D-42B29867A79E}" type="presParOf" srcId="{B22E1E54-5D6C-4200-B83E-28F7DDEB00D7}" destId="{795E061B-C755-43E1-9359-9C4B23A28D4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4CEC6-D6F5-45B9-B97F-E2A8E691061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8EF37C69-05E3-4043-9478-30F173DE39B2}">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৭। স্বল্পকালীন পরিকল্পনাগুলোর পটভূমি সমুন্নত রাখার সাথে সাথে দীর্ঘকালীন সমস্যাগুলোর সমাধান করার বিষয়ে মনোযোগ প্রদান করাই দীর্ঘকালীন পরিকল্পনার প্রধান উদ্দেশ্য।</a:t>
          </a:r>
          <a:endParaRPr lang="en-US" sz="2400" b="1" dirty="0">
            <a:solidFill>
              <a:srgbClr val="7030A0"/>
            </a:solidFill>
          </a:endParaRPr>
        </a:p>
      </dgm:t>
    </dgm:pt>
    <dgm:pt modelId="{8021A467-B3EA-46C9-A13F-8FE1531C58BE}" type="parTrans" cxnId="{A6FA3783-F13C-407C-A5D3-A715711F447D}">
      <dgm:prSet/>
      <dgm:spPr/>
      <dgm:t>
        <a:bodyPr/>
        <a:lstStyle/>
        <a:p>
          <a:endParaRPr lang="en-US"/>
        </a:p>
      </dgm:t>
    </dgm:pt>
    <dgm:pt modelId="{B07F0946-676E-4796-A610-7E0F6289DCEE}" type="sibTrans" cxnId="{A6FA3783-F13C-407C-A5D3-A715711F447D}">
      <dgm:prSet/>
      <dgm:spPr/>
      <dgm:t>
        <a:bodyPr/>
        <a:lstStyle/>
        <a:p>
          <a:endParaRPr lang="en-US"/>
        </a:p>
      </dgm:t>
    </dgm:pt>
    <dgm:pt modelId="{ED757FDD-3534-4B30-AB46-112CFC2800DF}">
      <dgm:prSet phldrT="[Text]" custT="1"/>
      <dgm:spPr>
        <a:solidFill>
          <a:schemeClr val="accent1">
            <a:lumMod val="20000"/>
            <a:lumOff val="80000"/>
          </a:schemeClr>
        </a:solidFill>
        <a:ln>
          <a:solidFill>
            <a:srgbClr val="7030A0"/>
          </a:solidFill>
        </a:ln>
      </dgm:spPr>
      <dgm:t>
        <a:bodyPr/>
        <a:lstStyle/>
        <a:p>
          <a:r>
            <a:rPr lang="bn-IN" sz="2400" dirty="0" smtClean="0"/>
            <a:t>.</a:t>
          </a:r>
          <a:r>
            <a:rPr lang="bn-IN" sz="2400" b="1" dirty="0" smtClean="0">
              <a:solidFill>
                <a:srgbClr val="7030A0"/>
              </a:solidFill>
            </a:rPr>
            <a:t>৮। দেশের বিভিন্ন অঞ্চলের মধ্যে ভারসাম্য রক্ষা করা দীর্ঘকালীন পরিকল্পনার অন্যতম উদ্দেশ্য।</a:t>
          </a:r>
          <a:endParaRPr lang="en-US" sz="2400" b="1" dirty="0">
            <a:solidFill>
              <a:srgbClr val="7030A0"/>
            </a:solidFill>
          </a:endParaRPr>
        </a:p>
      </dgm:t>
    </dgm:pt>
    <dgm:pt modelId="{5B42F261-5EDD-4A77-AC41-EE9FAD99F0F1}" type="parTrans" cxnId="{D3FF0F99-8F43-45D9-AD8C-A836B2E82AC8}">
      <dgm:prSet/>
      <dgm:spPr/>
      <dgm:t>
        <a:bodyPr/>
        <a:lstStyle/>
        <a:p>
          <a:endParaRPr lang="en-US"/>
        </a:p>
      </dgm:t>
    </dgm:pt>
    <dgm:pt modelId="{9BA8C8D7-C295-4258-9C59-89DB469BCA0C}" type="sibTrans" cxnId="{D3FF0F99-8F43-45D9-AD8C-A836B2E82AC8}">
      <dgm:prSet/>
      <dgm:spPr/>
      <dgm:t>
        <a:bodyPr/>
        <a:lstStyle/>
        <a:p>
          <a:endParaRPr lang="en-US"/>
        </a:p>
      </dgm:t>
    </dgm:pt>
    <dgm:pt modelId="{1FBC3B10-2551-4AA4-B6DD-F66CD92FEE60}">
      <dgm:prSet phldrT="[Tex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৯। দীর্ঘকালীন পরিকল্পনা  বাস্তবায়নের ক্ষেত্রে মাঝখানে যদি কোনো প্রাকৃতিক দুর্যোগ বা অন্য কোনো কারণে ব্যর্থতা দেখা দেয় তবে তা পরবর্তী সময়ে পূরণ করার ব্যবস্থা গ্রহণ করা।</a:t>
          </a:r>
          <a:endParaRPr lang="en-US" sz="2400" b="1" dirty="0">
            <a:solidFill>
              <a:srgbClr val="7030A0"/>
            </a:solidFill>
          </a:endParaRPr>
        </a:p>
      </dgm:t>
    </dgm:pt>
    <dgm:pt modelId="{EFE8A85B-1309-4CDD-970E-8420818A0ADB}" type="parTrans" cxnId="{078D481A-1E36-4631-9418-499CB36F4820}">
      <dgm:prSet/>
      <dgm:spPr/>
      <dgm:t>
        <a:bodyPr/>
        <a:lstStyle/>
        <a:p>
          <a:endParaRPr lang="en-US"/>
        </a:p>
      </dgm:t>
    </dgm:pt>
    <dgm:pt modelId="{03719A31-A536-4768-813B-36D9FD325320}" type="sibTrans" cxnId="{078D481A-1E36-4631-9418-499CB36F4820}">
      <dgm:prSet/>
      <dgm:spPr/>
      <dgm:t>
        <a:bodyPr/>
        <a:lstStyle/>
        <a:p>
          <a:endParaRPr lang="en-US"/>
        </a:p>
      </dgm:t>
    </dgm:pt>
    <dgm:pt modelId="{C3D2822B-C211-4378-BA50-F2ACD960AE56}">
      <dgm:prSet custT="1"/>
      <dgm:spPr>
        <a:solidFill>
          <a:schemeClr val="accent1">
            <a:lumMod val="20000"/>
            <a:lumOff val="80000"/>
          </a:schemeClr>
        </a:solidFill>
        <a:ln>
          <a:solidFill>
            <a:srgbClr val="7030A0"/>
          </a:solidFill>
        </a:ln>
      </dgm:spPr>
      <dgm:t>
        <a:bodyPr/>
        <a:lstStyle/>
        <a:p>
          <a:r>
            <a:rPr lang="bn-IN" sz="2400" b="1" dirty="0" smtClean="0">
              <a:solidFill>
                <a:srgbClr val="7030A0"/>
              </a:solidFill>
            </a:rPr>
            <a:t>৬। দ্রুত কৃষি ও শিল্প উন্নয়নের মাধ্যমে জনগণের জীবনযাত্রার মান বৃদ্ধি,প্রকৃত জাতীয় আয় বৃদ্ধিসহ কর্মসংস্থান বৃদ্ধি করা।</a:t>
          </a:r>
          <a:endParaRPr lang="en-US" sz="2400" b="1" dirty="0">
            <a:solidFill>
              <a:srgbClr val="7030A0"/>
            </a:solidFill>
          </a:endParaRPr>
        </a:p>
      </dgm:t>
    </dgm:pt>
    <dgm:pt modelId="{2E2A8BD6-A989-4673-8F22-B93B0A919B27}" type="parTrans" cxnId="{917D3375-2CE5-4A3E-805C-456BBACC2D2D}">
      <dgm:prSet/>
      <dgm:spPr/>
      <dgm:t>
        <a:bodyPr/>
        <a:lstStyle/>
        <a:p>
          <a:endParaRPr lang="en-US"/>
        </a:p>
      </dgm:t>
    </dgm:pt>
    <dgm:pt modelId="{09CD7D86-0AF8-4E2A-B519-DD186C52C1FC}" type="sibTrans" cxnId="{917D3375-2CE5-4A3E-805C-456BBACC2D2D}">
      <dgm:prSet/>
      <dgm:spPr/>
      <dgm:t>
        <a:bodyPr/>
        <a:lstStyle/>
        <a:p>
          <a:endParaRPr lang="en-US"/>
        </a:p>
      </dgm:t>
    </dgm:pt>
    <dgm:pt modelId="{A9713131-16C6-40DA-AA37-ECA0E72CC94E}" type="pres">
      <dgm:prSet presAssocID="{A214CEC6-D6F5-45B9-B97F-E2A8E6910617}" presName="Name0" presStyleCnt="0">
        <dgm:presLayoutVars>
          <dgm:dir/>
          <dgm:resizeHandles/>
        </dgm:presLayoutVars>
      </dgm:prSet>
      <dgm:spPr/>
      <dgm:t>
        <a:bodyPr/>
        <a:lstStyle/>
        <a:p>
          <a:endParaRPr lang="en-US"/>
        </a:p>
      </dgm:t>
    </dgm:pt>
    <dgm:pt modelId="{D81861F4-447F-4BEC-A4CD-C68FF389FB97}" type="pres">
      <dgm:prSet presAssocID="{C3D2822B-C211-4378-BA50-F2ACD960AE56}" presName="compNode" presStyleCnt="0"/>
      <dgm:spPr/>
    </dgm:pt>
    <dgm:pt modelId="{D209F426-BA44-4D18-8CA5-1F5C5C9AD1B8}" type="pres">
      <dgm:prSet presAssocID="{C3D2822B-C211-4378-BA50-F2ACD960AE56}" presName="dummyConnPt" presStyleCnt="0"/>
      <dgm:spPr/>
    </dgm:pt>
    <dgm:pt modelId="{1BC66FF4-424F-4A82-8A19-FC7831440AE6}" type="pres">
      <dgm:prSet presAssocID="{C3D2822B-C211-4378-BA50-F2ACD960AE56}" presName="node" presStyleLbl="node1" presStyleIdx="0" presStyleCnt="4" custScaleX="127169" custScaleY="137959" custLinFactNeighborX="-53" custLinFactNeighborY="-40266">
        <dgm:presLayoutVars>
          <dgm:bulletEnabled val="1"/>
        </dgm:presLayoutVars>
      </dgm:prSet>
      <dgm:spPr/>
      <dgm:t>
        <a:bodyPr/>
        <a:lstStyle/>
        <a:p>
          <a:endParaRPr lang="en-US"/>
        </a:p>
      </dgm:t>
    </dgm:pt>
    <dgm:pt modelId="{166CE100-8FB3-4E84-8605-5A82630AFB04}" type="pres">
      <dgm:prSet presAssocID="{09CD7D86-0AF8-4E2A-B519-DD186C52C1FC}" presName="sibTrans" presStyleLbl="bgSibTrans2D1" presStyleIdx="0" presStyleCnt="3"/>
      <dgm:spPr/>
      <dgm:t>
        <a:bodyPr/>
        <a:lstStyle/>
        <a:p>
          <a:endParaRPr lang="en-US"/>
        </a:p>
      </dgm:t>
    </dgm:pt>
    <dgm:pt modelId="{046E8CC8-DAA0-4104-979F-4FF7C97B2865}" type="pres">
      <dgm:prSet presAssocID="{8EF37C69-05E3-4043-9478-30F173DE39B2}" presName="compNode" presStyleCnt="0"/>
      <dgm:spPr/>
    </dgm:pt>
    <dgm:pt modelId="{618B8435-C5A7-4069-9CF5-F797ACE6E8E1}" type="pres">
      <dgm:prSet presAssocID="{8EF37C69-05E3-4043-9478-30F173DE39B2}" presName="dummyConnPt" presStyleCnt="0"/>
      <dgm:spPr/>
    </dgm:pt>
    <dgm:pt modelId="{575495FF-3950-49F7-8605-F42B12082F11}" type="pres">
      <dgm:prSet presAssocID="{8EF37C69-05E3-4043-9478-30F173DE39B2}" presName="node" presStyleLbl="node1" presStyleIdx="1" presStyleCnt="4" custScaleX="129161" custScaleY="138896" custLinFactNeighborX="2343" custLinFactNeighborY="-47707">
        <dgm:presLayoutVars>
          <dgm:bulletEnabled val="1"/>
        </dgm:presLayoutVars>
      </dgm:prSet>
      <dgm:spPr/>
      <dgm:t>
        <a:bodyPr/>
        <a:lstStyle/>
        <a:p>
          <a:endParaRPr lang="en-US"/>
        </a:p>
      </dgm:t>
    </dgm:pt>
    <dgm:pt modelId="{8758ED45-9F55-4A0D-BBEA-E4969C82505C}" type="pres">
      <dgm:prSet presAssocID="{B07F0946-676E-4796-A610-7E0F6289DCEE}" presName="sibTrans" presStyleLbl="bgSibTrans2D1" presStyleIdx="1" presStyleCnt="3"/>
      <dgm:spPr/>
      <dgm:t>
        <a:bodyPr/>
        <a:lstStyle/>
        <a:p>
          <a:endParaRPr lang="en-US"/>
        </a:p>
      </dgm:t>
    </dgm:pt>
    <dgm:pt modelId="{F80E311E-E20B-48F5-A1B2-C78AB911CE62}" type="pres">
      <dgm:prSet presAssocID="{ED757FDD-3534-4B30-AB46-112CFC2800DF}" presName="compNode" presStyleCnt="0"/>
      <dgm:spPr/>
    </dgm:pt>
    <dgm:pt modelId="{758E55A7-6FC7-49DA-8DFA-AB264AA23949}" type="pres">
      <dgm:prSet presAssocID="{ED757FDD-3534-4B30-AB46-112CFC2800DF}" presName="dummyConnPt" presStyleCnt="0"/>
      <dgm:spPr/>
    </dgm:pt>
    <dgm:pt modelId="{01D0459E-7451-4876-A96A-C394095A91B3}" type="pres">
      <dgm:prSet presAssocID="{ED757FDD-3534-4B30-AB46-112CFC2800DF}" presName="node" presStyleLbl="node1" presStyleIdx="2" presStyleCnt="4" custScaleX="107894" custScaleY="141738" custLinFactNeighborX="-2787" custLinFactNeighborY="-44865">
        <dgm:presLayoutVars>
          <dgm:bulletEnabled val="1"/>
        </dgm:presLayoutVars>
      </dgm:prSet>
      <dgm:spPr/>
      <dgm:t>
        <a:bodyPr/>
        <a:lstStyle/>
        <a:p>
          <a:endParaRPr lang="en-US"/>
        </a:p>
      </dgm:t>
    </dgm:pt>
    <dgm:pt modelId="{000BD12A-CBA6-438E-945A-99DEB2D55087}" type="pres">
      <dgm:prSet presAssocID="{9BA8C8D7-C295-4258-9C59-89DB469BCA0C}" presName="sibTrans" presStyleLbl="bgSibTrans2D1" presStyleIdx="2" presStyleCnt="3"/>
      <dgm:spPr/>
      <dgm:t>
        <a:bodyPr/>
        <a:lstStyle/>
        <a:p>
          <a:endParaRPr lang="en-US"/>
        </a:p>
      </dgm:t>
    </dgm:pt>
    <dgm:pt modelId="{DD0FB2B8-1A13-4378-8B83-1442B697DEDD}" type="pres">
      <dgm:prSet presAssocID="{1FBC3B10-2551-4AA4-B6DD-F66CD92FEE60}" presName="compNode" presStyleCnt="0"/>
      <dgm:spPr/>
    </dgm:pt>
    <dgm:pt modelId="{70853C60-C6D7-45F1-8B43-17B2B6C4C459}" type="pres">
      <dgm:prSet presAssocID="{1FBC3B10-2551-4AA4-B6DD-F66CD92FEE60}" presName="dummyConnPt" presStyleCnt="0"/>
      <dgm:spPr/>
    </dgm:pt>
    <dgm:pt modelId="{F20F0682-78DB-4154-9ACC-2819726ABE71}" type="pres">
      <dgm:prSet presAssocID="{1FBC3B10-2551-4AA4-B6DD-F66CD92FEE60}" presName="node" presStyleLbl="node1" presStyleIdx="3" presStyleCnt="4" custScaleX="129809" custScaleY="141544" custLinFactNeighborX="-1047" custLinFactNeighborY="-61658">
        <dgm:presLayoutVars>
          <dgm:bulletEnabled val="1"/>
        </dgm:presLayoutVars>
      </dgm:prSet>
      <dgm:spPr/>
      <dgm:t>
        <a:bodyPr/>
        <a:lstStyle/>
        <a:p>
          <a:endParaRPr lang="en-US"/>
        </a:p>
      </dgm:t>
    </dgm:pt>
  </dgm:ptLst>
  <dgm:cxnLst>
    <dgm:cxn modelId="{917D3375-2CE5-4A3E-805C-456BBACC2D2D}" srcId="{A214CEC6-D6F5-45B9-B97F-E2A8E6910617}" destId="{C3D2822B-C211-4378-BA50-F2ACD960AE56}" srcOrd="0" destOrd="0" parTransId="{2E2A8BD6-A989-4673-8F22-B93B0A919B27}" sibTransId="{09CD7D86-0AF8-4E2A-B519-DD186C52C1FC}"/>
    <dgm:cxn modelId="{85FB00C0-CBF3-40F0-AC7D-2FA368B2068A}" type="presOf" srcId="{9BA8C8D7-C295-4258-9C59-89DB469BCA0C}" destId="{000BD12A-CBA6-438E-945A-99DEB2D55087}" srcOrd="0" destOrd="0" presId="urn:microsoft.com/office/officeart/2005/8/layout/bProcess4"/>
    <dgm:cxn modelId="{078D481A-1E36-4631-9418-499CB36F4820}" srcId="{A214CEC6-D6F5-45B9-B97F-E2A8E6910617}" destId="{1FBC3B10-2551-4AA4-B6DD-F66CD92FEE60}" srcOrd="3" destOrd="0" parTransId="{EFE8A85B-1309-4CDD-970E-8420818A0ADB}" sibTransId="{03719A31-A536-4768-813B-36D9FD325320}"/>
    <dgm:cxn modelId="{B9657F34-EC2A-4979-A93A-5C188A22BF21}" type="presOf" srcId="{8EF37C69-05E3-4043-9478-30F173DE39B2}" destId="{575495FF-3950-49F7-8605-F42B12082F11}" srcOrd="0" destOrd="0" presId="urn:microsoft.com/office/officeart/2005/8/layout/bProcess4"/>
    <dgm:cxn modelId="{D3FF0F99-8F43-45D9-AD8C-A836B2E82AC8}" srcId="{A214CEC6-D6F5-45B9-B97F-E2A8E6910617}" destId="{ED757FDD-3534-4B30-AB46-112CFC2800DF}" srcOrd="2" destOrd="0" parTransId="{5B42F261-5EDD-4A77-AC41-EE9FAD99F0F1}" sibTransId="{9BA8C8D7-C295-4258-9C59-89DB469BCA0C}"/>
    <dgm:cxn modelId="{D1850154-AA31-476C-A559-FB78CF9C5E93}" type="presOf" srcId="{ED757FDD-3534-4B30-AB46-112CFC2800DF}" destId="{01D0459E-7451-4876-A96A-C394095A91B3}" srcOrd="0" destOrd="0" presId="urn:microsoft.com/office/officeart/2005/8/layout/bProcess4"/>
    <dgm:cxn modelId="{95437499-5ECD-4CF5-AE27-D49D32319264}" type="presOf" srcId="{1FBC3B10-2551-4AA4-B6DD-F66CD92FEE60}" destId="{F20F0682-78DB-4154-9ACC-2819726ABE71}" srcOrd="0" destOrd="0" presId="urn:microsoft.com/office/officeart/2005/8/layout/bProcess4"/>
    <dgm:cxn modelId="{12491183-B5DC-42ED-A000-869CF3F6054B}" type="presOf" srcId="{C3D2822B-C211-4378-BA50-F2ACD960AE56}" destId="{1BC66FF4-424F-4A82-8A19-FC7831440AE6}" srcOrd="0" destOrd="0" presId="urn:microsoft.com/office/officeart/2005/8/layout/bProcess4"/>
    <dgm:cxn modelId="{A501E1FC-6E50-47E5-B72A-B98C41EFB9B8}" type="presOf" srcId="{A214CEC6-D6F5-45B9-B97F-E2A8E6910617}" destId="{A9713131-16C6-40DA-AA37-ECA0E72CC94E}" srcOrd="0" destOrd="0" presId="urn:microsoft.com/office/officeart/2005/8/layout/bProcess4"/>
    <dgm:cxn modelId="{A6FA3783-F13C-407C-A5D3-A715711F447D}" srcId="{A214CEC6-D6F5-45B9-B97F-E2A8E6910617}" destId="{8EF37C69-05E3-4043-9478-30F173DE39B2}" srcOrd="1" destOrd="0" parTransId="{8021A467-B3EA-46C9-A13F-8FE1531C58BE}" sibTransId="{B07F0946-676E-4796-A610-7E0F6289DCEE}"/>
    <dgm:cxn modelId="{715CDECA-5C0B-496B-9D9C-61D861F9C8BB}" type="presOf" srcId="{B07F0946-676E-4796-A610-7E0F6289DCEE}" destId="{8758ED45-9F55-4A0D-BBEA-E4969C82505C}" srcOrd="0" destOrd="0" presId="urn:microsoft.com/office/officeart/2005/8/layout/bProcess4"/>
    <dgm:cxn modelId="{BB894E1A-57F4-4ABC-A8BC-796979840482}" type="presOf" srcId="{09CD7D86-0AF8-4E2A-B519-DD186C52C1FC}" destId="{166CE100-8FB3-4E84-8605-5A82630AFB04}" srcOrd="0" destOrd="0" presId="urn:microsoft.com/office/officeart/2005/8/layout/bProcess4"/>
    <dgm:cxn modelId="{1DE3575B-146D-481B-890B-4962D20F882D}" type="presParOf" srcId="{A9713131-16C6-40DA-AA37-ECA0E72CC94E}" destId="{D81861F4-447F-4BEC-A4CD-C68FF389FB97}" srcOrd="0" destOrd="0" presId="urn:microsoft.com/office/officeart/2005/8/layout/bProcess4"/>
    <dgm:cxn modelId="{3788832D-EAEE-4462-B7D1-3EFC936213B6}" type="presParOf" srcId="{D81861F4-447F-4BEC-A4CD-C68FF389FB97}" destId="{D209F426-BA44-4D18-8CA5-1F5C5C9AD1B8}" srcOrd="0" destOrd="0" presId="urn:microsoft.com/office/officeart/2005/8/layout/bProcess4"/>
    <dgm:cxn modelId="{A4DB32F0-5364-4DC8-86B0-5F0DA2652D19}" type="presParOf" srcId="{D81861F4-447F-4BEC-A4CD-C68FF389FB97}" destId="{1BC66FF4-424F-4A82-8A19-FC7831440AE6}" srcOrd="1" destOrd="0" presId="urn:microsoft.com/office/officeart/2005/8/layout/bProcess4"/>
    <dgm:cxn modelId="{23097A0C-635A-4B7C-A376-13B7A52293BB}" type="presParOf" srcId="{A9713131-16C6-40DA-AA37-ECA0E72CC94E}" destId="{166CE100-8FB3-4E84-8605-5A82630AFB04}" srcOrd="1" destOrd="0" presId="urn:microsoft.com/office/officeart/2005/8/layout/bProcess4"/>
    <dgm:cxn modelId="{12749A44-8A59-47DA-ACFE-D60CF6859DD3}" type="presParOf" srcId="{A9713131-16C6-40DA-AA37-ECA0E72CC94E}" destId="{046E8CC8-DAA0-4104-979F-4FF7C97B2865}" srcOrd="2" destOrd="0" presId="urn:microsoft.com/office/officeart/2005/8/layout/bProcess4"/>
    <dgm:cxn modelId="{1C00E706-EA83-464F-8FD2-6062939610A9}" type="presParOf" srcId="{046E8CC8-DAA0-4104-979F-4FF7C97B2865}" destId="{618B8435-C5A7-4069-9CF5-F797ACE6E8E1}" srcOrd="0" destOrd="0" presId="urn:microsoft.com/office/officeart/2005/8/layout/bProcess4"/>
    <dgm:cxn modelId="{09B92601-0C9A-4F92-836B-F1C470BEFFE2}" type="presParOf" srcId="{046E8CC8-DAA0-4104-979F-4FF7C97B2865}" destId="{575495FF-3950-49F7-8605-F42B12082F11}" srcOrd="1" destOrd="0" presId="urn:microsoft.com/office/officeart/2005/8/layout/bProcess4"/>
    <dgm:cxn modelId="{D574ABAC-61B4-4E57-ACCB-62957006B76D}" type="presParOf" srcId="{A9713131-16C6-40DA-AA37-ECA0E72CC94E}" destId="{8758ED45-9F55-4A0D-BBEA-E4969C82505C}" srcOrd="3" destOrd="0" presId="urn:microsoft.com/office/officeart/2005/8/layout/bProcess4"/>
    <dgm:cxn modelId="{9853FF67-6114-4881-973F-F4E1A23BD2F8}" type="presParOf" srcId="{A9713131-16C6-40DA-AA37-ECA0E72CC94E}" destId="{F80E311E-E20B-48F5-A1B2-C78AB911CE62}" srcOrd="4" destOrd="0" presId="urn:microsoft.com/office/officeart/2005/8/layout/bProcess4"/>
    <dgm:cxn modelId="{34D59338-379E-43D3-A73C-5D8E36971D42}" type="presParOf" srcId="{F80E311E-E20B-48F5-A1B2-C78AB911CE62}" destId="{758E55A7-6FC7-49DA-8DFA-AB264AA23949}" srcOrd="0" destOrd="0" presId="urn:microsoft.com/office/officeart/2005/8/layout/bProcess4"/>
    <dgm:cxn modelId="{8800077E-4474-4F35-BE9A-F93FC2012719}" type="presParOf" srcId="{F80E311E-E20B-48F5-A1B2-C78AB911CE62}" destId="{01D0459E-7451-4876-A96A-C394095A91B3}" srcOrd="1" destOrd="0" presId="urn:microsoft.com/office/officeart/2005/8/layout/bProcess4"/>
    <dgm:cxn modelId="{B35D59A2-94EE-4484-BE0C-AFA4C469C6FE}" type="presParOf" srcId="{A9713131-16C6-40DA-AA37-ECA0E72CC94E}" destId="{000BD12A-CBA6-438E-945A-99DEB2D55087}" srcOrd="5" destOrd="0" presId="urn:microsoft.com/office/officeart/2005/8/layout/bProcess4"/>
    <dgm:cxn modelId="{91D30082-F967-407B-A720-68B7F06C3CDC}" type="presParOf" srcId="{A9713131-16C6-40DA-AA37-ECA0E72CC94E}" destId="{DD0FB2B8-1A13-4378-8B83-1442B697DEDD}" srcOrd="6" destOrd="0" presId="urn:microsoft.com/office/officeart/2005/8/layout/bProcess4"/>
    <dgm:cxn modelId="{86DB2076-DDB3-42AF-B655-D575A069EF5A}" type="presParOf" srcId="{DD0FB2B8-1A13-4378-8B83-1442B697DEDD}" destId="{70853C60-C6D7-45F1-8B43-17B2B6C4C459}" srcOrd="0" destOrd="0" presId="urn:microsoft.com/office/officeart/2005/8/layout/bProcess4"/>
    <dgm:cxn modelId="{0C1B817B-3A06-40D0-89A9-3BCC9FAEC20D}" type="presParOf" srcId="{DD0FB2B8-1A13-4378-8B83-1442B697DEDD}" destId="{F20F0682-78DB-4154-9ACC-2819726ABE71}"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A32CD-D0C3-4BD7-989A-2C558E10F5EF}">
      <dsp:nvSpPr>
        <dsp:cNvPr id="0" name=""/>
        <dsp:cNvSpPr/>
      </dsp:nvSpPr>
      <dsp:spPr>
        <a:xfrm>
          <a:off x="2663343" y="2173915"/>
          <a:ext cx="3886202" cy="1523998"/>
        </a:xfrm>
        <a:prstGeom prst="roundRect">
          <a:avLst/>
        </a:prstGeom>
        <a:solidFill>
          <a:schemeClr val="accent3">
            <a:lumMod val="60000"/>
            <a:lumOff val="40000"/>
          </a:schemeClr>
        </a:solidFill>
        <a:ln w="762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bn-IN" sz="6000" b="1" kern="1200" dirty="0" smtClean="0">
              <a:solidFill>
                <a:srgbClr val="C00000"/>
              </a:solidFill>
            </a:rPr>
            <a:t>পরিকল্পনা</a:t>
          </a:r>
          <a:endParaRPr lang="en-US" sz="6000" b="1" kern="1200" dirty="0">
            <a:solidFill>
              <a:srgbClr val="C00000"/>
            </a:solidFill>
          </a:endParaRPr>
        </a:p>
      </dsp:txBody>
      <dsp:txXfrm>
        <a:off x="2737738" y="2248310"/>
        <a:ext cx="3737412" cy="1375208"/>
      </dsp:txXfrm>
    </dsp:sp>
    <dsp:sp modelId="{E26F7B0C-8D9B-43C2-A921-1E544768A4E5}">
      <dsp:nvSpPr>
        <dsp:cNvPr id="0" name=""/>
        <dsp:cNvSpPr/>
      </dsp:nvSpPr>
      <dsp:spPr>
        <a:xfrm rot="16283153">
          <a:off x="4494474" y="2040317"/>
          <a:ext cx="267274" cy="0"/>
        </a:xfrm>
        <a:custGeom>
          <a:avLst/>
          <a:gdLst/>
          <a:ahLst/>
          <a:cxnLst/>
          <a:rect l="0" t="0" r="0" b="0"/>
          <a:pathLst>
            <a:path>
              <a:moveTo>
                <a:pt x="0" y="0"/>
              </a:moveTo>
              <a:lnTo>
                <a:pt x="267274" y="0"/>
              </a:lnTo>
            </a:path>
          </a:pathLst>
        </a:custGeom>
        <a:noFill/>
        <a:ln w="762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910D58FC-FD86-4B9D-95EB-E0956EE96F60}">
      <dsp:nvSpPr>
        <dsp:cNvPr id="0" name=""/>
        <dsp:cNvSpPr/>
      </dsp:nvSpPr>
      <dsp:spPr>
        <a:xfrm>
          <a:off x="3816842" y="230321"/>
          <a:ext cx="1669560" cy="1676397"/>
        </a:xfrm>
        <a:prstGeom prst="roundRect">
          <a:avLst/>
        </a:prstGeom>
        <a:solidFill>
          <a:schemeClr val="accent3">
            <a:lumMod val="60000"/>
            <a:lumOff val="40000"/>
          </a:schemeClr>
        </a:solidFill>
        <a:ln w="762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bn-IN" sz="3400" b="1" kern="1200" dirty="0" smtClean="0">
              <a:solidFill>
                <a:srgbClr val="C00000"/>
              </a:solidFill>
            </a:rPr>
            <a:t>সময়ের ভিত্তিতে</a:t>
          </a:r>
          <a:endParaRPr lang="en-US" sz="3400" b="1" kern="1200" dirty="0">
            <a:solidFill>
              <a:srgbClr val="C00000"/>
            </a:solidFill>
          </a:endParaRPr>
        </a:p>
      </dsp:txBody>
      <dsp:txXfrm>
        <a:off x="3898343" y="311822"/>
        <a:ext cx="1506558" cy="1513395"/>
      </dsp:txXfrm>
    </dsp:sp>
    <dsp:sp modelId="{4CC21596-02CF-46E9-81EA-DD3499F4FEB1}">
      <dsp:nvSpPr>
        <dsp:cNvPr id="0" name=""/>
        <dsp:cNvSpPr/>
      </dsp:nvSpPr>
      <dsp:spPr>
        <a:xfrm rot="2446411">
          <a:off x="5319695" y="4156318"/>
          <a:ext cx="1403844" cy="0"/>
        </a:xfrm>
        <a:custGeom>
          <a:avLst/>
          <a:gdLst/>
          <a:ahLst/>
          <a:cxnLst/>
          <a:rect l="0" t="0" r="0" b="0"/>
          <a:pathLst>
            <a:path>
              <a:moveTo>
                <a:pt x="0" y="0"/>
              </a:moveTo>
              <a:lnTo>
                <a:pt x="1403844" y="0"/>
              </a:lnTo>
            </a:path>
          </a:pathLst>
        </a:custGeom>
        <a:noFill/>
        <a:ln w="762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7ACDED96-6542-44C4-9951-E354C97F19F5}">
      <dsp:nvSpPr>
        <dsp:cNvPr id="0" name=""/>
        <dsp:cNvSpPr/>
      </dsp:nvSpPr>
      <dsp:spPr>
        <a:xfrm>
          <a:off x="6553181" y="4570288"/>
          <a:ext cx="2299819" cy="2072166"/>
        </a:xfrm>
        <a:prstGeom prst="roundRect">
          <a:avLst/>
        </a:prstGeom>
        <a:solidFill>
          <a:schemeClr val="accent3">
            <a:lumMod val="60000"/>
            <a:lumOff val="40000"/>
          </a:schemeClr>
        </a:solidFill>
        <a:ln w="762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bn-IN" sz="3400" b="1" kern="1200" dirty="0" smtClean="0">
              <a:solidFill>
                <a:srgbClr val="C00000"/>
              </a:solidFill>
            </a:rPr>
            <a:t>স্বল্পমেয়াদি</a:t>
          </a:r>
        </a:p>
        <a:p>
          <a:pPr lvl="0" algn="ctr" defTabSz="1511300">
            <a:lnSpc>
              <a:spcPct val="90000"/>
            </a:lnSpc>
            <a:spcBef>
              <a:spcPct val="0"/>
            </a:spcBef>
            <a:spcAft>
              <a:spcPct val="35000"/>
            </a:spcAft>
          </a:pPr>
          <a:r>
            <a:rPr lang="bn-IN" sz="3400" b="1" kern="1200" dirty="0" smtClean="0">
              <a:solidFill>
                <a:srgbClr val="C00000"/>
              </a:solidFill>
            </a:rPr>
            <a:t>(১-৫)</a:t>
          </a:r>
          <a:endParaRPr lang="en-US" sz="3400" b="1" kern="1200" dirty="0">
            <a:solidFill>
              <a:srgbClr val="C00000"/>
            </a:solidFill>
          </a:endParaRPr>
        </a:p>
      </dsp:txBody>
      <dsp:txXfrm>
        <a:off x="6654336" y="4671443"/>
        <a:ext cx="2097509" cy="1869856"/>
      </dsp:txXfrm>
    </dsp:sp>
    <dsp:sp modelId="{B37281AD-7B85-4D3E-A962-B824E8A35B2C}">
      <dsp:nvSpPr>
        <dsp:cNvPr id="0" name=""/>
        <dsp:cNvSpPr/>
      </dsp:nvSpPr>
      <dsp:spPr>
        <a:xfrm rot="5324960">
          <a:off x="4214954" y="4115047"/>
          <a:ext cx="834465" cy="0"/>
        </a:xfrm>
        <a:custGeom>
          <a:avLst/>
          <a:gdLst/>
          <a:ahLst/>
          <a:cxnLst/>
          <a:rect l="0" t="0" r="0" b="0"/>
          <a:pathLst>
            <a:path>
              <a:moveTo>
                <a:pt x="0" y="0"/>
              </a:moveTo>
              <a:lnTo>
                <a:pt x="834465" y="0"/>
              </a:lnTo>
            </a:path>
          </a:pathLst>
        </a:custGeom>
        <a:noFill/>
        <a:ln w="762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625FB89E-9036-4615-9852-17FB3B291110}">
      <dsp:nvSpPr>
        <dsp:cNvPr id="0" name=""/>
        <dsp:cNvSpPr/>
      </dsp:nvSpPr>
      <dsp:spPr>
        <a:xfrm>
          <a:off x="3503293" y="4532180"/>
          <a:ext cx="2322384" cy="2124658"/>
        </a:xfrm>
        <a:prstGeom prst="roundRect">
          <a:avLst/>
        </a:prstGeom>
        <a:solidFill>
          <a:schemeClr val="accent3">
            <a:lumMod val="40000"/>
            <a:lumOff val="60000"/>
          </a:schemeClr>
        </a:solidFill>
        <a:ln w="762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bn-IN" sz="3400" b="1" kern="1200" dirty="0" smtClean="0">
              <a:solidFill>
                <a:srgbClr val="C00000"/>
              </a:solidFill>
            </a:rPr>
            <a:t>মধ্যমেয়াদি (৫-১৫)</a:t>
          </a:r>
          <a:endParaRPr lang="en-US" sz="3400" b="1" kern="1200" dirty="0">
            <a:solidFill>
              <a:srgbClr val="C00000"/>
            </a:solidFill>
          </a:endParaRPr>
        </a:p>
      </dsp:txBody>
      <dsp:txXfrm>
        <a:off x="3607010" y="4635897"/>
        <a:ext cx="2114950" cy="1917224"/>
      </dsp:txXfrm>
    </dsp:sp>
    <dsp:sp modelId="{0E4F9E20-946B-4CBB-8EC3-4815E4DB4AA2}">
      <dsp:nvSpPr>
        <dsp:cNvPr id="0" name=""/>
        <dsp:cNvSpPr/>
      </dsp:nvSpPr>
      <dsp:spPr>
        <a:xfrm rot="8214231">
          <a:off x="2620524" y="4160523"/>
          <a:ext cx="1354195" cy="0"/>
        </a:xfrm>
        <a:custGeom>
          <a:avLst/>
          <a:gdLst/>
          <a:ahLst/>
          <a:cxnLst/>
          <a:rect l="0" t="0" r="0" b="0"/>
          <a:pathLst>
            <a:path>
              <a:moveTo>
                <a:pt x="0" y="0"/>
              </a:moveTo>
              <a:lnTo>
                <a:pt x="1354195" y="0"/>
              </a:lnTo>
            </a:path>
          </a:pathLst>
        </a:custGeom>
        <a:noFill/>
        <a:ln w="762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25626E50-05C7-4B38-A6A1-2BA4D40916F0}">
      <dsp:nvSpPr>
        <dsp:cNvPr id="0" name=""/>
        <dsp:cNvSpPr/>
      </dsp:nvSpPr>
      <dsp:spPr>
        <a:xfrm>
          <a:off x="457360" y="4623133"/>
          <a:ext cx="2589998" cy="1966453"/>
        </a:xfrm>
        <a:prstGeom prst="roundRect">
          <a:avLst/>
        </a:prstGeom>
        <a:solidFill>
          <a:schemeClr val="accent3">
            <a:lumMod val="40000"/>
            <a:lumOff val="60000"/>
          </a:schemeClr>
        </a:solidFill>
        <a:ln w="762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bn-IN" sz="3400" b="1" kern="1200" dirty="0" smtClean="0">
              <a:solidFill>
                <a:srgbClr val="C00000"/>
              </a:solidFill>
            </a:rPr>
            <a:t>দীর্ঘমেয়াদি</a:t>
          </a:r>
        </a:p>
        <a:p>
          <a:pPr lvl="0" algn="ctr" defTabSz="1511300">
            <a:lnSpc>
              <a:spcPct val="90000"/>
            </a:lnSpc>
            <a:spcBef>
              <a:spcPct val="0"/>
            </a:spcBef>
            <a:spcAft>
              <a:spcPct val="35000"/>
            </a:spcAft>
          </a:pPr>
          <a:r>
            <a:rPr lang="bn-IN" sz="3400" b="1" kern="1200" dirty="0" smtClean="0">
              <a:solidFill>
                <a:srgbClr val="C00000"/>
              </a:solidFill>
            </a:rPr>
            <a:t>(১৫-৩০)</a:t>
          </a:r>
          <a:endParaRPr lang="en-US" sz="3400" b="1" kern="1200" dirty="0">
            <a:solidFill>
              <a:srgbClr val="C00000"/>
            </a:solidFill>
          </a:endParaRPr>
        </a:p>
      </dsp:txBody>
      <dsp:txXfrm>
        <a:off x="553354" y="4719127"/>
        <a:ext cx="2398010" cy="1774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44750-0CCF-41D4-9A1F-2CA643C7A286}">
      <dsp:nvSpPr>
        <dsp:cNvPr id="0" name=""/>
        <dsp:cNvSpPr/>
      </dsp:nvSpPr>
      <dsp:spPr>
        <a:xfrm rot="5400000">
          <a:off x="-1679426" y="2534107"/>
          <a:ext cx="4365908" cy="212140"/>
        </a:xfrm>
        <a:prstGeom prst="rightArrow">
          <a:avLst/>
        </a:prstGeom>
        <a:solidFill>
          <a:schemeClr val="accent6">
            <a:lumMod val="50000"/>
          </a:schemeClr>
        </a:solidFill>
        <a:ln>
          <a:solidFill>
            <a:schemeClr val="accent6">
              <a:lumMod val="50000"/>
            </a:schemeClr>
          </a:solidFill>
        </a:ln>
        <a:effectLst/>
      </dsp:spPr>
      <dsp:style>
        <a:lnRef idx="0">
          <a:scrgbClr r="0" g="0" b="0"/>
        </a:lnRef>
        <a:fillRef idx="1">
          <a:scrgbClr r="0" g="0" b="0"/>
        </a:fillRef>
        <a:effectRef idx="0">
          <a:scrgbClr r="0" g="0" b="0"/>
        </a:effectRef>
        <a:fontRef idx="minor"/>
      </dsp:style>
    </dsp:sp>
    <dsp:sp modelId="{CED024E9-3DD8-45BA-AE70-825779D37FBA}">
      <dsp:nvSpPr>
        <dsp:cNvPr id="0" name=""/>
        <dsp:cNvSpPr/>
      </dsp:nvSpPr>
      <dsp:spPr>
        <a:xfrm>
          <a:off x="1063115" y="304800"/>
          <a:ext cx="1526706" cy="1524000"/>
        </a:xfrm>
        <a:prstGeom prst="roundRect">
          <a:avLst/>
        </a:prstGeom>
        <a:solidFill>
          <a:schemeClr val="accent3">
            <a:lumMod val="20000"/>
            <a:lumOff val="80000"/>
          </a:schemeClr>
        </a:solidFill>
        <a:ln w="5715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rPr>
            <a:t>প্রেক্ষিত পরিকল্পনা</a:t>
          </a:r>
          <a:endParaRPr lang="en-US" sz="2400" b="1" kern="1200" dirty="0">
            <a:solidFill>
              <a:schemeClr val="tx1"/>
            </a:solidFill>
          </a:endParaRPr>
        </a:p>
      </dsp:txBody>
      <dsp:txXfrm>
        <a:off x="1137511" y="379196"/>
        <a:ext cx="1377914" cy="1375208"/>
      </dsp:txXfrm>
    </dsp:sp>
    <dsp:sp modelId="{EE722FA2-0442-4E22-979F-2181E4B77D2C}">
      <dsp:nvSpPr>
        <dsp:cNvPr id="0" name=""/>
        <dsp:cNvSpPr/>
      </dsp:nvSpPr>
      <dsp:spPr>
        <a:xfrm>
          <a:off x="1165004" y="1981200"/>
          <a:ext cx="1420103" cy="1441679"/>
        </a:xfrm>
        <a:prstGeom prst="roundRect">
          <a:avLst/>
        </a:prstGeom>
        <a:solidFill>
          <a:schemeClr val="accent3">
            <a:lumMod val="20000"/>
            <a:lumOff val="80000"/>
          </a:schemeClr>
        </a:solidFill>
        <a:ln w="5715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bn-IN" sz="2200" b="1" kern="1200" dirty="0" smtClean="0">
              <a:solidFill>
                <a:schemeClr val="tx1"/>
              </a:solidFill>
            </a:rPr>
            <a:t>পঞ্চ-বার্ষিক পরিকল্পনা</a:t>
          </a:r>
          <a:endParaRPr lang="en-US" sz="2200" b="1" kern="1200" dirty="0">
            <a:solidFill>
              <a:schemeClr val="tx1"/>
            </a:solidFill>
          </a:endParaRPr>
        </a:p>
      </dsp:txBody>
      <dsp:txXfrm>
        <a:off x="1234328" y="2050524"/>
        <a:ext cx="1281455" cy="1303031"/>
      </dsp:txXfrm>
    </dsp:sp>
    <dsp:sp modelId="{36E3436F-9C55-4B13-B2EE-6287BA02C2CC}">
      <dsp:nvSpPr>
        <dsp:cNvPr id="0" name=""/>
        <dsp:cNvSpPr/>
      </dsp:nvSpPr>
      <dsp:spPr>
        <a:xfrm>
          <a:off x="1165004" y="3521854"/>
          <a:ext cx="1587277" cy="1371600"/>
        </a:xfrm>
        <a:prstGeom prst="roundRect">
          <a:avLst/>
        </a:prstGeom>
        <a:solidFill>
          <a:schemeClr val="accent3">
            <a:lumMod val="20000"/>
            <a:lumOff val="80000"/>
          </a:schemeClr>
        </a:solidFill>
        <a:ln w="5715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bn-IN" sz="2200" b="1" kern="1200" dirty="0" smtClean="0">
              <a:solidFill>
                <a:schemeClr val="tx1"/>
              </a:solidFill>
            </a:rPr>
            <a:t>বার্ষিক পরিকল্পনা</a:t>
          </a:r>
          <a:endParaRPr lang="en-US" sz="2200" b="1" kern="1200" dirty="0">
            <a:solidFill>
              <a:schemeClr val="tx1"/>
            </a:solidFill>
          </a:endParaRPr>
        </a:p>
      </dsp:txBody>
      <dsp:txXfrm>
        <a:off x="1231960" y="3588810"/>
        <a:ext cx="1453365" cy="1237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B6E6-8C57-4E2F-9274-7A0F5DA3F23F}">
      <dsp:nvSpPr>
        <dsp:cNvPr id="0" name=""/>
        <dsp:cNvSpPr/>
      </dsp:nvSpPr>
      <dsp:spPr>
        <a:xfrm>
          <a:off x="249865" y="1868032"/>
          <a:ext cx="1703277" cy="746311"/>
        </a:xfrm>
        <a:prstGeom prst="round2SameRect">
          <a:avLst>
            <a:gd name="adj1" fmla="val 8000"/>
            <a:gd name="adj2" fmla="val 0"/>
          </a:avLst>
        </a:prstGeom>
        <a:solidFill>
          <a:schemeClr val="accent3">
            <a:lumMod val="20000"/>
            <a:lumOff val="80000"/>
            <a:alpha val="90000"/>
          </a:schemeClr>
        </a:solidFill>
        <a:ln w="5715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bn-IN" sz="3200" b="1" kern="1200" dirty="0" smtClean="0"/>
            <a:t>আঞ্চলিক</a:t>
          </a:r>
          <a:endParaRPr lang="en-US" sz="3200" b="1" kern="1200" dirty="0"/>
        </a:p>
      </dsp:txBody>
      <dsp:txXfrm>
        <a:off x="267352" y="1885519"/>
        <a:ext cx="1668303" cy="728824"/>
      </dsp:txXfrm>
    </dsp:sp>
    <dsp:sp modelId="{4762C55F-5584-43A9-9697-26C228F0CAF8}">
      <dsp:nvSpPr>
        <dsp:cNvPr id="0" name=""/>
        <dsp:cNvSpPr/>
      </dsp:nvSpPr>
      <dsp:spPr>
        <a:xfrm>
          <a:off x="228597" y="2743198"/>
          <a:ext cx="1698531" cy="325845"/>
        </a:xfrm>
        <a:prstGeom prst="rect">
          <a:avLst/>
        </a:prstGeom>
        <a:solidFill>
          <a:schemeClr val="accent6">
            <a:lumMod val="75000"/>
          </a:schemeClr>
        </a:solidFill>
        <a:ln w="5715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bn-IN" sz="1700" kern="1200" dirty="0" smtClean="0"/>
            <a:t> </a:t>
          </a:r>
          <a:r>
            <a:rPr lang="bn-IN" sz="1800" b="1" kern="1200" dirty="0" smtClean="0">
              <a:solidFill>
                <a:schemeClr val="bg1"/>
              </a:solidFill>
            </a:rPr>
            <a:t>পরিকল্পনা</a:t>
          </a:r>
          <a:endParaRPr lang="en-US" sz="1800" b="1" kern="1200" dirty="0">
            <a:solidFill>
              <a:schemeClr val="bg1"/>
            </a:solidFill>
          </a:endParaRPr>
        </a:p>
      </dsp:txBody>
      <dsp:txXfrm>
        <a:off x="228597" y="2743198"/>
        <a:ext cx="1196148" cy="325845"/>
      </dsp:txXfrm>
    </dsp:sp>
    <dsp:sp modelId="{415176A3-EAEC-49E5-A13A-7AFE998C08EA}">
      <dsp:nvSpPr>
        <dsp:cNvPr id="0" name=""/>
        <dsp:cNvSpPr/>
      </dsp:nvSpPr>
      <dsp:spPr>
        <a:xfrm>
          <a:off x="221403" y="189890"/>
          <a:ext cx="1458310" cy="1358957"/>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93756-2F82-4295-805E-4EEB6DCCE3C2}">
      <dsp:nvSpPr>
        <dsp:cNvPr id="0" name=""/>
        <dsp:cNvSpPr/>
      </dsp:nvSpPr>
      <dsp:spPr>
        <a:xfrm>
          <a:off x="2082073" y="1844110"/>
          <a:ext cx="1285111" cy="676149"/>
        </a:xfrm>
        <a:prstGeom prst="round2SameRect">
          <a:avLst>
            <a:gd name="adj1" fmla="val 8000"/>
            <a:gd name="adj2" fmla="val 0"/>
          </a:avLst>
        </a:prstGeom>
        <a:solidFill>
          <a:schemeClr val="accent3">
            <a:lumMod val="20000"/>
            <a:lumOff val="80000"/>
            <a:alpha val="90000"/>
          </a:schemeClr>
        </a:solidFill>
        <a:ln w="5715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90000"/>
            </a:lnSpc>
            <a:spcBef>
              <a:spcPct val="0"/>
            </a:spcBef>
            <a:spcAft>
              <a:spcPct val="15000"/>
            </a:spcAft>
            <a:buChar char="••"/>
          </a:pPr>
          <a:r>
            <a:rPr lang="bn-IN" sz="4000" b="1" kern="1200" dirty="0" smtClean="0"/>
            <a:t>শাখা</a:t>
          </a:r>
          <a:endParaRPr lang="en-US" sz="4000" b="1" kern="1200" dirty="0"/>
        </a:p>
      </dsp:txBody>
      <dsp:txXfrm>
        <a:off x="2097916" y="1859953"/>
        <a:ext cx="1253425" cy="660306"/>
      </dsp:txXfrm>
    </dsp:sp>
    <dsp:sp modelId="{3FBC20C5-B7B9-4480-88E7-3D82956371BF}">
      <dsp:nvSpPr>
        <dsp:cNvPr id="0" name=""/>
        <dsp:cNvSpPr/>
      </dsp:nvSpPr>
      <dsp:spPr>
        <a:xfrm>
          <a:off x="2057395" y="2743201"/>
          <a:ext cx="1279303" cy="329065"/>
        </a:xfrm>
        <a:prstGeom prst="rect">
          <a:avLst/>
        </a:prstGeom>
        <a:solidFill>
          <a:schemeClr val="accent6">
            <a:lumMod val="75000"/>
          </a:schemeClr>
        </a:solidFill>
        <a:ln w="5715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bn-IN" sz="1600" b="1" kern="1200" dirty="0" smtClean="0"/>
            <a:t>পরিকল্পনা</a:t>
          </a:r>
          <a:endParaRPr lang="en-US" sz="1600" b="1" kern="1200" dirty="0"/>
        </a:p>
      </dsp:txBody>
      <dsp:txXfrm>
        <a:off x="2057395" y="2743201"/>
        <a:ext cx="900917" cy="329065"/>
      </dsp:txXfrm>
    </dsp:sp>
    <dsp:sp modelId="{895D63E1-F6A0-4D51-94B1-994626E6660F}">
      <dsp:nvSpPr>
        <dsp:cNvPr id="0" name=""/>
        <dsp:cNvSpPr/>
      </dsp:nvSpPr>
      <dsp:spPr>
        <a:xfrm>
          <a:off x="2076824" y="241999"/>
          <a:ext cx="1295595" cy="1283578"/>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578BE-B197-4829-BA4E-98132DD5734C}">
      <dsp:nvSpPr>
        <dsp:cNvPr id="0" name=""/>
        <dsp:cNvSpPr/>
      </dsp:nvSpPr>
      <dsp:spPr>
        <a:xfrm>
          <a:off x="3562854" y="1913949"/>
          <a:ext cx="1193103" cy="726113"/>
        </a:xfrm>
        <a:prstGeom prst="round2SameRect">
          <a:avLst>
            <a:gd name="adj1" fmla="val 8000"/>
            <a:gd name="adj2" fmla="val 0"/>
          </a:avLst>
        </a:prstGeom>
        <a:solidFill>
          <a:schemeClr val="accent3">
            <a:lumMod val="20000"/>
            <a:lumOff val="80000"/>
            <a:alpha val="90000"/>
          </a:schemeClr>
        </a:solidFill>
        <a:ln w="5715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90000"/>
            </a:lnSpc>
            <a:spcBef>
              <a:spcPct val="0"/>
            </a:spcBef>
            <a:spcAft>
              <a:spcPct val="15000"/>
            </a:spcAft>
            <a:buChar char="••"/>
          </a:pPr>
          <a:r>
            <a:rPr lang="bn-IN" sz="4000" b="1" kern="1200" dirty="0" smtClean="0"/>
            <a:t>উপ</a:t>
          </a:r>
          <a:endParaRPr lang="en-US" sz="4000" b="1" kern="1200" dirty="0"/>
        </a:p>
      </dsp:txBody>
      <dsp:txXfrm>
        <a:off x="3579868" y="1930963"/>
        <a:ext cx="1159075" cy="709099"/>
      </dsp:txXfrm>
    </dsp:sp>
    <dsp:sp modelId="{A16B0D51-45BF-4BE4-A9C3-888E690840CD}">
      <dsp:nvSpPr>
        <dsp:cNvPr id="0" name=""/>
        <dsp:cNvSpPr/>
      </dsp:nvSpPr>
      <dsp:spPr>
        <a:xfrm>
          <a:off x="3657593" y="2743201"/>
          <a:ext cx="1100597" cy="320396"/>
        </a:xfrm>
        <a:prstGeom prst="rect">
          <a:avLst/>
        </a:prstGeom>
        <a:solidFill>
          <a:schemeClr val="accent6">
            <a:lumMod val="75000"/>
          </a:schemeClr>
        </a:solidFill>
        <a:ln w="5715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bn-IN" sz="1600" b="1" kern="1200" dirty="0" smtClean="0"/>
            <a:t>পরিকল্পনা</a:t>
          </a:r>
          <a:endParaRPr lang="en-US" sz="1600" b="1" kern="1200" dirty="0"/>
        </a:p>
      </dsp:txBody>
      <dsp:txXfrm>
        <a:off x="3657593" y="2743201"/>
        <a:ext cx="775068" cy="320396"/>
      </dsp:txXfrm>
    </dsp:sp>
    <dsp:sp modelId="{ED4531EE-2179-4E08-A885-51AC7E8D1163}">
      <dsp:nvSpPr>
        <dsp:cNvPr id="0" name=""/>
        <dsp:cNvSpPr/>
      </dsp:nvSpPr>
      <dsp:spPr>
        <a:xfrm>
          <a:off x="3497520" y="421649"/>
          <a:ext cx="1355537" cy="1269214"/>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2D133-D021-41D0-A741-B6971E975753}">
      <dsp:nvSpPr>
        <dsp:cNvPr id="0" name=""/>
        <dsp:cNvSpPr/>
      </dsp:nvSpPr>
      <dsp:spPr>
        <a:xfrm rot="5397347">
          <a:off x="525220" y="1364256"/>
          <a:ext cx="1835113" cy="2029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CA7C2-22CB-42CB-A262-EE06416D525F}">
      <dsp:nvSpPr>
        <dsp:cNvPr id="0" name=""/>
        <dsp:cNvSpPr/>
      </dsp:nvSpPr>
      <dsp:spPr>
        <a:xfrm>
          <a:off x="0" y="75029"/>
          <a:ext cx="4211527" cy="1636363"/>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১। অর্থনৈতিক প্রবৃদ্ধি অর্জনের ধারাবাহিকতা বজায় রাখার লক্ষ্যে কাঠামোগত পরিবর্তন সাধন করা।</a:t>
          </a:r>
          <a:endParaRPr lang="en-US" sz="2400" b="1" kern="1200" dirty="0">
            <a:solidFill>
              <a:srgbClr val="7030A0"/>
            </a:solidFill>
          </a:endParaRPr>
        </a:p>
      </dsp:txBody>
      <dsp:txXfrm>
        <a:off x="47927" y="122956"/>
        <a:ext cx="4115673" cy="1540509"/>
      </dsp:txXfrm>
    </dsp:sp>
    <dsp:sp modelId="{0A984852-8657-40DF-9A48-45EBC1208738}">
      <dsp:nvSpPr>
        <dsp:cNvPr id="0" name=""/>
        <dsp:cNvSpPr/>
      </dsp:nvSpPr>
      <dsp:spPr>
        <a:xfrm rot="5443012">
          <a:off x="322212" y="3400855"/>
          <a:ext cx="2214834" cy="2029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3C6160-CD72-4607-B9F6-DE7EA5A4E57B}">
      <dsp:nvSpPr>
        <dsp:cNvPr id="0" name=""/>
        <dsp:cNvSpPr/>
      </dsp:nvSpPr>
      <dsp:spPr>
        <a:xfrm>
          <a:off x="0" y="1841753"/>
          <a:ext cx="4230940" cy="1784852"/>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২। দেশের অর্থব্যবস্থার ভারসাম্যহীনতা দূর করে উন্নয়নের জন্য সুদৃঢ় ভিত্তি রচনা করা</a:t>
          </a:r>
          <a:r>
            <a:rPr lang="bn-IN" sz="2400" b="1" kern="1200" dirty="0" smtClean="0"/>
            <a:t>।</a:t>
          </a:r>
          <a:endParaRPr lang="en-US" sz="2400" b="1" kern="1200" dirty="0"/>
        </a:p>
      </dsp:txBody>
      <dsp:txXfrm>
        <a:off x="52277" y="1894030"/>
        <a:ext cx="4126386" cy="1680298"/>
      </dsp:txXfrm>
    </dsp:sp>
    <dsp:sp modelId="{3C8C0CD4-7123-4B5F-A24E-828C8207BC80}">
      <dsp:nvSpPr>
        <dsp:cNvPr id="0" name=""/>
        <dsp:cNvSpPr/>
      </dsp:nvSpPr>
      <dsp:spPr>
        <a:xfrm rot="21390154">
          <a:off x="1419438" y="4365543"/>
          <a:ext cx="4891373" cy="2029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A6DD0-FE59-4BAD-8153-36B3C9442EBF}">
      <dsp:nvSpPr>
        <dsp:cNvPr id="0" name=""/>
        <dsp:cNvSpPr/>
      </dsp:nvSpPr>
      <dsp:spPr>
        <a:xfrm>
          <a:off x="0" y="3962396"/>
          <a:ext cx="4175519" cy="1997709"/>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৩। জনসংখ্যা বৃদ্ধির সমস্যা দূরিকরণে  জনসংখ্যারোধক সুদূরপ্রসারী কার্যাবলির বাস্তবায়ন</a:t>
          </a:r>
          <a:r>
            <a:rPr lang="bn-IN" sz="1700" b="1" kern="1200" dirty="0" smtClean="0">
              <a:solidFill>
                <a:srgbClr val="7030A0"/>
              </a:solidFill>
            </a:rPr>
            <a:t>।</a:t>
          </a:r>
          <a:endParaRPr lang="en-US" sz="1700" b="1" kern="1200" dirty="0">
            <a:solidFill>
              <a:srgbClr val="7030A0"/>
            </a:solidFill>
          </a:endParaRPr>
        </a:p>
      </dsp:txBody>
      <dsp:txXfrm>
        <a:off x="58511" y="4020907"/>
        <a:ext cx="4058497" cy="1880687"/>
      </dsp:txXfrm>
    </dsp:sp>
    <dsp:sp modelId="{158E63B5-370A-4D93-AC96-554A6D5B249A}">
      <dsp:nvSpPr>
        <dsp:cNvPr id="0" name=""/>
        <dsp:cNvSpPr/>
      </dsp:nvSpPr>
      <dsp:spPr>
        <a:xfrm rot="16074765">
          <a:off x="4666923" y="2620578"/>
          <a:ext cx="3163450" cy="2029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8EE57E-E9C6-4846-A9F1-63699C1A5E67}">
      <dsp:nvSpPr>
        <dsp:cNvPr id="0" name=""/>
        <dsp:cNvSpPr/>
      </dsp:nvSpPr>
      <dsp:spPr>
        <a:xfrm>
          <a:off x="5181604" y="3505201"/>
          <a:ext cx="3593276" cy="2300219"/>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৪। শিক্ষা ও জনস্বাস্থ্য প্রযুক্তি এবং কারিগরি শিক্ষা কেন্দ্র প্রভৃতি সামাজিক স্থায়ী মূলধন লাভের যথোপযুক্ত যোগ্যতা অর্জন করা। </a:t>
          </a:r>
          <a:endParaRPr lang="en-US" sz="2400" b="1" kern="1200" dirty="0">
            <a:solidFill>
              <a:srgbClr val="7030A0"/>
            </a:solidFill>
          </a:endParaRPr>
        </a:p>
      </dsp:txBody>
      <dsp:txXfrm>
        <a:off x="5248975" y="3572572"/>
        <a:ext cx="3458534" cy="2165477"/>
      </dsp:txXfrm>
    </dsp:sp>
    <dsp:sp modelId="{795E061B-C755-43E1-9359-9C4B23A28D4A}">
      <dsp:nvSpPr>
        <dsp:cNvPr id="0" name=""/>
        <dsp:cNvSpPr/>
      </dsp:nvSpPr>
      <dsp:spPr>
        <a:xfrm>
          <a:off x="4953006" y="304796"/>
          <a:ext cx="3820035" cy="2347826"/>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৫। অর্থনীতির বিভিন্ন খাতসমূহ, আমদানি-রপ্তানি, অভ্যন্তরিণ ও বৈদেশিক মূলধন,বিনিয়োগ ইত্যাদি বিষয়ের মধ্যে ভারসাম্য রক্ষা করা। </a:t>
          </a:r>
          <a:endParaRPr lang="en-US" sz="2400" b="1" kern="1200" dirty="0">
            <a:solidFill>
              <a:srgbClr val="7030A0"/>
            </a:solidFill>
          </a:endParaRPr>
        </a:p>
      </dsp:txBody>
      <dsp:txXfrm>
        <a:off x="5021771" y="373561"/>
        <a:ext cx="3682505" cy="2210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E100-8FB3-4E84-8605-5A82630AFB04}">
      <dsp:nvSpPr>
        <dsp:cNvPr id="0" name=""/>
        <dsp:cNvSpPr/>
      </dsp:nvSpPr>
      <dsp:spPr>
        <a:xfrm rot="5308314">
          <a:off x="-278868" y="2089631"/>
          <a:ext cx="2812132" cy="2816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C66FF4-424F-4A82-8A19-FC7831440AE6}">
      <dsp:nvSpPr>
        <dsp:cNvPr id="0" name=""/>
        <dsp:cNvSpPr/>
      </dsp:nvSpPr>
      <dsp:spPr>
        <a:xfrm>
          <a:off x="32395" y="0"/>
          <a:ext cx="3980205" cy="2590750"/>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৬। দ্রুত কৃষি ও শিল্প উন্নয়নের মাধ্যমে জনগণের জীবনযাত্রার মান বৃদ্ধি,প্রকৃত জাতীয় আয় বৃদ্ধিসহ কর্মসংস্থান বৃদ্ধি করা।</a:t>
          </a:r>
          <a:endParaRPr lang="en-US" sz="2400" b="1" kern="1200" dirty="0">
            <a:solidFill>
              <a:srgbClr val="7030A0"/>
            </a:solidFill>
          </a:endParaRPr>
        </a:p>
      </dsp:txBody>
      <dsp:txXfrm>
        <a:off x="108275" y="75880"/>
        <a:ext cx="3828445" cy="2438990"/>
      </dsp:txXfrm>
    </dsp:sp>
    <dsp:sp modelId="{8758ED45-9F55-4A0D-BBEA-E4969C82505C}">
      <dsp:nvSpPr>
        <dsp:cNvPr id="0" name=""/>
        <dsp:cNvSpPr/>
      </dsp:nvSpPr>
      <dsp:spPr>
        <a:xfrm rot="6558">
          <a:off x="1164689" y="3517010"/>
          <a:ext cx="4924993" cy="2816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5495FF-3950-49F7-8605-F42B12082F11}">
      <dsp:nvSpPr>
        <dsp:cNvPr id="0" name=""/>
        <dsp:cNvSpPr/>
      </dsp:nvSpPr>
      <dsp:spPr>
        <a:xfrm>
          <a:off x="76213" y="2819391"/>
          <a:ext cx="4042552" cy="2608346"/>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৭। স্বল্পকালীন পরিকল্পনাগুলোর পটভূমি সমুন্নত রাখার সাথে সাথে দীর্ঘকালীন সমস্যাগুলোর সমাধান করার বিষয়ে মনোযোগ প্রদান করাই দীর্ঘকালীন পরিকল্পনার প্রধান উদ্দেশ্য।</a:t>
          </a:r>
          <a:endParaRPr lang="en-US" sz="2400" b="1" kern="1200" dirty="0">
            <a:solidFill>
              <a:srgbClr val="7030A0"/>
            </a:solidFill>
          </a:endParaRPr>
        </a:p>
      </dsp:txBody>
      <dsp:txXfrm>
        <a:off x="152609" y="2895787"/>
        <a:ext cx="3889760" cy="2455554"/>
      </dsp:txXfrm>
    </dsp:sp>
    <dsp:sp modelId="{000BD12A-CBA6-438E-945A-99DEB2D55087}">
      <dsp:nvSpPr>
        <dsp:cNvPr id="0" name=""/>
        <dsp:cNvSpPr/>
      </dsp:nvSpPr>
      <dsp:spPr>
        <a:xfrm rot="16266765">
          <a:off x="4714763" y="2119827"/>
          <a:ext cx="2804288" cy="2816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D0459E-7451-4876-A96A-C394095A91B3}">
      <dsp:nvSpPr>
        <dsp:cNvPr id="0" name=""/>
        <dsp:cNvSpPr/>
      </dsp:nvSpPr>
      <dsp:spPr>
        <a:xfrm>
          <a:off x="5334010" y="2819391"/>
          <a:ext cx="3376926" cy="2661716"/>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t>.</a:t>
          </a:r>
          <a:r>
            <a:rPr lang="bn-IN" sz="2400" b="1" kern="1200" dirty="0" smtClean="0">
              <a:solidFill>
                <a:srgbClr val="7030A0"/>
              </a:solidFill>
            </a:rPr>
            <a:t>৮। দেশের বিভিন্ন অঞ্চলের মধ্যে ভারসাম্য রক্ষা করা দীর্ঘকালীন পরিকল্পনার অন্যতম উদ্দেশ্য।</a:t>
          </a:r>
          <a:endParaRPr lang="en-US" sz="2400" b="1" kern="1200" dirty="0">
            <a:solidFill>
              <a:srgbClr val="7030A0"/>
            </a:solidFill>
          </a:endParaRPr>
        </a:p>
      </dsp:txBody>
      <dsp:txXfrm>
        <a:off x="5411969" y="2897350"/>
        <a:ext cx="3221008" cy="2505798"/>
      </dsp:txXfrm>
    </dsp:sp>
    <dsp:sp modelId="{F20F0682-78DB-4154-9ACC-2819726ABE71}">
      <dsp:nvSpPr>
        <dsp:cNvPr id="0" name=""/>
        <dsp:cNvSpPr/>
      </dsp:nvSpPr>
      <dsp:spPr>
        <a:xfrm>
          <a:off x="5045515" y="0"/>
          <a:ext cx="4062834" cy="2658073"/>
        </a:xfrm>
        <a:prstGeom prst="roundRect">
          <a:avLst>
            <a:gd name="adj" fmla="val 10000"/>
          </a:avLst>
        </a:prstGeom>
        <a:solidFill>
          <a:schemeClr val="accent1">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rgbClr val="7030A0"/>
              </a:solidFill>
            </a:rPr>
            <a:t>৯। দীর্ঘকালীন পরিকল্পনা  বাস্তবায়নের ক্ষেত্রে মাঝখানে যদি কোনো প্রাকৃতিক দুর্যোগ বা অন্য কোনো কারণে ব্যর্থতা দেখা দেয় তবে তা পরবর্তী সময়ে পূরণ করার ব্যবস্থা গ্রহণ করা।</a:t>
          </a:r>
          <a:endParaRPr lang="en-US" sz="2400" b="1" kern="1200" dirty="0">
            <a:solidFill>
              <a:srgbClr val="7030A0"/>
            </a:solidFill>
          </a:endParaRPr>
        </a:p>
      </dsp:txBody>
      <dsp:txXfrm>
        <a:off x="5123367" y="77852"/>
        <a:ext cx="3907130" cy="250236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7995F-3BB5-4A64-B2F2-E8FBE182CAD9}" type="datetimeFigureOut">
              <a:rPr lang="en-US" smtClean="0"/>
              <a:t>13/6/2020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AAB7B-083C-417B-8AEE-B6408ADC77A7}" type="slidenum">
              <a:rPr lang="en-US" smtClean="0"/>
              <a:t>‹#›</a:t>
            </a:fld>
            <a:endParaRPr lang="en-US"/>
          </a:p>
        </p:txBody>
      </p:sp>
    </p:spTree>
    <p:extLst>
      <p:ext uri="{BB962C8B-B14F-4D97-AF65-F5344CB8AC3E}">
        <p14:creationId xmlns:p14="http://schemas.microsoft.com/office/powerpoint/2010/main" val="282261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DE932-E7FE-474C-B02A-63A401B67E52}"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AAB7B-083C-417B-8AEE-B6408ADC77A7}" type="slidenum">
              <a:rPr lang="en-US" smtClean="0"/>
              <a:t>11</a:t>
            </a:fld>
            <a:endParaRPr lang="en-US"/>
          </a:p>
        </p:txBody>
      </p:sp>
    </p:spTree>
    <p:extLst>
      <p:ext uri="{BB962C8B-B14F-4D97-AF65-F5344CB8AC3E}">
        <p14:creationId xmlns:p14="http://schemas.microsoft.com/office/powerpoint/2010/main" val="17477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5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33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660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75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616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7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714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36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1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13/6/2020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224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bn-BD" dirty="0" smtClean="0"/>
          </a:p>
          <a:p>
            <a:endParaRPr lang="en-US" dirty="0"/>
          </a:p>
        </p:txBody>
      </p:sp>
      <p:graphicFrame>
        <p:nvGraphicFramePr>
          <p:cNvPr id="4" name="Chart 3"/>
          <p:cNvGraphicFramePr/>
          <p:nvPr/>
        </p:nvGraphicFramePr>
        <p:xfrm>
          <a:off x="1981200" y="8001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399" y="16401"/>
            <a:ext cx="9127601" cy="1323439"/>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000" dirty="0" smtClean="0">
                <a:solidFill>
                  <a:srgbClr val="FF0000"/>
                </a:solidFill>
              </a:rPr>
              <a:t>             </a:t>
            </a:r>
            <a:r>
              <a:rPr lang="bn-IN" sz="8000" dirty="0" smtClean="0">
                <a:solidFill>
                  <a:srgbClr val="FF0000"/>
                </a:solidFill>
              </a:rPr>
              <a:t>স্বাগতম</a:t>
            </a:r>
            <a:endParaRPr lang="en-US" sz="8000" dirty="0">
              <a:solidFill>
                <a:srgbClr val="FF0000"/>
              </a:solidFill>
            </a:endParaRPr>
          </a:p>
        </p:txBody>
      </p:sp>
      <p:pic>
        <p:nvPicPr>
          <p:cNvPr id="9" name="Picture 8" descr="F:\PHOTO\Computer 9\floral_arrangement-wallpaper-3554x19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71" y="1339840"/>
            <a:ext cx="9127601" cy="5662581"/>
          </a:xfrm>
          <a:prstGeom prst="rect">
            <a:avLst/>
          </a:prstGeom>
          <a:solidFill>
            <a:schemeClr val="bg2"/>
          </a:solidFill>
          <a:extLst/>
        </p:spPr>
      </p:pic>
    </p:spTree>
    <p:custDataLst>
      <p:tags r:id="rId1"/>
    </p:custDataLst>
    <p:extLst>
      <p:ext uri="{BB962C8B-B14F-4D97-AF65-F5344CB8AC3E}">
        <p14:creationId xmlns:p14="http://schemas.microsoft.com/office/powerpoint/2010/main" val="1238662304"/>
      </p:ext>
    </p:extLst>
  </p:cSld>
  <p:clrMapOvr>
    <a:masterClrMapping/>
  </p:clrMapOvr>
  <mc:AlternateContent xmlns:mc="http://schemas.openxmlformats.org/markup-compatibility/2006" xmlns:p14="http://schemas.microsoft.com/office/powerpoint/2010/main">
    <mc:Choice Requires="p14">
      <p:transition spd="slow" p14:dur="1400" advTm="9279">
        <p14:doors dir="vert"/>
      </p:transition>
    </mc:Choice>
    <mc:Fallback xmlns="">
      <p:transition spd="slow" advTm="92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58145307"/>
              </p:ext>
            </p:extLst>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0"/>
            <a:ext cx="9144000" cy="584775"/>
          </a:xfrm>
          <a:prstGeom prst="rect">
            <a:avLst/>
          </a:prstGeom>
          <a:solidFill>
            <a:schemeClr val="accent1">
              <a:lumMod val="40000"/>
              <a:lumOff val="60000"/>
            </a:schemeClr>
          </a:solidFill>
        </p:spPr>
        <p:txBody>
          <a:bodyPr wrap="square" rtlCol="0">
            <a:spAutoFit/>
          </a:bodyPr>
          <a:lstStyle/>
          <a:p>
            <a:r>
              <a:rPr lang="bn-IN" sz="3200" b="1" dirty="0" smtClean="0">
                <a:solidFill>
                  <a:srgbClr val="7030A0"/>
                </a:solidFill>
              </a:rPr>
              <a:t>দীর্ঘমেয়াদি পরিকল্পনার প্রধান প্রধান উদ্দেশ্যসমূহ হলো </a:t>
            </a:r>
            <a:r>
              <a:rPr lang="en-US" sz="3200" b="1" dirty="0" smtClean="0">
                <a:solidFill>
                  <a:srgbClr val="7030A0"/>
                </a:solidFill>
              </a:rPr>
              <a:t>:</a:t>
            </a:r>
            <a:endParaRPr lang="en-US" sz="3200" b="1" dirty="0">
              <a:solidFill>
                <a:srgbClr val="7030A0"/>
              </a:solidFill>
            </a:endParaRPr>
          </a:p>
        </p:txBody>
      </p:sp>
    </p:spTree>
    <p:custDataLst>
      <p:tags r:id="rId1"/>
    </p:custDataLst>
    <p:extLst>
      <p:ext uri="{BB962C8B-B14F-4D97-AF65-F5344CB8AC3E}">
        <p14:creationId xmlns:p14="http://schemas.microsoft.com/office/powerpoint/2010/main" val="2062077738"/>
      </p:ext>
    </p:extLst>
  </p:cSld>
  <p:clrMapOvr>
    <a:masterClrMapping/>
  </p:clrMapOvr>
  <mc:AlternateContent xmlns:mc="http://schemas.openxmlformats.org/markup-compatibility/2006" xmlns:p14="http://schemas.microsoft.com/office/powerpoint/2010/main">
    <mc:Choice Requires="p14">
      <p:transition spd="slow" p14:dur="2000" advTm="123392"/>
    </mc:Choice>
    <mc:Fallback xmlns="">
      <p:transition spd="slow" advTm="123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52CCA7C2-22CB-42CB-A262-EE06416D525F}"/>
                                            </p:graphicEl>
                                          </p:spTgt>
                                        </p:tgtEl>
                                        <p:attrNameLst>
                                          <p:attrName>style.visibility</p:attrName>
                                        </p:attrNameLst>
                                      </p:cBhvr>
                                      <p:to>
                                        <p:strVal val="visible"/>
                                      </p:to>
                                    </p:set>
                                    <p:anim calcmode="lin" valueType="num">
                                      <p:cBhvr>
                                        <p:cTn id="14" dur="500" fill="hold"/>
                                        <p:tgtEl>
                                          <p:spTgt spid="2">
                                            <p:graphicEl>
                                              <a:dgm id="{52CCA7C2-22CB-42CB-A262-EE06416D525F}"/>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52CCA7C2-22CB-42CB-A262-EE06416D525F}"/>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52CCA7C2-22CB-42CB-A262-EE06416D525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00A2D133-D021-41D0-A741-B6971E975753}"/>
                                            </p:graphicEl>
                                          </p:spTgt>
                                        </p:tgtEl>
                                        <p:attrNameLst>
                                          <p:attrName>style.visibility</p:attrName>
                                        </p:attrNameLst>
                                      </p:cBhvr>
                                      <p:to>
                                        <p:strVal val="visible"/>
                                      </p:to>
                                    </p:set>
                                    <p:anim calcmode="lin" valueType="num">
                                      <p:cBhvr>
                                        <p:cTn id="21" dur="500" fill="hold"/>
                                        <p:tgtEl>
                                          <p:spTgt spid="2">
                                            <p:graphicEl>
                                              <a:dgm id="{00A2D133-D021-41D0-A741-B6971E975753}"/>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00A2D133-D021-41D0-A741-B6971E975753}"/>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00A2D133-D021-41D0-A741-B6971E975753}"/>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graphicEl>
                                              <a:dgm id="{A73C6160-CD72-4607-B9F6-DE7EA5A4E57B}"/>
                                            </p:graphicEl>
                                          </p:spTgt>
                                        </p:tgtEl>
                                        <p:attrNameLst>
                                          <p:attrName>style.visibility</p:attrName>
                                        </p:attrNameLst>
                                      </p:cBhvr>
                                      <p:to>
                                        <p:strVal val="visible"/>
                                      </p:to>
                                    </p:set>
                                    <p:anim calcmode="lin" valueType="num">
                                      <p:cBhvr>
                                        <p:cTn id="26" dur="500" fill="hold"/>
                                        <p:tgtEl>
                                          <p:spTgt spid="2">
                                            <p:graphicEl>
                                              <a:dgm id="{A73C6160-CD72-4607-B9F6-DE7EA5A4E57B}"/>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A73C6160-CD72-4607-B9F6-DE7EA5A4E57B}"/>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A73C6160-CD72-4607-B9F6-DE7EA5A4E57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0A984852-8657-40DF-9A48-45EBC1208738}"/>
                                            </p:graphicEl>
                                          </p:spTgt>
                                        </p:tgtEl>
                                        <p:attrNameLst>
                                          <p:attrName>style.visibility</p:attrName>
                                        </p:attrNameLst>
                                      </p:cBhvr>
                                      <p:to>
                                        <p:strVal val="visible"/>
                                      </p:to>
                                    </p:set>
                                    <p:anim calcmode="lin" valueType="num">
                                      <p:cBhvr>
                                        <p:cTn id="33" dur="500" fill="hold"/>
                                        <p:tgtEl>
                                          <p:spTgt spid="2">
                                            <p:graphicEl>
                                              <a:dgm id="{0A984852-8657-40DF-9A48-45EBC1208738}"/>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0A984852-8657-40DF-9A48-45EBC1208738}"/>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0A984852-8657-40DF-9A48-45EBC1208738}"/>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graphicEl>
                                              <a:dgm id="{FEEA6DD0-FE59-4BAD-8153-36B3C9442EBF}"/>
                                            </p:graphicEl>
                                          </p:spTgt>
                                        </p:tgtEl>
                                        <p:attrNameLst>
                                          <p:attrName>style.visibility</p:attrName>
                                        </p:attrNameLst>
                                      </p:cBhvr>
                                      <p:to>
                                        <p:strVal val="visible"/>
                                      </p:to>
                                    </p:set>
                                    <p:anim calcmode="lin" valueType="num">
                                      <p:cBhvr>
                                        <p:cTn id="38" dur="500" fill="hold"/>
                                        <p:tgtEl>
                                          <p:spTgt spid="2">
                                            <p:graphicEl>
                                              <a:dgm id="{FEEA6DD0-FE59-4BAD-8153-36B3C9442EB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FEEA6DD0-FE59-4BAD-8153-36B3C9442EB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FEEA6DD0-FE59-4BAD-8153-36B3C9442EBF}"/>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3C8C0CD4-7123-4B5F-A24E-828C8207BC80}"/>
                                            </p:graphicEl>
                                          </p:spTgt>
                                        </p:tgtEl>
                                        <p:attrNameLst>
                                          <p:attrName>style.visibility</p:attrName>
                                        </p:attrNameLst>
                                      </p:cBhvr>
                                      <p:to>
                                        <p:strVal val="visible"/>
                                      </p:to>
                                    </p:set>
                                    <p:anim calcmode="lin" valueType="num">
                                      <p:cBhvr>
                                        <p:cTn id="45" dur="500" fill="hold"/>
                                        <p:tgtEl>
                                          <p:spTgt spid="2">
                                            <p:graphicEl>
                                              <a:dgm id="{3C8C0CD4-7123-4B5F-A24E-828C8207BC80}"/>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3C8C0CD4-7123-4B5F-A24E-828C8207BC80}"/>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3C8C0CD4-7123-4B5F-A24E-828C8207BC80}"/>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
                                            <p:graphicEl>
                                              <a:dgm id="{8C8EE57E-E9C6-4846-A9F1-63699C1A5E67}"/>
                                            </p:graphicEl>
                                          </p:spTgt>
                                        </p:tgtEl>
                                        <p:attrNameLst>
                                          <p:attrName>style.visibility</p:attrName>
                                        </p:attrNameLst>
                                      </p:cBhvr>
                                      <p:to>
                                        <p:strVal val="visible"/>
                                      </p:to>
                                    </p:set>
                                    <p:anim calcmode="lin" valueType="num">
                                      <p:cBhvr>
                                        <p:cTn id="50" dur="500" fill="hold"/>
                                        <p:tgtEl>
                                          <p:spTgt spid="2">
                                            <p:graphicEl>
                                              <a:dgm id="{8C8EE57E-E9C6-4846-A9F1-63699C1A5E6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C8EE57E-E9C6-4846-A9F1-63699C1A5E6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8C8EE57E-E9C6-4846-A9F1-63699C1A5E6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158E63B5-370A-4D93-AC96-554A6D5B249A}"/>
                                            </p:graphicEl>
                                          </p:spTgt>
                                        </p:tgtEl>
                                        <p:attrNameLst>
                                          <p:attrName>style.visibility</p:attrName>
                                        </p:attrNameLst>
                                      </p:cBhvr>
                                      <p:to>
                                        <p:strVal val="visible"/>
                                      </p:to>
                                    </p:set>
                                    <p:anim calcmode="lin" valueType="num">
                                      <p:cBhvr>
                                        <p:cTn id="57" dur="500" fill="hold"/>
                                        <p:tgtEl>
                                          <p:spTgt spid="2">
                                            <p:graphicEl>
                                              <a:dgm id="{158E63B5-370A-4D93-AC96-554A6D5B249A}"/>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158E63B5-370A-4D93-AC96-554A6D5B249A}"/>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158E63B5-370A-4D93-AC96-554A6D5B249A}"/>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
                                            <p:graphicEl>
                                              <a:dgm id="{795E061B-C755-43E1-9359-9C4B23A28D4A}"/>
                                            </p:graphicEl>
                                          </p:spTgt>
                                        </p:tgtEl>
                                        <p:attrNameLst>
                                          <p:attrName>style.visibility</p:attrName>
                                        </p:attrNameLst>
                                      </p:cBhvr>
                                      <p:to>
                                        <p:strVal val="visible"/>
                                      </p:to>
                                    </p:set>
                                    <p:anim calcmode="lin" valueType="num">
                                      <p:cBhvr>
                                        <p:cTn id="62" dur="500" fill="hold"/>
                                        <p:tgtEl>
                                          <p:spTgt spid="2">
                                            <p:graphicEl>
                                              <a:dgm id="{795E061B-C755-43E1-9359-9C4B23A28D4A}"/>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95E061B-C755-43E1-9359-9C4B23A28D4A}"/>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95E061B-C755-43E1-9359-9C4B23A28D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0868126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2442" y="5661443"/>
            <a:ext cx="9111558" cy="1200329"/>
          </a:xfrm>
          <a:prstGeom prst="rect">
            <a:avLst/>
          </a:prstGeom>
          <a:solidFill>
            <a:schemeClr val="accent1">
              <a:lumMod val="20000"/>
              <a:lumOff val="80000"/>
            </a:schemeClr>
          </a:solidFill>
        </p:spPr>
        <p:txBody>
          <a:bodyPr wrap="square" rtlCol="0">
            <a:spAutoFit/>
          </a:bodyPr>
          <a:lstStyle/>
          <a:p>
            <a:r>
              <a:rPr lang="bn-IN" sz="2400" b="1" dirty="0" smtClean="0"/>
              <a:t>উপরোক্ত আলোচনা থেকে বলা যায়, উন্নয়নশীল দেশের আয়,জনগণের জীবনযাত্রার মানোন্নয়ন ও কর্মসংস্থান বৃদ্ধির আলোকে দীর্ঘমেয়াদি লক্ষ্যমাত্রাসমূহ নির্ধারণ করার জন্য এসমস্থ দেশ দীর্ঘমেয়াদি পরিকল্পনা গ্রহণ করে থাকে।</a:t>
            </a:r>
            <a:endParaRPr lang="en-US" sz="2400" b="1" dirty="0"/>
          </a:p>
        </p:txBody>
      </p:sp>
    </p:spTree>
    <p:custDataLst>
      <p:tags r:id="rId1"/>
    </p:custDataLst>
    <p:extLst>
      <p:ext uri="{BB962C8B-B14F-4D97-AF65-F5344CB8AC3E}">
        <p14:creationId xmlns:p14="http://schemas.microsoft.com/office/powerpoint/2010/main" val="4201150939"/>
      </p:ext>
    </p:extLst>
  </p:cSld>
  <p:clrMapOvr>
    <a:masterClrMapping/>
  </p:clrMapOvr>
  <mc:AlternateContent xmlns:mc="http://schemas.openxmlformats.org/markup-compatibility/2006" xmlns:p14="http://schemas.microsoft.com/office/powerpoint/2010/main">
    <mc:Choice Requires="p14">
      <p:transition spd="slow" p14:dur="2000" advTm="207983"/>
    </mc:Choice>
    <mc:Fallback xmlns="">
      <p:transition spd="slow" advTm="207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1BC66FF4-424F-4A82-8A19-FC7831440AE6}"/>
                                            </p:graphicEl>
                                          </p:spTgt>
                                        </p:tgtEl>
                                        <p:attrNameLst>
                                          <p:attrName>style.visibility</p:attrName>
                                        </p:attrNameLst>
                                      </p:cBhvr>
                                      <p:to>
                                        <p:strVal val="visible"/>
                                      </p:to>
                                    </p:set>
                                    <p:anim calcmode="lin" valueType="num">
                                      <p:cBhvr>
                                        <p:cTn id="7" dur="500" fill="hold"/>
                                        <p:tgtEl>
                                          <p:spTgt spid="3">
                                            <p:graphicEl>
                                              <a:dgm id="{1BC66FF4-424F-4A82-8A19-FC7831440AE6}"/>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1BC66FF4-424F-4A82-8A19-FC7831440AE6}"/>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1BC66FF4-424F-4A82-8A19-FC7831440AE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166CE100-8FB3-4E84-8605-5A82630AFB04}"/>
                                            </p:graphicEl>
                                          </p:spTgt>
                                        </p:tgtEl>
                                        <p:attrNameLst>
                                          <p:attrName>style.visibility</p:attrName>
                                        </p:attrNameLst>
                                      </p:cBhvr>
                                      <p:to>
                                        <p:strVal val="visible"/>
                                      </p:to>
                                    </p:set>
                                    <p:anim calcmode="lin" valueType="num">
                                      <p:cBhvr>
                                        <p:cTn id="14" dur="500" fill="hold"/>
                                        <p:tgtEl>
                                          <p:spTgt spid="3">
                                            <p:graphicEl>
                                              <a:dgm id="{166CE100-8FB3-4E84-8605-5A82630AFB04}"/>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166CE100-8FB3-4E84-8605-5A82630AFB04}"/>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166CE100-8FB3-4E84-8605-5A82630AFB04}"/>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575495FF-3950-49F7-8605-F42B12082F11}"/>
                                            </p:graphicEl>
                                          </p:spTgt>
                                        </p:tgtEl>
                                        <p:attrNameLst>
                                          <p:attrName>style.visibility</p:attrName>
                                        </p:attrNameLst>
                                      </p:cBhvr>
                                      <p:to>
                                        <p:strVal val="visible"/>
                                      </p:to>
                                    </p:set>
                                    <p:anim calcmode="lin" valueType="num">
                                      <p:cBhvr>
                                        <p:cTn id="19" dur="500" fill="hold"/>
                                        <p:tgtEl>
                                          <p:spTgt spid="3">
                                            <p:graphicEl>
                                              <a:dgm id="{575495FF-3950-49F7-8605-F42B12082F11}"/>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575495FF-3950-49F7-8605-F42B12082F11}"/>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575495FF-3950-49F7-8605-F42B12082F1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8758ED45-9F55-4A0D-BBEA-E4969C82505C}"/>
                                            </p:graphicEl>
                                          </p:spTgt>
                                        </p:tgtEl>
                                        <p:attrNameLst>
                                          <p:attrName>style.visibility</p:attrName>
                                        </p:attrNameLst>
                                      </p:cBhvr>
                                      <p:to>
                                        <p:strVal val="visible"/>
                                      </p:to>
                                    </p:set>
                                    <p:anim calcmode="lin" valueType="num">
                                      <p:cBhvr>
                                        <p:cTn id="26" dur="500" fill="hold"/>
                                        <p:tgtEl>
                                          <p:spTgt spid="3">
                                            <p:graphicEl>
                                              <a:dgm id="{8758ED45-9F55-4A0D-BBEA-E4969C82505C}"/>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8758ED45-9F55-4A0D-BBEA-E4969C82505C}"/>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8758ED45-9F55-4A0D-BBEA-E4969C82505C}"/>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01D0459E-7451-4876-A96A-C394095A91B3}"/>
                                            </p:graphicEl>
                                          </p:spTgt>
                                        </p:tgtEl>
                                        <p:attrNameLst>
                                          <p:attrName>style.visibility</p:attrName>
                                        </p:attrNameLst>
                                      </p:cBhvr>
                                      <p:to>
                                        <p:strVal val="visible"/>
                                      </p:to>
                                    </p:set>
                                    <p:anim calcmode="lin" valueType="num">
                                      <p:cBhvr>
                                        <p:cTn id="31" dur="500" fill="hold"/>
                                        <p:tgtEl>
                                          <p:spTgt spid="3">
                                            <p:graphicEl>
                                              <a:dgm id="{01D0459E-7451-4876-A96A-C394095A91B3}"/>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01D0459E-7451-4876-A96A-C394095A91B3}"/>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01D0459E-7451-4876-A96A-C394095A91B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000BD12A-CBA6-438E-945A-99DEB2D55087}"/>
                                            </p:graphicEl>
                                          </p:spTgt>
                                        </p:tgtEl>
                                        <p:attrNameLst>
                                          <p:attrName>style.visibility</p:attrName>
                                        </p:attrNameLst>
                                      </p:cBhvr>
                                      <p:to>
                                        <p:strVal val="visible"/>
                                      </p:to>
                                    </p:set>
                                    <p:anim calcmode="lin" valueType="num">
                                      <p:cBhvr>
                                        <p:cTn id="38" dur="500" fill="hold"/>
                                        <p:tgtEl>
                                          <p:spTgt spid="3">
                                            <p:graphicEl>
                                              <a:dgm id="{000BD12A-CBA6-438E-945A-99DEB2D55087}"/>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000BD12A-CBA6-438E-945A-99DEB2D55087}"/>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000BD12A-CBA6-438E-945A-99DEB2D55087}"/>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F20F0682-78DB-4154-9ACC-2819726ABE71}"/>
                                            </p:graphicEl>
                                          </p:spTgt>
                                        </p:tgtEl>
                                        <p:attrNameLst>
                                          <p:attrName>style.visibility</p:attrName>
                                        </p:attrNameLst>
                                      </p:cBhvr>
                                      <p:to>
                                        <p:strVal val="visible"/>
                                      </p:to>
                                    </p:set>
                                    <p:anim calcmode="lin" valueType="num">
                                      <p:cBhvr>
                                        <p:cTn id="43" dur="500" fill="hold"/>
                                        <p:tgtEl>
                                          <p:spTgt spid="3">
                                            <p:graphicEl>
                                              <a:dgm id="{F20F0682-78DB-4154-9ACC-2819726ABE71}"/>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F20F0682-78DB-4154-9ACC-2819726ABE71}"/>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F20F0682-78DB-4154-9ACC-2819726ABE7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80">
                                          <p:stCondLst>
                                            <p:cond delay="0"/>
                                          </p:stCondLst>
                                        </p:cTn>
                                        <p:tgtEl>
                                          <p:spTgt spid="4"/>
                                        </p:tgtEl>
                                      </p:cBhvr>
                                    </p:animEffect>
                                    <p:anim calcmode="lin" valueType="num">
                                      <p:cBhvr>
                                        <p:cTn id="5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gtEl>
                                      </p:cBhvr>
                                      <p:to x="100000" y="60000"/>
                                    </p:animScale>
                                    <p:animScale>
                                      <p:cBhvr>
                                        <p:cTn id="57" dur="166" decel="50000">
                                          <p:stCondLst>
                                            <p:cond delay="676"/>
                                          </p:stCondLst>
                                        </p:cTn>
                                        <p:tgtEl>
                                          <p:spTgt spid="4"/>
                                        </p:tgtEl>
                                      </p:cBhvr>
                                      <p:to x="100000" y="100000"/>
                                    </p:animScale>
                                    <p:animScale>
                                      <p:cBhvr>
                                        <p:cTn id="58" dur="26">
                                          <p:stCondLst>
                                            <p:cond delay="1312"/>
                                          </p:stCondLst>
                                        </p:cTn>
                                        <p:tgtEl>
                                          <p:spTgt spid="4"/>
                                        </p:tgtEl>
                                      </p:cBhvr>
                                      <p:to x="100000" y="80000"/>
                                    </p:animScale>
                                    <p:animScale>
                                      <p:cBhvr>
                                        <p:cTn id="59" dur="166" decel="50000">
                                          <p:stCondLst>
                                            <p:cond delay="1338"/>
                                          </p:stCondLst>
                                        </p:cTn>
                                        <p:tgtEl>
                                          <p:spTgt spid="4"/>
                                        </p:tgtEl>
                                      </p:cBhvr>
                                      <p:to x="100000" y="100000"/>
                                    </p:animScale>
                                    <p:animScale>
                                      <p:cBhvr>
                                        <p:cTn id="60" dur="26">
                                          <p:stCondLst>
                                            <p:cond delay="1642"/>
                                          </p:stCondLst>
                                        </p:cTn>
                                        <p:tgtEl>
                                          <p:spTgt spid="4"/>
                                        </p:tgtEl>
                                      </p:cBhvr>
                                      <p:to x="100000" y="90000"/>
                                    </p:animScale>
                                    <p:animScale>
                                      <p:cBhvr>
                                        <p:cTn id="61" dur="166" decel="50000">
                                          <p:stCondLst>
                                            <p:cond delay="1668"/>
                                          </p:stCondLst>
                                        </p:cTn>
                                        <p:tgtEl>
                                          <p:spTgt spid="4"/>
                                        </p:tgtEl>
                                      </p:cBhvr>
                                      <p:to x="100000" y="100000"/>
                                    </p:animScale>
                                    <p:animScale>
                                      <p:cBhvr>
                                        <p:cTn id="62" dur="26">
                                          <p:stCondLst>
                                            <p:cond delay="1808"/>
                                          </p:stCondLst>
                                        </p:cTn>
                                        <p:tgtEl>
                                          <p:spTgt spid="4"/>
                                        </p:tgtEl>
                                      </p:cBhvr>
                                      <p:to x="100000" y="95000"/>
                                    </p:animScale>
                                    <p:animScale>
                                      <p:cBhvr>
                                        <p:cTn id="6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chemeClr val="accent3">
              <a:lumMod val="20000"/>
              <a:lumOff val="80000"/>
            </a:schemeClr>
          </a:solidFill>
        </p:spPr>
        <p:txBody>
          <a:bodyPr wrap="square" rtlCol="0">
            <a:spAutoFit/>
          </a:bodyPr>
          <a:lstStyle/>
          <a:p>
            <a:r>
              <a:rPr lang="en-US" dirty="0" smtClean="0"/>
              <a:t>                                                                 </a:t>
            </a:r>
            <a:r>
              <a:rPr lang="bn-IN" sz="3200" b="1" dirty="0" smtClean="0">
                <a:solidFill>
                  <a:srgbClr val="C00000"/>
                </a:solidFill>
              </a:rPr>
              <a:t>একক</a:t>
            </a:r>
            <a:r>
              <a:rPr lang="bn-IN" sz="3200" b="1" dirty="0" smtClean="0">
                <a:solidFill>
                  <a:srgbClr val="FF0000"/>
                </a:solidFill>
              </a:rPr>
              <a:t> </a:t>
            </a:r>
            <a:r>
              <a:rPr lang="bn-IN" sz="3200" b="1" dirty="0" smtClean="0">
                <a:solidFill>
                  <a:srgbClr val="C00000"/>
                </a:solidFill>
              </a:rPr>
              <a:t>কাজ</a:t>
            </a:r>
            <a:r>
              <a:rPr lang="en-US" sz="3200" b="1" dirty="0" smtClean="0">
                <a:solidFill>
                  <a:srgbClr val="C00000"/>
                </a:solidFill>
              </a:rPr>
              <a:t>:</a:t>
            </a:r>
            <a:endParaRPr lang="en-US" sz="3200" b="1" dirty="0">
              <a:solidFill>
                <a:srgbClr val="C00000"/>
              </a:solidFill>
            </a:endParaRPr>
          </a:p>
        </p:txBody>
      </p:sp>
      <p:sp>
        <p:nvSpPr>
          <p:cNvPr id="3" name="TextBox 2"/>
          <p:cNvSpPr txBox="1"/>
          <p:nvPr/>
        </p:nvSpPr>
        <p:spPr>
          <a:xfrm>
            <a:off x="304800" y="2209800"/>
            <a:ext cx="8382000" cy="2000548"/>
          </a:xfrm>
          <a:prstGeom prst="rect">
            <a:avLst/>
          </a:prstGeom>
          <a:solidFill>
            <a:schemeClr val="bg1"/>
          </a:solidFill>
          <a:ln>
            <a:noFill/>
          </a:ln>
        </p:spPr>
        <p:txBody>
          <a:bodyPr wrap="square" rtlCol="0">
            <a:spAutoFit/>
          </a:bodyPr>
          <a:lstStyle/>
          <a:p>
            <a:r>
              <a:rPr lang="bn-IN" sz="2400" dirty="0" smtClean="0"/>
              <a:t>১। স্বল্পমেয়াদি ও দীর্ঘমেয়াদি পরিকল্পনার মধ্যে পার্থক্যগুলো লিপিবদ্ধ কর।</a:t>
            </a:r>
          </a:p>
          <a:p>
            <a:endParaRPr lang="bn-IN" sz="2800" dirty="0" smtClean="0"/>
          </a:p>
          <a:p>
            <a:r>
              <a:rPr lang="bn-IN" sz="2400" dirty="0" smtClean="0"/>
              <a:t>২। ৭ম পঞ্চ-বার্ষিক পরিকল্পনার লক্ষ্যগুলো বর্ণনা কর।</a:t>
            </a:r>
          </a:p>
          <a:p>
            <a:endParaRPr lang="bn-IN" sz="2400" dirty="0" smtClean="0"/>
          </a:p>
          <a:p>
            <a:r>
              <a:rPr lang="bn-IN" sz="2400" dirty="0" smtClean="0"/>
              <a:t>৩। অর্থনৈতিক প্রবৃদ্ধি ও অর্থনৈতিক উন্নয়নের মধ্যে পার্থক্য কী ?</a:t>
            </a:r>
            <a:endParaRPr lang="en-US" sz="2400" dirty="0"/>
          </a:p>
        </p:txBody>
      </p:sp>
    </p:spTree>
    <p:extLst>
      <p:ext uri="{BB962C8B-B14F-4D97-AF65-F5344CB8AC3E}">
        <p14:creationId xmlns:p14="http://schemas.microsoft.com/office/powerpoint/2010/main" val="36892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96"/>
            <a:ext cx="9144000" cy="584775"/>
          </a:xfrm>
          <a:prstGeom prst="rect">
            <a:avLst/>
          </a:prstGeom>
          <a:solidFill>
            <a:schemeClr val="bg1"/>
          </a:solidFill>
        </p:spPr>
        <p:txBody>
          <a:bodyPr wrap="square" rtlCol="0">
            <a:spAutoFit/>
          </a:bodyPr>
          <a:lstStyle/>
          <a:p>
            <a:r>
              <a:rPr lang="en-US" sz="3200" dirty="0" smtClean="0"/>
              <a:t>                                        </a:t>
            </a:r>
            <a:r>
              <a:rPr lang="bn-IN" sz="3200" b="1" dirty="0" smtClean="0">
                <a:solidFill>
                  <a:srgbClr val="990000"/>
                </a:solidFill>
                <a:effectLst>
                  <a:outerShdw blurRad="38100" dist="38100" dir="2700000" algn="tl">
                    <a:srgbClr val="000000">
                      <a:alpha val="43137"/>
                    </a:srgbClr>
                  </a:outerShdw>
                </a:effectLst>
              </a:rPr>
              <a:t>মূল্যায়ন</a:t>
            </a:r>
            <a:r>
              <a:rPr lang="en-US" sz="3200" b="1" dirty="0" smtClean="0">
                <a:solidFill>
                  <a:srgbClr val="990000"/>
                </a:solidFill>
                <a:effectLst>
                  <a:outerShdw blurRad="38100" dist="38100" dir="2700000" algn="tl">
                    <a:srgbClr val="000000">
                      <a:alpha val="43137"/>
                    </a:srgbClr>
                  </a:outerShdw>
                </a:effectLst>
              </a:rPr>
              <a:t>:</a:t>
            </a:r>
            <a:endParaRPr lang="en-US" sz="3200" b="1" dirty="0">
              <a:solidFill>
                <a:srgbClr val="990000"/>
              </a:solidFill>
              <a:effectLst>
                <a:outerShdw blurRad="38100" dist="38100" dir="2700000" algn="tl">
                  <a:srgbClr val="000000">
                    <a:alpha val="43137"/>
                  </a:srgbClr>
                </a:outerShdw>
              </a:effectLst>
            </a:endParaRPr>
          </a:p>
        </p:txBody>
      </p:sp>
      <p:sp>
        <p:nvSpPr>
          <p:cNvPr id="3" name="TextBox 2"/>
          <p:cNvSpPr txBox="1"/>
          <p:nvPr/>
        </p:nvSpPr>
        <p:spPr>
          <a:xfrm>
            <a:off x="37262" y="550860"/>
            <a:ext cx="9144000" cy="369332"/>
          </a:xfrm>
          <a:prstGeom prst="rect">
            <a:avLst/>
          </a:prstGeom>
          <a:noFill/>
        </p:spPr>
        <p:txBody>
          <a:bodyPr wrap="square" rtlCol="0">
            <a:spAutoFit/>
          </a:bodyPr>
          <a:lstStyle/>
          <a:p>
            <a:r>
              <a:rPr lang="bn-IN" b="1" dirty="0" smtClean="0">
                <a:effectLst>
                  <a:outerShdw blurRad="38100" dist="38100" dir="2700000" algn="tl">
                    <a:srgbClr val="000000">
                      <a:alpha val="43137"/>
                    </a:srgbClr>
                  </a:outerShdw>
                </a:effectLst>
              </a:rPr>
              <a:t>১। বাংলাদেশ সরকার ২০১০-২০২১ সময়ের জন্য যে পরিকল্পনা গ্রহন করেছে তা নিম্নর কোনটি ?</a:t>
            </a:r>
            <a:endParaRPr lang="en-US" b="1" dirty="0">
              <a:effectLst>
                <a:outerShdw blurRad="38100" dist="38100" dir="2700000" algn="tl">
                  <a:srgbClr val="000000">
                    <a:alpha val="43137"/>
                  </a:srgbClr>
                </a:outerShdw>
              </a:effectLst>
            </a:endParaRPr>
          </a:p>
        </p:txBody>
      </p:sp>
      <p:sp>
        <p:nvSpPr>
          <p:cNvPr id="4" name="TextBox 3"/>
          <p:cNvSpPr txBox="1"/>
          <p:nvPr/>
        </p:nvSpPr>
        <p:spPr>
          <a:xfrm>
            <a:off x="187150" y="887566"/>
            <a:ext cx="1676400" cy="369332"/>
          </a:xfrm>
          <a:prstGeom prst="rect">
            <a:avLst/>
          </a:prstGeom>
          <a:noFill/>
        </p:spPr>
        <p:txBody>
          <a:bodyPr wrap="square" rtlCol="0">
            <a:spAutoFit/>
          </a:bodyPr>
          <a:lstStyle/>
          <a:p>
            <a:r>
              <a:rPr lang="bn-IN" dirty="0" smtClean="0"/>
              <a:t>ক) জাতীয়</a:t>
            </a:r>
            <a:endParaRPr lang="en-US" dirty="0"/>
          </a:p>
        </p:txBody>
      </p:sp>
      <p:sp>
        <p:nvSpPr>
          <p:cNvPr id="5" name="TextBox 4"/>
          <p:cNvSpPr txBox="1"/>
          <p:nvPr/>
        </p:nvSpPr>
        <p:spPr>
          <a:xfrm>
            <a:off x="2118831" y="910227"/>
            <a:ext cx="1571935" cy="369332"/>
          </a:xfrm>
          <a:prstGeom prst="rect">
            <a:avLst/>
          </a:prstGeom>
          <a:noFill/>
        </p:spPr>
        <p:txBody>
          <a:bodyPr wrap="square" rtlCol="0">
            <a:spAutoFit/>
          </a:bodyPr>
          <a:lstStyle/>
          <a:p>
            <a:r>
              <a:rPr lang="bn-IN" dirty="0" smtClean="0"/>
              <a:t>খ) প্রেক্ষিত </a:t>
            </a:r>
            <a:endParaRPr lang="en-US" dirty="0"/>
          </a:p>
        </p:txBody>
      </p:sp>
      <p:sp>
        <p:nvSpPr>
          <p:cNvPr id="7" name="TextBox 6"/>
          <p:cNvSpPr txBox="1"/>
          <p:nvPr/>
        </p:nvSpPr>
        <p:spPr>
          <a:xfrm>
            <a:off x="4113010" y="928615"/>
            <a:ext cx="2160354" cy="369332"/>
          </a:xfrm>
          <a:prstGeom prst="rect">
            <a:avLst/>
          </a:prstGeom>
          <a:noFill/>
        </p:spPr>
        <p:txBody>
          <a:bodyPr wrap="square" rtlCol="0">
            <a:spAutoFit/>
          </a:bodyPr>
          <a:lstStyle/>
          <a:p>
            <a:r>
              <a:rPr lang="bn-IN" dirty="0" smtClean="0"/>
              <a:t>গ) আঞ্চলিক</a:t>
            </a:r>
            <a:endParaRPr lang="en-US" dirty="0"/>
          </a:p>
        </p:txBody>
      </p:sp>
      <p:sp>
        <p:nvSpPr>
          <p:cNvPr id="8" name="TextBox 7"/>
          <p:cNvSpPr txBox="1"/>
          <p:nvPr/>
        </p:nvSpPr>
        <p:spPr>
          <a:xfrm>
            <a:off x="6520143" y="928615"/>
            <a:ext cx="2216274" cy="369332"/>
          </a:xfrm>
          <a:prstGeom prst="rect">
            <a:avLst/>
          </a:prstGeom>
          <a:noFill/>
        </p:spPr>
        <p:txBody>
          <a:bodyPr wrap="square" rtlCol="0">
            <a:spAutoFit/>
          </a:bodyPr>
          <a:lstStyle/>
          <a:p>
            <a:r>
              <a:rPr lang="bn-IN" dirty="0" smtClean="0"/>
              <a:t>ঘ) বিকেন্দ্রীয়</a:t>
            </a:r>
            <a:endParaRPr lang="en-US" dirty="0"/>
          </a:p>
        </p:txBody>
      </p:sp>
      <p:sp>
        <p:nvSpPr>
          <p:cNvPr id="9" name="TextBox 8"/>
          <p:cNvSpPr txBox="1"/>
          <p:nvPr/>
        </p:nvSpPr>
        <p:spPr>
          <a:xfrm>
            <a:off x="2085953" y="802505"/>
            <a:ext cx="355110" cy="584775"/>
          </a:xfrm>
          <a:prstGeom prst="rect">
            <a:avLst/>
          </a:prstGeom>
          <a:solidFill>
            <a:schemeClr val="accent5">
              <a:lumMod val="20000"/>
              <a:lumOff val="80000"/>
            </a:schemeClr>
          </a:solidFill>
        </p:spPr>
        <p:txBody>
          <a:bodyPr wrap="square" rtlCol="0">
            <a:spAutoFit/>
          </a:bodyPr>
          <a:lstStyle/>
          <a:p>
            <a:r>
              <a:rPr lang="en-US" sz="3200" dirty="0" smtClean="0">
                <a:solidFill>
                  <a:srgbClr val="990000"/>
                </a:solidFill>
              </a:rPr>
              <a:t>√</a:t>
            </a:r>
            <a:endParaRPr lang="en-US" sz="3200" dirty="0">
              <a:solidFill>
                <a:srgbClr val="990000"/>
              </a:solidFill>
            </a:endParaRPr>
          </a:p>
        </p:txBody>
      </p:sp>
      <p:sp>
        <p:nvSpPr>
          <p:cNvPr id="10" name="TextBox 9"/>
          <p:cNvSpPr txBox="1"/>
          <p:nvPr/>
        </p:nvSpPr>
        <p:spPr>
          <a:xfrm>
            <a:off x="-11711" y="2887365"/>
            <a:ext cx="9139435" cy="369332"/>
          </a:xfrm>
          <a:prstGeom prst="rect">
            <a:avLst/>
          </a:prstGeom>
          <a:noFill/>
        </p:spPr>
        <p:txBody>
          <a:bodyPr wrap="square" rtlCol="0">
            <a:spAutoFit/>
          </a:bodyPr>
          <a:lstStyle/>
          <a:p>
            <a:r>
              <a:rPr lang="bn-IN" b="1" dirty="0">
                <a:effectLst>
                  <a:outerShdw blurRad="38100" dist="38100" dir="2700000" algn="tl">
                    <a:srgbClr val="000000">
                      <a:alpha val="43137"/>
                    </a:srgbClr>
                  </a:outerShdw>
                </a:effectLst>
              </a:rPr>
              <a:t>৩</a:t>
            </a:r>
            <a:r>
              <a:rPr lang="bn-IN" b="1" dirty="0" smtClean="0">
                <a:effectLst>
                  <a:outerShdw blurRad="38100" dist="38100" dir="2700000" algn="tl">
                    <a:srgbClr val="000000">
                      <a:alpha val="43137"/>
                    </a:srgbClr>
                  </a:outerShdw>
                </a:effectLst>
              </a:rPr>
              <a:t>। বর্তমান ২০২০ সালের অর্থবছর বাংলাদেশের কত-তম পঞ্চ-বার্ষিক পরিকল্পনার অন্তর্ভূক্ত ? </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187150" y="3331783"/>
            <a:ext cx="1431104" cy="369332"/>
          </a:xfrm>
          <a:prstGeom prst="rect">
            <a:avLst/>
          </a:prstGeom>
          <a:noFill/>
        </p:spPr>
        <p:txBody>
          <a:bodyPr wrap="square" rtlCol="0">
            <a:spAutoFit/>
          </a:bodyPr>
          <a:lstStyle/>
          <a:p>
            <a:r>
              <a:rPr lang="bn-IN" dirty="0" smtClean="0"/>
              <a:t>ক) ৫ম</a:t>
            </a:r>
            <a:endParaRPr lang="en-US" dirty="0"/>
          </a:p>
        </p:txBody>
      </p:sp>
      <p:sp>
        <p:nvSpPr>
          <p:cNvPr id="12" name="TextBox 11"/>
          <p:cNvSpPr txBox="1"/>
          <p:nvPr/>
        </p:nvSpPr>
        <p:spPr>
          <a:xfrm>
            <a:off x="2216803" y="3326246"/>
            <a:ext cx="1196425" cy="369332"/>
          </a:xfrm>
          <a:prstGeom prst="rect">
            <a:avLst/>
          </a:prstGeom>
          <a:noFill/>
        </p:spPr>
        <p:txBody>
          <a:bodyPr wrap="square" rtlCol="0">
            <a:spAutoFit/>
          </a:bodyPr>
          <a:lstStyle/>
          <a:p>
            <a:r>
              <a:rPr lang="bn-IN" dirty="0" smtClean="0"/>
              <a:t>খ) ৬ষ্ঠ</a:t>
            </a:r>
            <a:endParaRPr lang="en-US" dirty="0"/>
          </a:p>
        </p:txBody>
      </p:sp>
      <p:sp>
        <p:nvSpPr>
          <p:cNvPr id="15" name="Rectangle 14"/>
          <p:cNvSpPr/>
          <p:nvPr/>
        </p:nvSpPr>
        <p:spPr>
          <a:xfrm>
            <a:off x="4183835" y="3353752"/>
            <a:ext cx="886781" cy="369332"/>
          </a:xfrm>
          <a:prstGeom prst="rect">
            <a:avLst/>
          </a:prstGeom>
        </p:spPr>
        <p:txBody>
          <a:bodyPr wrap="none">
            <a:spAutoFit/>
          </a:bodyPr>
          <a:lstStyle/>
          <a:p>
            <a:r>
              <a:rPr lang="bn-IN" dirty="0" smtClean="0"/>
              <a:t>  গ) ৭ম</a:t>
            </a:r>
            <a:endParaRPr lang="en-US" dirty="0"/>
          </a:p>
        </p:txBody>
      </p:sp>
      <p:sp>
        <p:nvSpPr>
          <p:cNvPr id="17" name="TextBox 16"/>
          <p:cNvSpPr txBox="1"/>
          <p:nvPr/>
        </p:nvSpPr>
        <p:spPr>
          <a:xfrm>
            <a:off x="4281105" y="3138309"/>
            <a:ext cx="419100" cy="584775"/>
          </a:xfrm>
          <a:prstGeom prst="rect">
            <a:avLst/>
          </a:prstGeom>
          <a:solidFill>
            <a:schemeClr val="accent5">
              <a:lumMod val="20000"/>
              <a:lumOff val="80000"/>
            </a:schemeClr>
          </a:solidFill>
        </p:spPr>
        <p:txBody>
          <a:bodyPr wrap="square" rtlCol="0">
            <a:spAutoFit/>
          </a:bodyPr>
          <a:lstStyle/>
          <a:p>
            <a:r>
              <a:rPr lang="en-US" sz="3200" dirty="0" smtClean="0">
                <a:solidFill>
                  <a:srgbClr val="990000"/>
                </a:solidFill>
              </a:rPr>
              <a:t>√</a:t>
            </a:r>
            <a:endParaRPr lang="en-US" sz="3200" dirty="0">
              <a:solidFill>
                <a:srgbClr val="990000"/>
              </a:solidFill>
            </a:endParaRPr>
          </a:p>
        </p:txBody>
      </p:sp>
      <p:sp>
        <p:nvSpPr>
          <p:cNvPr id="6" name="Rectangle 5"/>
          <p:cNvSpPr/>
          <p:nvPr/>
        </p:nvSpPr>
        <p:spPr>
          <a:xfrm>
            <a:off x="19678" y="3824851"/>
            <a:ext cx="1289135" cy="369332"/>
          </a:xfrm>
          <a:prstGeom prst="rect">
            <a:avLst/>
          </a:prstGeom>
        </p:spPr>
        <p:txBody>
          <a:bodyPr wrap="none">
            <a:spAutoFit/>
          </a:bodyPr>
          <a:lstStyle/>
          <a:p>
            <a:r>
              <a:rPr lang="bn-IN" b="1" kern="0" dirty="0">
                <a:effectLst>
                  <a:outerShdw blurRad="38100" dist="38100" dir="2700000" algn="tl">
                    <a:srgbClr val="000000">
                      <a:alpha val="43137"/>
                    </a:srgbClr>
                  </a:outerShdw>
                </a:effectLst>
                <a:latin typeface="Times New Roman" pitchFamily="18" charset="0"/>
                <a:cs typeface="NikoshBAN" pitchFamily="2" charset="0"/>
              </a:rPr>
              <a:t>৪</a:t>
            </a:r>
            <a:r>
              <a:rPr lang="bn-IN" b="1" kern="0" dirty="0" smtClean="0">
                <a:effectLst>
                  <a:outerShdw blurRad="38100" dist="38100" dir="2700000" algn="tl">
                    <a:srgbClr val="000000">
                      <a:alpha val="43137"/>
                    </a:srgbClr>
                  </a:outerShdw>
                </a:effectLst>
                <a:latin typeface="Times New Roman" pitchFamily="18" charset="0"/>
                <a:cs typeface="NikoshBAN" pitchFamily="2" charset="0"/>
              </a:rPr>
              <a:t>। </a:t>
            </a:r>
            <a:r>
              <a:rPr lang="en-US" b="1" kern="0" dirty="0" smtClean="0">
                <a:effectLst>
                  <a:outerShdw blurRad="38100" dist="38100" dir="2700000" algn="tl">
                    <a:srgbClr val="000000">
                      <a:alpha val="43137"/>
                    </a:srgbClr>
                  </a:outerShdw>
                </a:effectLst>
                <a:latin typeface="Times New Roman" pitchFamily="18" charset="0"/>
                <a:cs typeface="NikoshBAN" pitchFamily="2" charset="0"/>
              </a:rPr>
              <a:t>ADP </a:t>
            </a:r>
            <a:r>
              <a:rPr lang="bn-IN" b="1" kern="0" dirty="0" smtClean="0">
                <a:effectLst>
                  <a:outerShdw blurRad="38100" dist="38100" dir="2700000" algn="tl">
                    <a:srgbClr val="000000">
                      <a:alpha val="43137"/>
                    </a:srgbClr>
                  </a:outerShdw>
                </a:effectLst>
                <a:latin typeface="Times New Roman" pitchFamily="18" charset="0"/>
                <a:cs typeface="NikoshBAN" pitchFamily="2" charset="0"/>
              </a:rPr>
              <a:t>কী</a:t>
            </a:r>
            <a:r>
              <a:rPr lang="bn-IN"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24" name="TextBox 23"/>
          <p:cNvSpPr txBox="1"/>
          <p:nvPr/>
        </p:nvSpPr>
        <p:spPr>
          <a:xfrm>
            <a:off x="7297" y="4300919"/>
            <a:ext cx="3637959" cy="369332"/>
          </a:xfrm>
          <a:prstGeom prst="rect">
            <a:avLst/>
          </a:prstGeom>
          <a:noFill/>
        </p:spPr>
        <p:txBody>
          <a:bodyPr wrap="square" rtlCol="0">
            <a:spAutoFit/>
          </a:bodyPr>
          <a:lstStyle/>
          <a:p>
            <a:r>
              <a:rPr lang="bn-IN" dirty="0" smtClean="0"/>
              <a:t>ক) </a:t>
            </a:r>
            <a:r>
              <a:rPr lang="en-US" dirty="0" smtClean="0"/>
              <a:t>Annual Development </a:t>
            </a:r>
            <a:r>
              <a:rPr lang="en-US" dirty="0" err="1"/>
              <a:t>P</a:t>
            </a:r>
            <a:r>
              <a:rPr lang="en-US" dirty="0" err="1" smtClean="0"/>
              <a:t>rogramme</a:t>
            </a:r>
            <a:r>
              <a:rPr lang="bn-IN" dirty="0" smtClean="0"/>
              <a:t> </a:t>
            </a:r>
            <a:endParaRPr lang="en-US" dirty="0"/>
          </a:p>
        </p:txBody>
      </p:sp>
      <p:sp>
        <p:nvSpPr>
          <p:cNvPr id="27" name="TextBox 26"/>
          <p:cNvSpPr txBox="1"/>
          <p:nvPr/>
        </p:nvSpPr>
        <p:spPr>
          <a:xfrm>
            <a:off x="3883557" y="4794539"/>
            <a:ext cx="3982104" cy="369332"/>
          </a:xfrm>
          <a:prstGeom prst="rect">
            <a:avLst/>
          </a:prstGeom>
          <a:noFill/>
        </p:spPr>
        <p:txBody>
          <a:bodyPr wrap="square" rtlCol="0">
            <a:spAutoFit/>
          </a:bodyPr>
          <a:lstStyle/>
          <a:p>
            <a:r>
              <a:rPr lang="bn-IN" dirty="0" smtClean="0"/>
              <a:t>ঘ)</a:t>
            </a:r>
            <a:r>
              <a:rPr lang="en-US" dirty="0" smtClean="0"/>
              <a:t> Agricultural</a:t>
            </a:r>
            <a:r>
              <a:rPr lang="bn-IN" dirty="0" smtClean="0"/>
              <a:t> </a:t>
            </a:r>
            <a:r>
              <a:rPr lang="en-US" dirty="0"/>
              <a:t>Development  </a:t>
            </a:r>
            <a:r>
              <a:rPr lang="en-US" dirty="0" smtClean="0"/>
              <a:t>Planning</a:t>
            </a:r>
            <a:endParaRPr lang="en-US" dirty="0"/>
          </a:p>
        </p:txBody>
      </p:sp>
      <p:sp>
        <p:nvSpPr>
          <p:cNvPr id="29" name="Rectangle 28"/>
          <p:cNvSpPr/>
          <p:nvPr/>
        </p:nvSpPr>
        <p:spPr>
          <a:xfrm>
            <a:off x="-25921" y="1261114"/>
            <a:ext cx="2429463" cy="369332"/>
          </a:xfrm>
          <a:prstGeom prst="rect">
            <a:avLst/>
          </a:prstGeom>
        </p:spPr>
        <p:txBody>
          <a:bodyPr wrap="square">
            <a:spAutoFit/>
          </a:bodyPr>
          <a:lstStyle/>
          <a:p>
            <a:r>
              <a:rPr lang="bn-IN" b="1" dirty="0">
                <a:effectLst>
                  <a:outerShdw blurRad="38100" dist="38100" dir="2700000" algn="tl">
                    <a:srgbClr val="000000">
                      <a:alpha val="43137"/>
                    </a:srgbClr>
                  </a:outerShdw>
                </a:effectLst>
              </a:rPr>
              <a:t>২</a:t>
            </a:r>
            <a:r>
              <a:rPr lang="bn-IN"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 </a:t>
            </a:r>
            <a:r>
              <a:rPr lang="bn-IN" b="1" dirty="0" smtClean="0">
                <a:effectLst>
                  <a:outerShdw blurRad="38100" dist="38100" dir="2700000" algn="tl">
                    <a:srgbClr val="000000">
                      <a:alpha val="43137"/>
                    </a:srgbClr>
                  </a:outerShdw>
                </a:effectLst>
              </a:rPr>
              <a:t>উক্ত পরিকল্পনার ফলে-</a:t>
            </a:r>
            <a:endParaRPr lang="en-US" b="1" dirty="0">
              <a:effectLst>
                <a:outerShdw blurRad="38100" dist="38100" dir="2700000" algn="tl">
                  <a:srgbClr val="000000">
                    <a:alpha val="43137"/>
                  </a:srgbClr>
                </a:outerShdw>
              </a:effectLst>
            </a:endParaRPr>
          </a:p>
        </p:txBody>
      </p:sp>
      <p:sp>
        <p:nvSpPr>
          <p:cNvPr id="35" name="TextBox 34"/>
          <p:cNvSpPr txBox="1"/>
          <p:nvPr/>
        </p:nvSpPr>
        <p:spPr>
          <a:xfrm>
            <a:off x="59576" y="5163871"/>
            <a:ext cx="8799844" cy="369332"/>
          </a:xfrm>
          <a:prstGeom prst="rect">
            <a:avLst/>
          </a:prstGeom>
          <a:noFill/>
        </p:spPr>
        <p:txBody>
          <a:bodyPr wrap="square" rtlCol="0">
            <a:spAutoFit/>
          </a:bodyPr>
          <a:lstStyle/>
          <a:p>
            <a:r>
              <a:rPr lang="bn-IN" b="1" dirty="0" smtClean="0">
                <a:effectLst>
                  <a:outerShdw blurRad="38100" dist="38100" dir="2700000" algn="tl">
                    <a:srgbClr val="000000">
                      <a:alpha val="43137"/>
                    </a:srgbClr>
                  </a:outerShdw>
                </a:effectLst>
              </a:rPr>
              <a:t>৫।</a:t>
            </a:r>
            <a:r>
              <a:rPr lang="en-US" b="1" dirty="0" smtClean="0">
                <a:effectLst>
                  <a:outerShdw blurRad="38100" dist="38100" dir="2700000" algn="tl">
                    <a:srgbClr val="000000">
                      <a:alpha val="43137"/>
                    </a:srgbClr>
                  </a:outerShdw>
                </a:effectLst>
              </a:rPr>
              <a:t> </a:t>
            </a:r>
            <a:r>
              <a:rPr lang="bn-IN" b="1" dirty="0">
                <a:effectLst>
                  <a:outerShdw blurRad="38100" dist="38100" dir="2700000" algn="tl">
                    <a:srgbClr val="000000">
                      <a:alpha val="43137"/>
                    </a:srgbClr>
                  </a:outerShdw>
                </a:effectLst>
              </a:rPr>
              <a:t>পঞ্চ-বার্ষিক </a:t>
            </a:r>
            <a:r>
              <a:rPr lang="bn-IN" b="1" dirty="0" smtClean="0">
                <a:effectLst>
                  <a:outerShdw blurRad="38100" dist="38100" dir="2700000" algn="tl">
                    <a:srgbClr val="000000">
                      <a:alpha val="43137"/>
                    </a:srgbClr>
                  </a:outerShdw>
                </a:effectLst>
              </a:rPr>
              <a:t>পরিকল্পনা</a:t>
            </a:r>
            <a:r>
              <a:rPr lang="en-US" b="1" dirty="0" smtClean="0">
                <a:effectLst>
                  <a:outerShdw blurRad="38100" dist="38100" dir="2700000" algn="tl">
                    <a:srgbClr val="000000">
                      <a:alpha val="43137"/>
                    </a:srgbClr>
                  </a:outerShdw>
                </a:effectLst>
              </a:rPr>
              <a:t> </a:t>
            </a:r>
            <a:r>
              <a:rPr lang="bn-IN" b="1" dirty="0" smtClean="0">
                <a:effectLst>
                  <a:outerShdw blurRad="38100" dist="38100" dir="2700000" algn="tl">
                    <a:srgbClr val="000000">
                      <a:alpha val="43137"/>
                    </a:srgbClr>
                  </a:outerShdw>
                </a:effectLst>
              </a:rPr>
              <a:t>সাফল্য কীসের উপর নির্ভর করে </a:t>
            </a:r>
            <a:r>
              <a:rPr lang="en-US" b="1" dirty="0" smtClean="0">
                <a:effectLst>
                  <a:outerShdw blurRad="38100" dist="38100" dir="2700000" algn="tl">
                    <a:srgbClr val="000000">
                      <a:alpha val="43137"/>
                    </a:srgbClr>
                  </a:outerShdw>
                </a:effectLst>
              </a:rPr>
              <a:t>?</a:t>
            </a:r>
            <a:r>
              <a:rPr lang="bn-IN"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7" name="TextBox 36"/>
          <p:cNvSpPr txBox="1"/>
          <p:nvPr/>
        </p:nvSpPr>
        <p:spPr>
          <a:xfrm>
            <a:off x="187150" y="5486400"/>
            <a:ext cx="2216392" cy="369332"/>
          </a:xfrm>
          <a:prstGeom prst="rect">
            <a:avLst/>
          </a:prstGeom>
          <a:noFill/>
        </p:spPr>
        <p:txBody>
          <a:bodyPr wrap="square" rtlCol="0">
            <a:spAutoFit/>
          </a:bodyPr>
          <a:lstStyle/>
          <a:p>
            <a:r>
              <a:rPr lang="bn-IN" dirty="0" smtClean="0"/>
              <a:t>ক</a:t>
            </a:r>
            <a:r>
              <a:rPr lang="en-US" dirty="0" smtClean="0"/>
              <a:t>) </a:t>
            </a:r>
            <a:r>
              <a:rPr lang="bn-IN" dirty="0" smtClean="0"/>
              <a:t>দীর্ঘমেয়াদি পরিকল্পনা</a:t>
            </a:r>
            <a:endParaRPr lang="en-US" dirty="0"/>
          </a:p>
        </p:txBody>
      </p:sp>
      <p:sp>
        <p:nvSpPr>
          <p:cNvPr id="39" name="Rectangle 38"/>
          <p:cNvSpPr/>
          <p:nvPr/>
        </p:nvSpPr>
        <p:spPr>
          <a:xfrm>
            <a:off x="2447272" y="5467299"/>
            <a:ext cx="2381374" cy="369332"/>
          </a:xfrm>
          <a:prstGeom prst="rect">
            <a:avLst/>
          </a:prstGeom>
        </p:spPr>
        <p:txBody>
          <a:bodyPr wrap="square">
            <a:spAutoFit/>
          </a:bodyPr>
          <a:lstStyle/>
          <a:p>
            <a:r>
              <a:rPr lang="bn-IN" dirty="0"/>
              <a:t>খ</a:t>
            </a:r>
            <a:r>
              <a:rPr lang="bn-IN" dirty="0" smtClean="0"/>
              <a:t>) মধ্যমেয়াদি পরিকল্পনা</a:t>
            </a:r>
            <a:endParaRPr lang="en-US" dirty="0"/>
          </a:p>
        </p:txBody>
      </p:sp>
      <p:sp>
        <p:nvSpPr>
          <p:cNvPr id="40" name="Rectangle 39"/>
          <p:cNvSpPr/>
          <p:nvPr/>
        </p:nvSpPr>
        <p:spPr>
          <a:xfrm>
            <a:off x="5025310" y="5374533"/>
            <a:ext cx="1819729" cy="369332"/>
          </a:xfrm>
          <a:prstGeom prst="rect">
            <a:avLst/>
          </a:prstGeom>
        </p:spPr>
        <p:txBody>
          <a:bodyPr wrap="none">
            <a:spAutoFit/>
          </a:bodyPr>
          <a:lstStyle/>
          <a:p>
            <a:r>
              <a:rPr lang="bn-IN" dirty="0" smtClean="0"/>
              <a:t>গ) বার্ষিক পরিকল্পনা</a:t>
            </a:r>
            <a:endParaRPr lang="en-US" dirty="0"/>
          </a:p>
        </p:txBody>
      </p:sp>
      <p:sp>
        <p:nvSpPr>
          <p:cNvPr id="41" name="Rectangle 40"/>
          <p:cNvSpPr/>
          <p:nvPr/>
        </p:nvSpPr>
        <p:spPr>
          <a:xfrm>
            <a:off x="6834762" y="5364382"/>
            <a:ext cx="2209259" cy="369332"/>
          </a:xfrm>
          <a:prstGeom prst="rect">
            <a:avLst/>
          </a:prstGeom>
        </p:spPr>
        <p:txBody>
          <a:bodyPr wrap="none">
            <a:spAutoFit/>
          </a:bodyPr>
          <a:lstStyle/>
          <a:p>
            <a:r>
              <a:rPr lang="bn-IN" dirty="0"/>
              <a:t>ঘ) </a:t>
            </a:r>
            <a:r>
              <a:rPr lang="bn-IN" dirty="0" smtClean="0"/>
              <a:t>কাঠামোগত পরিকল্পনা</a:t>
            </a:r>
            <a:endParaRPr lang="en-US" dirty="0"/>
          </a:p>
        </p:txBody>
      </p:sp>
      <p:sp>
        <p:nvSpPr>
          <p:cNvPr id="42" name="TextBox 41"/>
          <p:cNvSpPr txBox="1"/>
          <p:nvPr/>
        </p:nvSpPr>
        <p:spPr>
          <a:xfrm>
            <a:off x="4983637" y="5256660"/>
            <a:ext cx="419100" cy="584775"/>
          </a:xfrm>
          <a:prstGeom prst="rect">
            <a:avLst/>
          </a:prstGeom>
          <a:solidFill>
            <a:schemeClr val="accent5">
              <a:lumMod val="20000"/>
              <a:lumOff val="80000"/>
            </a:schemeClr>
          </a:solidFill>
        </p:spPr>
        <p:txBody>
          <a:bodyPr wrap="square" rtlCol="0">
            <a:spAutoFit/>
          </a:bodyPr>
          <a:lstStyle/>
          <a:p>
            <a:r>
              <a:rPr lang="en-US" sz="3200" dirty="0" smtClean="0">
                <a:solidFill>
                  <a:srgbClr val="990000"/>
                </a:solidFill>
              </a:rPr>
              <a:t>√</a:t>
            </a:r>
            <a:endParaRPr lang="en-US" sz="3200" dirty="0">
              <a:solidFill>
                <a:srgbClr val="990000"/>
              </a:solidFill>
            </a:endParaRPr>
          </a:p>
        </p:txBody>
      </p:sp>
      <p:sp>
        <p:nvSpPr>
          <p:cNvPr id="43" name="TextBox 42"/>
          <p:cNvSpPr txBox="1"/>
          <p:nvPr/>
        </p:nvSpPr>
        <p:spPr>
          <a:xfrm>
            <a:off x="27214" y="5950760"/>
            <a:ext cx="8799844" cy="369332"/>
          </a:xfrm>
          <a:prstGeom prst="rect">
            <a:avLst/>
          </a:prstGeom>
          <a:noFill/>
        </p:spPr>
        <p:txBody>
          <a:bodyPr wrap="square" rtlCol="0">
            <a:spAutoFit/>
          </a:bodyPr>
          <a:lstStyle/>
          <a:p>
            <a:r>
              <a:rPr lang="bn-IN" b="1" dirty="0" smtClean="0">
                <a:effectLst>
                  <a:outerShdw blurRad="38100" dist="38100" dir="2700000" algn="tl">
                    <a:srgbClr val="000000">
                      <a:alpha val="43137"/>
                    </a:srgbClr>
                  </a:outerShdw>
                </a:effectLst>
              </a:rPr>
              <a:t>৬। দীর্ঘমেয়াদি পরিকল্পনার উদ্দেশ্য ?</a:t>
            </a:r>
            <a:endParaRPr lang="en-US" b="1" dirty="0">
              <a:effectLst>
                <a:outerShdw blurRad="38100" dist="38100" dir="2700000" algn="tl">
                  <a:srgbClr val="000000">
                    <a:alpha val="43137"/>
                  </a:srgbClr>
                </a:outerShdw>
              </a:effectLst>
            </a:endParaRPr>
          </a:p>
        </p:txBody>
      </p:sp>
      <p:sp>
        <p:nvSpPr>
          <p:cNvPr id="44" name="TextBox 43"/>
          <p:cNvSpPr txBox="1"/>
          <p:nvPr/>
        </p:nvSpPr>
        <p:spPr>
          <a:xfrm>
            <a:off x="222947" y="6340376"/>
            <a:ext cx="1863006" cy="369332"/>
          </a:xfrm>
          <a:prstGeom prst="rect">
            <a:avLst/>
          </a:prstGeom>
          <a:noFill/>
        </p:spPr>
        <p:txBody>
          <a:bodyPr wrap="square" rtlCol="0">
            <a:spAutoFit/>
          </a:bodyPr>
          <a:lstStyle/>
          <a:p>
            <a:r>
              <a:rPr lang="bn-IN" dirty="0" smtClean="0"/>
              <a:t>ক) টেকসই উন্নয়ন</a:t>
            </a:r>
            <a:endParaRPr lang="en-US" dirty="0"/>
          </a:p>
        </p:txBody>
      </p:sp>
      <p:sp>
        <p:nvSpPr>
          <p:cNvPr id="45" name="Rectangle 44"/>
          <p:cNvSpPr/>
          <p:nvPr/>
        </p:nvSpPr>
        <p:spPr>
          <a:xfrm>
            <a:off x="1964452" y="6340376"/>
            <a:ext cx="1606530" cy="369332"/>
          </a:xfrm>
          <a:prstGeom prst="rect">
            <a:avLst/>
          </a:prstGeom>
        </p:spPr>
        <p:txBody>
          <a:bodyPr wrap="none">
            <a:spAutoFit/>
          </a:bodyPr>
          <a:lstStyle/>
          <a:p>
            <a:r>
              <a:rPr lang="bn-IN" dirty="0"/>
              <a:t>খ</a:t>
            </a:r>
            <a:r>
              <a:rPr lang="bn-IN" dirty="0" smtClean="0"/>
              <a:t>) বেকারত্ব বৃদ্ধি </a:t>
            </a:r>
            <a:endParaRPr lang="en-US" dirty="0"/>
          </a:p>
        </p:txBody>
      </p:sp>
      <p:sp>
        <p:nvSpPr>
          <p:cNvPr id="46" name="Rectangle 45"/>
          <p:cNvSpPr/>
          <p:nvPr/>
        </p:nvSpPr>
        <p:spPr>
          <a:xfrm>
            <a:off x="5620184" y="6329044"/>
            <a:ext cx="1552028" cy="369332"/>
          </a:xfrm>
          <a:prstGeom prst="rect">
            <a:avLst/>
          </a:prstGeom>
        </p:spPr>
        <p:txBody>
          <a:bodyPr wrap="none">
            <a:spAutoFit/>
          </a:bodyPr>
          <a:lstStyle/>
          <a:p>
            <a:r>
              <a:rPr lang="bn-IN" dirty="0"/>
              <a:t>ঘ</a:t>
            </a:r>
            <a:r>
              <a:rPr lang="bn-IN" dirty="0" smtClean="0"/>
              <a:t>)</a:t>
            </a:r>
            <a:r>
              <a:rPr lang="en-US" dirty="0" smtClean="0"/>
              <a:t> </a:t>
            </a:r>
            <a:r>
              <a:rPr lang="bn-IN" dirty="0" smtClean="0"/>
              <a:t>জনসংখ্যা বৃদ্ধি</a:t>
            </a:r>
            <a:endParaRPr lang="en-US" dirty="0"/>
          </a:p>
        </p:txBody>
      </p:sp>
      <p:sp>
        <p:nvSpPr>
          <p:cNvPr id="47" name="Rectangle 46"/>
          <p:cNvSpPr/>
          <p:nvPr/>
        </p:nvSpPr>
        <p:spPr>
          <a:xfrm>
            <a:off x="3769747" y="6340376"/>
            <a:ext cx="1364476" cy="369332"/>
          </a:xfrm>
          <a:prstGeom prst="rect">
            <a:avLst/>
          </a:prstGeom>
        </p:spPr>
        <p:txBody>
          <a:bodyPr wrap="none">
            <a:spAutoFit/>
          </a:bodyPr>
          <a:lstStyle/>
          <a:p>
            <a:r>
              <a:rPr lang="bn-IN" dirty="0" smtClean="0"/>
              <a:t>গ) মুনাফা বৃদ্ধি</a:t>
            </a:r>
            <a:endParaRPr lang="en-US" dirty="0"/>
          </a:p>
        </p:txBody>
      </p:sp>
      <p:sp>
        <p:nvSpPr>
          <p:cNvPr id="48" name="TextBox 47"/>
          <p:cNvSpPr txBox="1"/>
          <p:nvPr/>
        </p:nvSpPr>
        <p:spPr>
          <a:xfrm>
            <a:off x="146625" y="6232654"/>
            <a:ext cx="419100" cy="584775"/>
          </a:xfrm>
          <a:prstGeom prst="rect">
            <a:avLst/>
          </a:prstGeom>
          <a:solidFill>
            <a:schemeClr val="accent5">
              <a:lumMod val="20000"/>
              <a:lumOff val="80000"/>
            </a:schemeClr>
          </a:solidFill>
        </p:spPr>
        <p:txBody>
          <a:bodyPr wrap="square" rtlCol="0">
            <a:spAutoFit/>
          </a:bodyPr>
          <a:lstStyle/>
          <a:p>
            <a:r>
              <a:rPr lang="en-US" sz="3200" dirty="0" smtClean="0">
                <a:solidFill>
                  <a:srgbClr val="990000"/>
                </a:solidFill>
              </a:rPr>
              <a:t>√</a:t>
            </a:r>
            <a:endParaRPr lang="en-US" sz="3200" dirty="0">
              <a:solidFill>
                <a:srgbClr val="990000"/>
              </a:solidFill>
            </a:endParaRPr>
          </a:p>
        </p:txBody>
      </p:sp>
      <p:sp>
        <p:nvSpPr>
          <p:cNvPr id="20" name="TextBox 19"/>
          <p:cNvSpPr txBox="1"/>
          <p:nvPr/>
        </p:nvSpPr>
        <p:spPr>
          <a:xfrm>
            <a:off x="2184589" y="1984044"/>
            <a:ext cx="1688849" cy="369332"/>
          </a:xfrm>
          <a:prstGeom prst="rect">
            <a:avLst/>
          </a:prstGeom>
          <a:noFill/>
        </p:spPr>
        <p:txBody>
          <a:bodyPr wrap="square" rtlCol="0">
            <a:spAutoFit/>
          </a:bodyPr>
          <a:lstStyle/>
          <a:p>
            <a:r>
              <a:rPr lang="bn-IN" b="1" dirty="0" smtClean="0">
                <a:effectLst>
                  <a:outerShdw blurRad="38100" dist="38100" dir="2700000" algn="tl">
                    <a:srgbClr val="000000">
                      <a:alpha val="43137"/>
                    </a:srgbClr>
                  </a:outerShdw>
                </a:effectLst>
              </a:rPr>
              <a:t>কোনটি সঠিক?</a:t>
            </a:r>
            <a:endParaRPr lang="en-US" b="1" dirty="0">
              <a:effectLst>
                <a:outerShdw blurRad="38100" dist="38100" dir="2700000" algn="tl">
                  <a:srgbClr val="000000">
                    <a:alpha val="43137"/>
                  </a:srgbClr>
                </a:outerShdw>
              </a:effectLst>
            </a:endParaRPr>
          </a:p>
        </p:txBody>
      </p:sp>
      <p:sp>
        <p:nvSpPr>
          <p:cNvPr id="49" name="TextBox 48"/>
          <p:cNvSpPr txBox="1"/>
          <p:nvPr/>
        </p:nvSpPr>
        <p:spPr>
          <a:xfrm>
            <a:off x="5848622" y="3331783"/>
            <a:ext cx="2542624" cy="369332"/>
          </a:xfrm>
          <a:prstGeom prst="rect">
            <a:avLst/>
          </a:prstGeom>
          <a:noFill/>
        </p:spPr>
        <p:txBody>
          <a:bodyPr wrap="square" rtlCol="0">
            <a:spAutoFit/>
          </a:bodyPr>
          <a:lstStyle/>
          <a:p>
            <a:r>
              <a:rPr lang="bn-IN" dirty="0" smtClean="0"/>
              <a:t> </a:t>
            </a:r>
            <a:r>
              <a:rPr lang="bn-IN" dirty="0"/>
              <a:t>ঘ</a:t>
            </a:r>
            <a:r>
              <a:rPr lang="bn-IN" dirty="0" smtClean="0"/>
              <a:t>) ৮ম</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212" y="5950761"/>
            <a:ext cx="1955511" cy="85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4618798" y="2287386"/>
            <a:ext cx="1229824" cy="369332"/>
          </a:xfrm>
          <a:prstGeom prst="rect">
            <a:avLst/>
          </a:prstGeom>
        </p:spPr>
        <p:txBody>
          <a:bodyPr wrap="none">
            <a:spAutoFit/>
          </a:bodyPr>
          <a:lstStyle/>
          <a:p>
            <a:r>
              <a:rPr lang="bn-IN" dirty="0"/>
              <a:t>ঘ</a:t>
            </a:r>
            <a:r>
              <a:rPr lang="bn-IN" dirty="0" smtClean="0"/>
              <a:t>) </a:t>
            </a:r>
            <a:r>
              <a:rPr lang="en-US" dirty="0" smtClean="0"/>
              <a:t>i</a:t>
            </a:r>
            <a:r>
              <a:rPr lang="bn-IN" dirty="0" smtClean="0"/>
              <a:t>, </a:t>
            </a:r>
            <a:r>
              <a:rPr lang="en-US" dirty="0" smtClean="0"/>
              <a:t>ii</a:t>
            </a:r>
            <a:r>
              <a:rPr lang="bn-IN" dirty="0" smtClean="0"/>
              <a:t> ও </a:t>
            </a:r>
            <a:r>
              <a:rPr lang="en-US" dirty="0" smtClean="0"/>
              <a:t>iii</a:t>
            </a:r>
            <a:endParaRPr lang="en-US" dirty="0"/>
          </a:p>
        </p:txBody>
      </p:sp>
      <p:sp>
        <p:nvSpPr>
          <p:cNvPr id="51" name="Rectangle 50"/>
          <p:cNvSpPr/>
          <p:nvPr/>
        </p:nvSpPr>
        <p:spPr>
          <a:xfrm>
            <a:off x="3182727" y="2287386"/>
            <a:ext cx="1098378" cy="369332"/>
          </a:xfrm>
          <a:prstGeom prst="rect">
            <a:avLst/>
          </a:prstGeom>
        </p:spPr>
        <p:txBody>
          <a:bodyPr wrap="none">
            <a:spAutoFit/>
          </a:bodyPr>
          <a:lstStyle/>
          <a:p>
            <a:r>
              <a:rPr lang="bn-IN" dirty="0" smtClean="0"/>
              <a:t>গ) </a:t>
            </a:r>
            <a:r>
              <a:rPr lang="en-US" dirty="0" smtClean="0"/>
              <a:t>ii</a:t>
            </a:r>
            <a:r>
              <a:rPr lang="bn-IN" dirty="0" smtClean="0"/>
              <a:t> ও </a:t>
            </a:r>
            <a:r>
              <a:rPr lang="en-US" dirty="0" err="1" smtClean="0"/>
              <a:t>iiii</a:t>
            </a:r>
            <a:endParaRPr lang="en-US" dirty="0"/>
          </a:p>
        </p:txBody>
      </p:sp>
      <p:sp>
        <p:nvSpPr>
          <p:cNvPr id="52" name="Rectangle 51"/>
          <p:cNvSpPr/>
          <p:nvPr/>
        </p:nvSpPr>
        <p:spPr>
          <a:xfrm>
            <a:off x="1839509" y="2287386"/>
            <a:ext cx="957313" cy="369332"/>
          </a:xfrm>
          <a:prstGeom prst="rect">
            <a:avLst/>
          </a:prstGeom>
        </p:spPr>
        <p:txBody>
          <a:bodyPr wrap="none">
            <a:spAutoFit/>
          </a:bodyPr>
          <a:lstStyle/>
          <a:p>
            <a:r>
              <a:rPr lang="bn-IN" dirty="0" smtClean="0"/>
              <a:t>খ</a:t>
            </a:r>
            <a:r>
              <a:rPr lang="en-US" dirty="0" smtClean="0"/>
              <a:t>) i</a:t>
            </a:r>
            <a:r>
              <a:rPr lang="bn-IN" dirty="0" smtClean="0"/>
              <a:t> ও </a:t>
            </a:r>
            <a:r>
              <a:rPr lang="en-US" dirty="0" smtClean="0"/>
              <a:t>iii</a:t>
            </a:r>
            <a:endParaRPr lang="en-US" dirty="0"/>
          </a:p>
        </p:txBody>
      </p:sp>
      <p:sp>
        <p:nvSpPr>
          <p:cNvPr id="53" name="Rectangle 52"/>
          <p:cNvSpPr/>
          <p:nvPr/>
        </p:nvSpPr>
        <p:spPr>
          <a:xfrm>
            <a:off x="325524" y="2276432"/>
            <a:ext cx="968535" cy="369332"/>
          </a:xfrm>
          <a:prstGeom prst="rect">
            <a:avLst/>
          </a:prstGeom>
        </p:spPr>
        <p:txBody>
          <a:bodyPr wrap="none">
            <a:spAutoFit/>
          </a:bodyPr>
          <a:lstStyle/>
          <a:p>
            <a:r>
              <a:rPr lang="bn-IN" dirty="0"/>
              <a:t>ক) </a:t>
            </a:r>
            <a:r>
              <a:rPr lang="en-US" dirty="0" smtClean="0"/>
              <a:t>i</a:t>
            </a:r>
            <a:r>
              <a:rPr lang="bn-IN" dirty="0" smtClean="0"/>
              <a:t> ও </a:t>
            </a:r>
            <a:r>
              <a:rPr lang="en-US" dirty="0" smtClean="0"/>
              <a:t>ii</a:t>
            </a:r>
            <a:endParaRPr lang="en-US" dirty="0"/>
          </a:p>
        </p:txBody>
      </p:sp>
      <p:sp>
        <p:nvSpPr>
          <p:cNvPr id="54" name="TextBox 53"/>
          <p:cNvSpPr txBox="1"/>
          <p:nvPr/>
        </p:nvSpPr>
        <p:spPr>
          <a:xfrm>
            <a:off x="4535306" y="2168710"/>
            <a:ext cx="419100" cy="584775"/>
          </a:xfrm>
          <a:prstGeom prst="rect">
            <a:avLst/>
          </a:prstGeom>
          <a:solidFill>
            <a:schemeClr val="accent5">
              <a:lumMod val="20000"/>
              <a:lumOff val="80000"/>
            </a:schemeClr>
          </a:solidFill>
        </p:spPr>
        <p:txBody>
          <a:bodyPr wrap="square" rtlCol="0">
            <a:spAutoFit/>
          </a:bodyPr>
          <a:lstStyle/>
          <a:p>
            <a:r>
              <a:rPr lang="en-US" sz="3200" dirty="0" smtClean="0">
                <a:solidFill>
                  <a:srgbClr val="990000"/>
                </a:solidFill>
              </a:rPr>
              <a:t>√</a:t>
            </a:r>
            <a:endParaRPr lang="en-US" sz="3200" dirty="0">
              <a:solidFill>
                <a:srgbClr val="990000"/>
              </a:solidFill>
            </a:endParaRPr>
          </a:p>
        </p:txBody>
      </p:sp>
      <p:sp>
        <p:nvSpPr>
          <p:cNvPr id="55" name="TextBox 54"/>
          <p:cNvSpPr txBox="1"/>
          <p:nvPr/>
        </p:nvSpPr>
        <p:spPr>
          <a:xfrm>
            <a:off x="-25921" y="1628238"/>
            <a:ext cx="2242724" cy="369332"/>
          </a:xfrm>
          <a:prstGeom prst="rect">
            <a:avLst/>
          </a:prstGeom>
          <a:noFill/>
        </p:spPr>
        <p:txBody>
          <a:bodyPr wrap="square" rtlCol="0">
            <a:spAutoFit/>
          </a:bodyPr>
          <a:lstStyle/>
          <a:p>
            <a:r>
              <a:rPr lang="en-US" dirty="0" smtClean="0"/>
              <a:t>i) </a:t>
            </a:r>
            <a:r>
              <a:rPr lang="bn-IN" dirty="0" smtClean="0"/>
              <a:t>মুদ্রাস্ফীতি নিয়ন্ত্রণ হবে</a:t>
            </a:r>
            <a:endParaRPr lang="en-US" dirty="0"/>
          </a:p>
        </p:txBody>
      </p:sp>
      <p:sp>
        <p:nvSpPr>
          <p:cNvPr id="56" name="TextBox 55"/>
          <p:cNvSpPr txBox="1"/>
          <p:nvPr/>
        </p:nvSpPr>
        <p:spPr>
          <a:xfrm>
            <a:off x="2205303" y="1600839"/>
            <a:ext cx="2865313" cy="369332"/>
          </a:xfrm>
          <a:prstGeom prst="rect">
            <a:avLst/>
          </a:prstGeom>
          <a:noFill/>
        </p:spPr>
        <p:txBody>
          <a:bodyPr wrap="square" rtlCol="0">
            <a:spAutoFit/>
          </a:bodyPr>
          <a:lstStyle/>
          <a:p>
            <a:r>
              <a:rPr lang="en-US" dirty="0" smtClean="0"/>
              <a:t>ii)</a:t>
            </a:r>
            <a:r>
              <a:rPr lang="bn-IN" dirty="0" smtClean="0"/>
              <a:t> কাঠামোগত পরিবর্তন সাধন</a:t>
            </a:r>
            <a:endParaRPr lang="en-US" dirty="0"/>
          </a:p>
        </p:txBody>
      </p:sp>
      <p:sp>
        <p:nvSpPr>
          <p:cNvPr id="57" name="TextBox 56"/>
          <p:cNvSpPr txBox="1"/>
          <p:nvPr/>
        </p:nvSpPr>
        <p:spPr>
          <a:xfrm>
            <a:off x="4990726" y="1614712"/>
            <a:ext cx="2705474" cy="369332"/>
          </a:xfrm>
          <a:prstGeom prst="rect">
            <a:avLst/>
          </a:prstGeom>
          <a:noFill/>
        </p:spPr>
        <p:txBody>
          <a:bodyPr wrap="square" rtlCol="0">
            <a:spAutoFit/>
          </a:bodyPr>
          <a:lstStyle/>
          <a:p>
            <a:r>
              <a:rPr lang="en-US" dirty="0" smtClean="0"/>
              <a:t>iii)</a:t>
            </a:r>
            <a:r>
              <a:rPr lang="bn-IN" dirty="0"/>
              <a:t> </a:t>
            </a:r>
            <a:r>
              <a:rPr lang="bn-IN" dirty="0" smtClean="0"/>
              <a:t>জীবনযাত্রার মান বৃদ্ধি পাবে </a:t>
            </a:r>
            <a:endParaRPr lang="en-US" dirty="0"/>
          </a:p>
        </p:txBody>
      </p:sp>
      <p:sp>
        <p:nvSpPr>
          <p:cNvPr id="16" name="Rectangle 15"/>
          <p:cNvSpPr/>
          <p:nvPr/>
        </p:nvSpPr>
        <p:spPr>
          <a:xfrm>
            <a:off x="3831302" y="4290160"/>
            <a:ext cx="3365921" cy="369332"/>
          </a:xfrm>
          <a:prstGeom prst="rect">
            <a:avLst/>
          </a:prstGeom>
        </p:spPr>
        <p:txBody>
          <a:bodyPr wrap="none">
            <a:spAutoFit/>
          </a:bodyPr>
          <a:lstStyle/>
          <a:p>
            <a:r>
              <a:rPr lang="bn-IN" dirty="0" smtClean="0"/>
              <a:t>খ) </a:t>
            </a:r>
            <a:r>
              <a:rPr lang="en-US" dirty="0" smtClean="0"/>
              <a:t>Annual </a:t>
            </a:r>
            <a:r>
              <a:rPr lang="en-US" dirty="0"/>
              <a:t>Development </a:t>
            </a:r>
            <a:r>
              <a:rPr lang="en-US" dirty="0" smtClean="0"/>
              <a:t> Planning</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8" y="4243166"/>
            <a:ext cx="525390" cy="73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5974" y="4765660"/>
            <a:ext cx="3715328" cy="369332"/>
          </a:xfrm>
          <a:prstGeom prst="rect">
            <a:avLst/>
          </a:prstGeom>
          <a:noFill/>
        </p:spPr>
        <p:txBody>
          <a:bodyPr wrap="square" rtlCol="0">
            <a:spAutoFit/>
          </a:bodyPr>
          <a:lstStyle/>
          <a:p>
            <a:r>
              <a:rPr lang="bn-IN" dirty="0" smtClean="0"/>
              <a:t>গ) </a:t>
            </a:r>
            <a:r>
              <a:rPr lang="en-US" dirty="0" smtClean="0"/>
              <a:t>Asian </a:t>
            </a:r>
            <a:r>
              <a:rPr lang="en-US" dirty="0"/>
              <a:t>Development </a:t>
            </a:r>
            <a:r>
              <a:rPr lang="en-US" dirty="0" err="1"/>
              <a:t>programme</a:t>
            </a:r>
            <a:r>
              <a:rPr lang="bn-IN" dirty="0"/>
              <a:t> </a:t>
            </a:r>
            <a:endParaRPr lang="en-US" dirty="0"/>
          </a:p>
        </p:txBody>
      </p:sp>
    </p:spTree>
    <p:custDataLst>
      <p:tags r:id="rId1"/>
    </p:custDataLst>
    <p:extLst>
      <p:ext uri="{BB962C8B-B14F-4D97-AF65-F5344CB8AC3E}">
        <p14:creationId xmlns:p14="http://schemas.microsoft.com/office/powerpoint/2010/main" val="3513624435"/>
      </p:ext>
    </p:extLst>
  </p:cSld>
  <p:clrMapOvr>
    <a:masterClrMapping/>
  </p:clrMapOvr>
  <mc:AlternateContent xmlns:mc="http://schemas.openxmlformats.org/markup-compatibility/2006" xmlns:p14="http://schemas.microsoft.com/office/powerpoint/2010/main">
    <mc:Choice Requires="p14">
      <p:transition spd="slow" p14:dur="2000" advTm="113422"/>
    </mc:Choice>
    <mc:Fallback xmlns="">
      <p:transition spd="slow" advTm="113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 calcmode="lin" valueType="num">
                                      <p:cBhvr>
                                        <p:cTn id="5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2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500" fill="hold"/>
                                        <p:tgtEl>
                                          <p:spTgt spid="55"/>
                                        </p:tgtEl>
                                        <p:attrNameLst>
                                          <p:attrName>ppt_x</p:attrName>
                                        </p:attrNameLst>
                                      </p:cBhvr>
                                      <p:tavLst>
                                        <p:tav tm="0">
                                          <p:val>
                                            <p:strVal val="#ppt_x"/>
                                          </p:val>
                                        </p:tav>
                                        <p:tav tm="100000">
                                          <p:val>
                                            <p:strVal val="#ppt_x"/>
                                          </p:val>
                                        </p:tav>
                                      </p:tavLst>
                                    </p:anim>
                                    <p:anim calcmode="lin" valueType="num">
                                      <p:cBhvr additive="base">
                                        <p:cTn id="5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500" fill="hold"/>
                                        <p:tgtEl>
                                          <p:spTgt spid="56"/>
                                        </p:tgtEl>
                                        <p:attrNameLst>
                                          <p:attrName>ppt_x</p:attrName>
                                        </p:attrNameLst>
                                      </p:cBhvr>
                                      <p:tavLst>
                                        <p:tav tm="0">
                                          <p:val>
                                            <p:strVal val="#ppt_x"/>
                                          </p:val>
                                        </p:tav>
                                        <p:tav tm="100000">
                                          <p:val>
                                            <p:strVal val="#ppt_x"/>
                                          </p:val>
                                        </p:tav>
                                      </p:tavLst>
                                    </p:anim>
                                    <p:anim calcmode="lin" valueType="num">
                                      <p:cBhvr additive="base">
                                        <p:cTn id="6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ppt_x"/>
                                          </p:val>
                                        </p:tav>
                                        <p:tav tm="100000">
                                          <p:val>
                                            <p:strVal val="#ppt_x"/>
                                          </p:val>
                                        </p:tav>
                                      </p:tavLst>
                                    </p:anim>
                                    <p:anim calcmode="lin" valueType="num">
                                      <p:cBhvr additive="base">
                                        <p:cTn id="7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80">
                                          <p:stCondLst>
                                            <p:cond delay="0"/>
                                          </p:stCondLst>
                                        </p:cTn>
                                        <p:tgtEl>
                                          <p:spTgt spid="20"/>
                                        </p:tgtEl>
                                      </p:cBhvr>
                                    </p:animEffect>
                                    <p:anim calcmode="lin" valueType="num">
                                      <p:cBhvr>
                                        <p:cTn id="7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2" dur="26">
                                          <p:stCondLst>
                                            <p:cond delay="650"/>
                                          </p:stCondLst>
                                        </p:cTn>
                                        <p:tgtEl>
                                          <p:spTgt spid="20"/>
                                        </p:tgtEl>
                                      </p:cBhvr>
                                      <p:to x="100000" y="60000"/>
                                    </p:animScale>
                                    <p:animScale>
                                      <p:cBhvr>
                                        <p:cTn id="83" dur="166" decel="50000">
                                          <p:stCondLst>
                                            <p:cond delay="676"/>
                                          </p:stCondLst>
                                        </p:cTn>
                                        <p:tgtEl>
                                          <p:spTgt spid="20"/>
                                        </p:tgtEl>
                                      </p:cBhvr>
                                      <p:to x="100000" y="100000"/>
                                    </p:animScale>
                                    <p:animScale>
                                      <p:cBhvr>
                                        <p:cTn id="84" dur="26">
                                          <p:stCondLst>
                                            <p:cond delay="1312"/>
                                          </p:stCondLst>
                                        </p:cTn>
                                        <p:tgtEl>
                                          <p:spTgt spid="20"/>
                                        </p:tgtEl>
                                      </p:cBhvr>
                                      <p:to x="100000" y="80000"/>
                                    </p:animScale>
                                    <p:animScale>
                                      <p:cBhvr>
                                        <p:cTn id="85" dur="166" decel="50000">
                                          <p:stCondLst>
                                            <p:cond delay="1338"/>
                                          </p:stCondLst>
                                        </p:cTn>
                                        <p:tgtEl>
                                          <p:spTgt spid="20"/>
                                        </p:tgtEl>
                                      </p:cBhvr>
                                      <p:to x="100000" y="100000"/>
                                    </p:animScale>
                                    <p:animScale>
                                      <p:cBhvr>
                                        <p:cTn id="86" dur="26">
                                          <p:stCondLst>
                                            <p:cond delay="1642"/>
                                          </p:stCondLst>
                                        </p:cTn>
                                        <p:tgtEl>
                                          <p:spTgt spid="20"/>
                                        </p:tgtEl>
                                      </p:cBhvr>
                                      <p:to x="100000" y="90000"/>
                                    </p:animScale>
                                    <p:animScale>
                                      <p:cBhvr>
                                        <p:cTn id="87" dur="166" decel="50000">
                                          <p:stCondLst>
                                            <p:cond delay="1668"/>
                                          </p:stCondLst>
                                        </p:cTn>
                                        <p:tgtEl>
                                          <p:spTgt spid="20"/>
                                        </p:tgtEl>
                                      </p:cBhvr>
                                      <p:to x="100000" y="100000"/>
                                    </p:animScale>
                                    <p:animScale>
                                      <p:cBhvr>
                                        <p:cTn id="88" dur="26">
                                          <p:stCondLst>
                                            <p:cond delay="1808"/>
                                          </p:stCondLst>
                                        </p:cTn>
                                        <p:tgtEl>
                                          <p:spTgt spid="20"/>
                                        </p:tgtEl>
                                      </p:cBhvr>
                                      <p:to x="100000" y="95000"/>
                                    </p:animScale>
                                    <p:animScale>
                                      <p:cBhvr>
                                        <p:cTn id="89" dur="166" decel="50000">
                                          <p:stCondLst>
                                            <p:cond delay="1834"/>
                                          </p:stCondLst>
                                        </p:cTn>
                                        <p:tgtEl>
                                          <p:spTgt spid="2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additive="base">
                                        <p:cTn id="94" dur="500" fill="hold"/>
                                        <p:tgtEl>
                                          <p:spTgt spid="53"/>
                                        </p:tgtEl>
                                        <p:attrNameLst>
                                          <p:attrName>ppt_x</p:attrName>
                                        </p:attrNameLst>
                                      </p:cBhvr>
                                      <p:tavLst>
                                        <p:tav tm="0">
                                          <p:val>
                                            <p:strVal val="#ppt_x"/>
                                          </p:val>
                                        </p:tav>
                                        <p:tav tm="100000">
                                          <p:val>
                                            <p:strVal val="#ppt_x"/>
                                          </p:val>
                                        </p:tav>
                                      </p:tavLst>
                                    </p:anim>
                                    <p:anim calcmode="lin" valueType="num">
                                      <p:cBhvr additive="base">
                                        <p:cTn id="9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500" fill="hold"/>
                                        <p:tgtEl>
                                          <p:spTgt spid="52"/>
                                        </p:tgtEl>
                                        <p:attrNameLst>
                                          <p:attrName>ppt_x</p:attrName>
                                        </p:attrNameLst>
                                      </p:cBhvr>
                                      <p:tavLst>
                                        <p:tav tm="0">
                                          <p:val>
                                            <p:strVal val="#ppt_x"/>
                                          </p:val>
                                        </p:tav>
                                        <p:tav tm="100000">
                                          <p:val>
                                            <p:strVal val="#ppt_x"/>
                                          </p:val>
                                        </p:tav>
                                      </p:tavLst>
                                    </p:anim>
                                    <p:anim calcmode="lin" valueType="num">
                                      <p:cBhvr additive="base">
                                        <p:cTn id="10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additive="base">
                                        <p:cTn id="106" dur="500" fill="hold"/>
                                        <p:tgtEl>
                                          <p:spTgt spid="51"/>
                                        </p:tgtEl>
                                        <p:attrNameLst>
                                          <p:attrName>ppt_x</p:attrName>
                                        </p:attrNameLst>
                                      </p:cBhvr>
                                      <p:tavLst>
                                        <p:tav tm="0">
                                          <p:val>
                                            <p:strVal val="#ppt_x"/>
                                          </p:val>
                                        </p:tav>
                                        <p:tav tm="100000">
                                          <p:val>
                                            <p:strVal val="#ppt_x"/>
                                          </p:val>
                                        </p:tav>
                                      </p:tavLst>
                                    </p:anim>
                                    <p:anim calcmode="lin" valueType="num">
                                      <p:cBhvr additive="base">
                                        <p:cTn id="10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500" fill="hold"/>
                                        <p:tgtEl>
                                          <p:spTgt spid="50"/>
                                        </p:tgtEl>
                                        <p:attrNameLst>
                                          <p:attrName>ppt_x</p:attrName>
                                        </p:attrNameLst>
                                      </p:cBhvr>
                                      <p:tavLst>
                                        <p:tav tm="0">
                                          <p:val>
                                            <p:strVal val="#ppt_x"/>
                                          </p:val>
                                        </p:tav>
                                        <p:tav tm="100000">
                                          <p:val>
                                            <p:strVal val="#ppt_x"/>
                                          </p:val>
                                        </p:tav>
                                      </p:tavLst>
                                    </p:anim>
                                    <p:anim calcmode="lin" valueType="num">
                                      <p:cBhvr additive="base">
                                        <p:cTn id="11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 calcmode="lin" valueType="num">
                                      <p:cBhvr additive="base">
                                        <p:cTn id="118" dur="500" fill="hold"/>
                                        <p:tgtEl>
                                          <p:spTgt spid="54"/>
                                        </p:tgtEl>
                                        <p:attrNameLst>
                                          <p:attrName>ppt_x</p:attrName>
                                        </p:attrNameLst>
                                      </p:cBhvr>
                                      <p:tavLst>
                                        <p:tav tm="0">
                                          <p:val>
                                            <p:strVal val="#ppt_x"/>
                                          </p:val>
                                        </p:tav>
                                        <p:tav tm="100000">
                                          <p:val>
                                            <p:strVal val="#ppt_x"/>
                                          </p:val>
                                        </p:tav>
                                      </p:tavLst>
                                    </p:anim>
                                    <p:anim calcmode="lin" valueType="num">
                                      <p:cBhvr additive="base">
                                        <p:cTn id="119"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p:cTn id="124" dur="500" fill="hold"/>
                                        <p:tgtEl>
                                          <p:spTgt spid="10"/>
                                        </p:tgtEl>
                                        <p:attrNameLst>
                                          <p:attrName>ppt_w</p:attrName>
                                        </p:attrNameLst>
                                      </p:cBhvr>
                                      <p:tavLst>
                                        <p:tav tm="0">
                                          <p:val>
                                            <p:fltVal val="0"/>
                                          </p:val>
                                        </p:tav>
                                        <p:tav tm="100000">
                                          <p:val>
                                            <p:strVal val="#ppt_w"/>
                                          </p:val>
                                        </p:tav>
                                      </p:tavLst>
                                    </p:anim>
                                    <p:anim calcmode="lin" valueType="num">
                                      <p:cBhvr>
                                        <p:cTn id="125" dur="500" fill="hold"/>
                                        <p:tgtEl>
                                          <p:spTgt spid="10"/>
                                        </p:tgtEl>
                                        <p:attrNameLst>
                                          <p:attrName>ppt_h</p:attrName>
                                        </p:attrNameLst>
                                      </p:cBhvr>
                                      <p:tavLst>
                                        <p:tav tm="0">
                                          <p:val>
                                            <p:fltVal val="0"/>
                                          </p:val>
                                        </p:tav>
                                        <p:tav tm="100000">
                                          <p:val>
                                            <p:strVal val="#ppt_h"/>
                                          </p:val>
                                        </p:tav>
                                      </p:tavLst>
                                    </p:anim>
                                    <p:animEffect transition="in" filter="fade">
                                      <p:cBhvr>
                                        <p:cTn id="126" dur="500"/>
                                        <p:tgtEl>
                                          <p:spTgt spid="10"/>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ppt_x"/>
                                          </p:val>
                                        </p:tav>
                                        <p:tav tm="100000">
                                          <p:val>
                                            <p:strVal val="#ppt_x"/>
                                          </p:val>
                                        </p:tav>
                                      </p:tavLst>
                                    </p:anim>
                                    <p:anim calcmode="lin" valueType="num">
                                      <p:cBhvr additive="base">
                                        <p:cTn id="1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 calcmode="lin" valueType="num">
                                      <p:cBhvr additive="base">
                                        <p:cTn id="137" dur="500" fill="hold"/>
                                        <p:tgtEl>
                                          <p:spTgt spid="12"/>
                                        </p:tgtEl>
                                        <p:attrNameLst>
                                          <p:attrName>ppt_x</p:attrName>
                                        </p:attrNameLst>
                                      </p:cBhvr>
                                      <p:tavLst>
                                        <p:tav tm="0">
                                          <p:val>
                                            <p:strVal val="#ppt_x"/>
                                          </p:val>
                                        </p:tav>
                                        <p:tav tm="100000">
                                          <p:val>
                                            <p:strVal val="#ppt_x"/>
                                          </p:val>
                                        </p:tav>
                                      </p:tavLst>
                                    </p:anim>
                                    <p:anim calcmode="lin" valueType="num">
                                      <p:cBhvr additive="base">
                                        <p:cTn id="1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5"/>
                                        </p:tgtEl>
                                        <p:attrNameLst>
                                          <p:attrName>style.visibility</p:attrName>
                                        </p:attrNameLst>
                                      </p:cBhvr>
                                      <p:to>
                                        <p:strVal val="visible"/>
                                      </p:to>
                                    </p:set>
                                    <p:anim calcmode="lin" valueType="num">
                                      <p:cBhvr additive="base">
                                        <p:cTn id="143" dur="500" fill="hold"/>
                                        <p:tgtEl>
                                          <p:spTgt spid="15"/>
                                        </p:tgtEl>
                                        <p:attrNameLst>
                                          <p:attrName>ppt_x</p:attrName>
                                        </p:attrNameLst>
                                      </p:cBhvr>
                                      <p:tavLst>
                                        <p:tav tm="0">
                                          <p:val>
                                            <p:strVal val="#ppt_x"/>
                                          </p:val>
                                        </p:tav>
                                        <p:tav tm="100000">
                                          <p:val>
                                            <p:strVal val="#ppt_x"/>
                                          </p:val>
                                        </p:tav>
                                      </p:tavLst>
                                    </p:anim>
                                    <p:anim calcmode="lin" valueType="num">
                                      <p:cBhvr additive="base">
                                        <p:cTn id="1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anim calcmode="lin" valueType="num">
                                      <p:cBhvr additive="base">
                                        <p:cTn id="149" dur="500" fill="hold"/>
                                        <p:tgtEl>
                                          <p:spTgt spid="49"/>
                                        </p:tgtEl>
                                        <p:attrNameLst>
                                          <p:attrName>ppt_x</p:attrName>
                                        </p:attrNameLst>
                                      </p:cBhvr>
                                      <p:tavLst>
                                        <p:tav tm="0">
                                          <p:val>
                                            <p:strVal val="#ppt_x"/>
                                          </p:val>
                                        </p:tav>
                                        <p:tav tm="100000">
                                          <p:val>
                                            <p:strVal val="#ppt_x"/>
                                          </p:val>
                                        </p:tav>
                                      </p:tavLst>
                                    </p:anim>
                                    <p:anim calcmode="lin" valueType="num">
                                      <p:cBhvr additive="base">
                                        <p:cTn id="1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6"/>
                                        </p:tgtEl>
                                        <p:attrNameLst>
                                          <p:attrName>style.visibility</p:attrName>
                                        </p:attrNameLst>
                                      </p:cBhvr>
                                      <p:to>
                                        <p:strVal val="visible"/>
                                      </p:to>
                                    </p:set>
                                    <p:anim calcmode="lin" valueType="num">
                                      <p:cBhvr>
                                        <p:cTn id="161" dur="500" fill="hold"/>
                                        <p:tgtEl>
                                          <p:spTgt spid="6"/>
                                        </p:tgtEl>
                                        <p:attrNameLst>
                                          <p:attrName>ppt_w</p:attrName>
                                        </p:attrNameLst>
                                      </p:cBhvr>
                                      <p:tavLst>
                                        <p:tav tm="0">
                                          <p:val>
                                            <p:fltVal val="0"/>
                                          </p:val>
                                        </p:tav>
                                        <p:tav tm="100000">
                                          <p:val>
                                            <p:strVal val="#ppt_w"/>
                                          </p:val>
                                        </p:tav>
                                      </p:tavLst>
                                    </p:anim>
                                    <p:anim calcmode="lin" valueType="num">
                                      <p:cBhvr>
                                        <p:cTn id="162" dur="500" fill="hold"/>
                                        <p:tgtEl>
                                          <p:spTgt spid="6"/>
                                        </p:tgtEl>
                                        <p:attrNameLst>
                                          <p:attrName>ppt_h</p:attrName>
                                        </p:attrNameLst>
                                      </p:cBhvr>
                                      <p:tavLst>
                                        <p:tav tm="0">
                                          <p:val>
                                            <p:fltVal val="0"/>
                                          </p:val>
                                        </p:tav>
                                        <p:tav tm="100000">
                                          <p:val>
                                            <p:strVal val="#ppt_h"/>
                                          </p:val>
                                        </p:tav>
                                      </p:tavLst>
                                    </p:anim>
                                    <p:animEffect transition="in" filter="fade">
                                      <p:cBhvr>
                                        <p:cTn id="163" dur="500"/>
                                        <p:tgtEl>
                                          <p:spTgt spid="6"/>
                                        </p:tgtEl>
                                      </p:cBhvr>
                                    </p:animEffect>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additive="base">
                                        <p:cTn id="168" dur="500" fill="hold"/>
                                        <p:tgtEl>
                                          <p:spTgt spid="24"/>
                                        </p:tgtEl>
                                        <p:attrNameLst>
                                          <p:attrName>ppt_x</p:attrName>
                                        </p:attrNameLst>
                                      </p:cBhvr>
                                      <p:tavLst>
                                        <p:tav tm="0">
                                          <p:val>
                                            <p:strVal val="#ppt_x"/>
                                          </p:val>
                                        </p:tav>
                                        <p:tav tm="100000">
                                          <p:val>
                                            <p:strVal val="#ppt_x"/>
                                          </p:val>
                                        </p:tav>
                                      </p:tavLst>
                                    </p:anim>
                                    <p:anim calcmode="lin" valueType="num">
                                      <p:cBhvr additive="base">
                                        <p:cTn id="1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16"/>
                                        </p:tgtEl>
                                        <p:attrNameLst>
                                          <p:attrName>style.visibility</p:attrName>
                                        </p:attrNameLst>
                                      </p:cBhvr>
                                      <p:to>
                                        <p:strVal val="visible"/>
                                      </p:to>
                                    </p:set>
                                    <p:anim calcmode="lin" valueType="num">
                                      <p:cBhvr additive="base">
                                        <p:cTn id="174" dur="500" fill="hold"/>
                                        <p:tgtEl>
                                          <p:spTgt spid="16"/>
                                        </p:tgtEl>
                                        <p:attrNameLst>
                                          <p:attrName>ppt_x</p:attrName>
                                        </p:attrNameLst>
                                      </p:cBhvr>
                                      <p:tavLst>
                                        <p:tav tm="0">
                                          <p:val>
                                            <p:strVal val="#ppt_x"/>
                                          </p:val>
                                        </p:tav>
                                        <p:tav tm="100000">
                                          <p:val>
                                            <p:strVal val="#ppt_x"/>
                                          </p:val>
                                        </p:tav>
                                      </p:tavLst>
                                    </p:anim>
                                    <p:anim calcmode="lin" valueType="num">
                                      <p:cBhvr additive="base">
                                        <p:cTn id="17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21"/>
                                        </p:tgtEl>
                                        <p:attrNameLst>
                                          <p:attrName>style.visibility</p:attrName>
                                        </p:attrNameLst>
                                      </p:cBhvr>
                                      <p:to>
                                        <p:strVal val="visible"/>
                                      </p:to>
                                    </p:set>
                                    <p:anim calcmode="lin" valueType="num">
                                      <p:cBhvr additive="base">
                                        <p:cTn id="180" dur="500" fill="hold"/>
                                        <p:tgtEl>
                                          <p:spTgt spid="21"/>
                                        </p:tgtEl>
                                        <p:attrNameLst>
                                          <p:attrName>ppt_x</p:attrName>
                                        </p:attrNameLst>
                                      </p:cBhvr>
                                      <p:tavLst>
                                        <p:tav tm="0">
                                          <p:val>
                                            <p:strVal val="#ppt_x"/>
                                          </p:val>
                                        </p:tav>
                                        <p:tav tm="100000">
                                          <p:val>
                                            <p:strVal val="#ppt_x"/>
                                          </p:val>
                                        </p:tav>
                                      </p:tavLst>
                                    </p:anim>
                                    <p:anim calcmode="lin" valueType="num">
                                      <p:cBhvr additive="base">
                                        <p:cTn id="1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27"/>
                                        </p:tgtEl>
                                        <p:attrNameLst>
                                          <p:attrName>style.visibility</p:attrName>
                                        </p:attrNameLst>
                                      </p:cBhvr>
                                      <p:to>
                                        <p:strVal val="visible"/>
                                      </p:to>
                                    </p:set>
                                    <p:anim calcmode="lin" valueType="num">
                                      <p:cBhvr additive="base">
                                        <p:cTn id="186" dur="500" fill="hold"/>
                                        <p:tgtEl>
                                          <p:spTgt spid="27"/>
                                        </p:tgtEl>
                                        <p:attrNameLst>
                                          <p:attrName>ppt_x</p:attrName>
                                        </p:attrNameLst>
                                      </p:cBhvr>
                                      <p:tavLst>
                                        <p:tav tm="0">
                                          <p:val>
                                            <p:strVal val="#ppt_x"/>
                                          </p:val>
                                        </p:tav>
                                        <p:tav tm="100000">
                                          <p:val>
                                            <p:strVal val="#ppt_x"/>
                                          </p:val>
                                        </p:tav>
                                      </p:tavLst>
                                    </p:anim>
                                    <p:anim calcmode="lin" valueType="num">
                                      <p:cBhvr additive="base">
                                        <p:cTn id="1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1027"/>
                                        </p:tgtEl>
                                        <p:attrNameLst>
                                          <p:attrName>style.visibility</p:attrName>
                                        </p:attrNameLst>
                                      </p:cBhvr>
                                      <p:to>
                                        <p:strVal val="visible"/>
                                      </p:to>
                                    </p:set>
                                    <p:anim calcmode="lin" valueType="num">
                                      <p:cBhvr additive="base">
                                        <p:cTn id="192" dur="500" fill="hold"/>
                                        <p:tgtEl>
                                          <p:spTgt spid="1027"/>
                                        </p:tgtEl>
                                        <p:attrNameLst>
                                          <p:attrName>ppt_x</p:attrName>
                                        </p:attrNameLst>
                                      </p:cBhvr>
                                      <p:tavLst>
                                        <p:tav tm="0">
                                          <p:val>
                                            <p:strVal val="#ppt_x"/>
                                          </p:val>
                                        </p:tav>
                                        <p:tav tm="100000">
                                          <p:val>
                                            <p:strVal val="#ppt_x"/>
                                          </p:val>
                                        </p:tav>
                                      </p:tavLst>
                                    </p:anim>
                                    <p:anim calcmode="lin" valueType="num">
                                      <p:cBhvr additive="base">
                                        <p:cTn id="19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grpId="0" nodeType="clickEffect">
                                  <p:stCondLst>
                                    <p:cond delay="0"/>
                                  </p:stCondLst>
                                  <p:childTnLst>
                                    <p:set>
                                      <p:cBhvr>
                                        <p:cTn id="197" dur="1" fill="hold">
                                          <p:stCondLst>
                                            <p:cond delay="0"/>
                                          </p:stCondLst>
                                        </p:cTn>
                                        <p:tgtEl>
                                          <p:spTgt spid="35"/>
                                        </p:tgtEl>
                                        <p:attrNameLst>
                                          <p:attrName>style.visibility</p:attrName>
                                        </p:attrNameLst>
                                      </p:cBhvr>
                                      <p:to>
                                        <p:strVal val="visible"/>
                                      </p:to>
                                    </p:set>
                                    <p:anim calcmode="lin" valueType="num">
                                      <p:cBhvr>
                                        <p:cTn id="198" dur="500" fill="hold"/>
                                        <p:tgtEl>
                                          <p:spTgt spid="35"/>
                                        </p:tgtEl>
                                        <p:attrNameLst>
                                          <p:attrName>ppt_w</p:attrName>
                                        </p:attrNameLst>
                                      </p:cBhvr>
                                      <p:tavLst>
                                        <p:tav tm="0">
                                          <p:val>
                                            <p:fltVal val="0"/>
                                          </p:val>
                                        </p:tav>
                                        <p:tav tm="100000">
                                          <p:val>
                                            <p:strVal val="#ppt_w"/>
                                          </p:val>
                                        </p:tav>
                                      </p:tavLst>
                                    </p:anim>
                                    <p:anim calcmode="lin" valueType="num">
                                      <p:cBhvr>
                                        <p:cTn id="199" dur="500" fill="hold"/>
                                        <p:tgtEl>
                                          <p:spTgt spid="35"/>
                                        </p:tgtEl>
                                        <p:attrNameLst>
                                          <p:attrName>ppt_h</p:attrName>
                                        </p:attrNameLst>
                                      </p:cBhvr>
                                      <p:tavLst>
                                        <p:tav tm="0">
                                          <p:val>
                                            <p:fltVal val="0"/>
                                          </p:val>
                                        </p:tav>
                                        <p:tav tm="100000">
                                          <p:val>
                                            <p:strVal val="#ppt_h"/>
                                          </p:val>
                                        </p:tav>
                                      </p:tavLst>
                                    </p:anim>
                                    <p:animEffect transition="in" filter="fade">
                                      <p:cBhvr>
                                        <p:cTn id="200" dur="500"/>
                                        <p:tgtEl>
                                          <p:spTgt spid="35"/>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7"/>
                                        </p:tgtEl>
                                        <p:attrNameLst>
                                          <p:attrName>style.visibility</p:attrName>
                                        </p:attrNameLst>
                                      </p:cBhvr>
                                      <p:to>
                                        <p:strVal val="visible"/>
                                      </p:to>
                                    </p:set>
                                    <p:anim calcmode="lin" valueType="num">
                                      <p:cBhvr additive="base">
                                        <p:cTn id="205" dur="500" fill="hold"/>
                                        <p:tgtEl>
                                          <p:spTgt spid="37"/>
                                        </p:tgtEl>
                                        <p:attrNameLst>
                                          <p:attrName>ppt_x</p:attrName>
                                        </p:attrNameLst>
                                      </p:cBhvr>
                                      <p:tavLst>
                                        <p:tav tm="0">
                                          <p:val>
                                            <p:strVal val="#ppt_x"/>
                                          </p:val>
                                        </p:tav>
                                        <p:tav tm="100000">
                                          <p:val>
                                            <p:strVal val="#ppt_x"/>
                                          </p:val>
                                        </p:tav>
                                      </p:tavLst>
                                    </p:anim>
                                    <p:anim calcmode="lin" valueType="num">
                                      <p:cBhvr additive="base">
                                        <p:cTn id="20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39"/>
                                        </p:tgtEl>
                                        <p:attrNameLst>
                                          <p:attrName>style.visibility</p:attrName>
                                        </p:attrNameLst>
                                      </p:cBhvr>
                                      <p:to>
                                        <p:strVal val="visible"/>
                                      </p:to>
                                    </p:set>
                                    <p:anim calcmode="lin" valueType="num">
                                      <p:cBhvr additive="base">
                                        <p:cTn id="211" dur="500" fill="hold"/>
                                        <p:tgtEl>
                                          <p:spTgt spid="39"/>
                                        </p:tgtEl>
                                        <p:attrNameLst>
                                          <p:attrName>ppt_x</p:attrName>
                                        </p:attrNameLst>
                                      </p:cBhvr>
                                      <p:tavLst>
                                        <p:tav tm="0">
                                          <p:val>
                                            <p:strVal val="#ppt_x"/>
                                          </p:val>
                                        </p:tav>
                                        <p:tav tm="100000">
                                          <p:val>
                                            <p:strVal val="#ppt_x"/>
                                          </p:val>
                                        </p:tav>
                                      </p:tavLst>
                                    </p:anim>
                                    <p:anim calcmode="lin" valueType="num">
                                      <p:cBhvr additive="base">
                                        <p:cTn id="2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40"/>
                                        </p:tgtEl>
                                        <p:attrNameLst>
                                          <p:attrName>style.visibility</p:attrName>
                                        </p:attrNameLst>
                                      </p:cBhvr>
                                      <p:to>
                                        <p:strVal val="visible"/>
                                      </p:to>
                                    </p:set>
                                    <p:anim calcmode="lin" valueType="num">
                                      <p:cBhvr additive="base">
                                        <p:cTn id="217" dur="500" fill="hold"/>
                                        <p:tgtEl>
                                          <p:spTgt spid="40"/>
                                        </p:tgtEl>
                                        <p:attrNameLst>
                                          <p:attrName>ppt_x</p:attrName>
                                        </p:attrNameLst>
                                      </p:cBhvr>
                                      <p:tavLst>
                                        <p:tav tm="0">
                                          <p:val>
                                            <p:strVal val="#ppt_x"/>
                                          </p:val>
                                        </p:tav>
                                        <p:tav tm="100000">
                                          <p:val>
                                            <p:strVal val="#ppt_x"/>
                                          </p:val>
                                        </p:tav>
                                      </p:tavLst>
                                    </p:anim>
                                    <p:anim calcmode="lin" valueType="num">
                                      <p:cBhvr additive="base">
                                        <p:cTn id="2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41"/>
                                        </p:tgtEl>
                                        <p:attrNameLst>
                                          <p:attrName>style.visibility</p:attrName>
                                        </p:attrNameLst>
                                      </p:cBhvr>
                                      <p:to>
                                        <p:strVal val="visible"/>
                                      </p:to>
                                    </p:set>
                                    <p:anim calcmode="lin" valueType="num">
                                      <p:cBhvr additive="base">
                                        <p:cTn id="223" dur="500" fill="hold"/>
                                        <p:tgtEl>
                                          <p:spTgt spid="41"/>
                                        </p:tgtEl>
                                        <p:attrNameLst>
                                          <p:attrName>ppt_x</p:attrName>
                                        </p:attrNameLst>
                                      </p:cBhvr>
                                      <p:tavLst>
                                        <p:tav tm="0">
                                          <p:val>
                                            <p:strVal val="#ppt_x"/>
                                          </p:val>
                                        </p:tav>
                                        <p:tav tm="100000">
                                          <p:val>
                                            <p:strVal val="#ppt_x"/>
                                          </p:val>
                                        </p:tav>
                                      </p:tavLst>
                                    </p:anim>
                                    <p:anim calcmode="lin" valueType="num">
                                      <p:cBhvr additive="base">
                                        <p:cTn id="2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42"/>
                                        </p:tgtEl>
                                        <p:attrNameLst>
                                          <p:attrName>style.visibility</p:attrName>
                                        </p:attrNameLst>
                                      </p:cBhvr>
                                      <p:to>
                                        <p:strVal val="visible"/>
                                      </p:to>
                                    </p:set>
                                    <p:anim calcmode="lin" valueType="num">
                                      <p:cBhvr additive="base">
                                        <p:cTn id="229" dur="500" fill="hold"/>
                                        <p:tgtEl>
                                          <p:spTgt spid="42"/>
                                        </p:tgtEl>
                                        <p:attrNameLst>
                                          <p:attrName>ppt_x</p:attrName>
                                        </p:attrNameLst>
                                      </p:cBhvr>
                                      <p:tavLst>
                                        <p:tav tm="0">
                                          <p:val>
                                            <p:strVal val="#ppt_x"/>
                                          </p:val>
                                        </p:tav>
                                        <p:tav tm="100000">
                                          <p:val>
                                            <p:strVal val="#ppt_x"/>
                                          </p:val>
                                        </p:tav>
                                      </p:tavLst>
                                    </p:anim>
                                    <p:anim calcmode="lin" valueType="num">
                                      <p:cBhvr additive="base">
                                        <p:cTn id="2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53" presetClass="entr" presetSubtype="16" fill="hold" grpId="0" nodeType="clickEffect">
                                  <p:stCondLst>
                                    <p:cond delay="0"/>
                                  </p:stCondLst>
                                  <p:childTnLst>
                                    <p:set>
                                      <p:cBhvr>
                                        <p:cTn id="234" dur="1" fill="hold">
                                          <p:stCondLst>
                                            <p:cond delay="0"/>
                                          </p:stCondLst>
                                        </p:cTn>
                                        <p:tgtEl>
                                          <p:spTgt spid="43"/>
                                        </p:tgtEl>
                                        <p:attrNameLst>
                                          <p:attrName>style.visibility</p:attrName>
                                        </p:attrNameLst>
                                      </p:cBhvr>
                                      <p:to>
                                        <p:strVal val="visible"/>
                                      </p:to>
                                    </p:set>
                                    <p:anim calcmode="lin" valueType="num">
                                      <p:cBhvr>
                                        <p:cTn id="235" dur="500" fill="hold"/>
                                        <p:tgtEl>
                                          <p:spTgt spid="43"/>
                                        </p:tgtEl>
                                        <p:attrNameLst>
                                          <p:attrName>ppt_w</p:attrName>
                                        </p:attrNameLst>
                                      </p:cBhvr>
                                      <p:tavLst>
                                        <p:tav tm="0">
                                          <p:val>
                                            <p:fltVal val="0"/>
                                          </p:val>
                                        </p:tav>
                                        <p:tav tm="100000">
                                          <p:val>
                                            <p:strVal val="#ppt_w"/>
                                          </p:val>
                                        </p:tav>
                                      </p:tavLst>
                                    </p:anim>
                                    <p:anim calcmode="lin" valueType="num">
                                      <p:cBhvr>
                                        <p:cTn id="236" dur="500" fill="hold"/>
                                        <p:tgtEl>
                                          <p:spTgt spid="43"/>
                                        </p:tgtEl>
                                        <p:attrNameLst>
                                          <p:attrName>ppt_h</p:attrName>
                                        </p:attrNameLst>
                                      </p:cBhvr>
                                      <p:tavLst>
                                        <p:tav tm="0">
                                          <p:val>
                                            <p:fltVal val="0"/>
                                          </p:val>
                                        </p:tav>
                                        <p:tav tm="100000">
                                          <p:val>
                                            <p:strVal val="#ppt_h"/>
                                          </p:val>
                                        </p:tav>
                                      </p:tavLst>
                                    </p:anim>
                                    <p:animEffect transition="in" filter="fade">
                                      <p:cBhvr>
                                        <p:cTn id="237" dur="500"/>
                                        <p:tgtEl>
                                          <p:spTgt spid="43"/>
                                        </p:tgtEl>
                                      </p:cBhvr>
                                    </p:animEffect>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44"/>
                                        </p:tgtEl>
                                        <p:attrNameLst>
                                          <p:attrName>style.visibility</p:attrName>
                                        </p:attrNameLst>
                                      </p:cBhvr>
                                      <p:to>
                                        <p:strVal val="visible"/>
                                      </p:to>
                                    </p:set>
                                    <p:anim calcmode="lin" valueType="num">
                                      <p:cBhvr additive="base">
                                        <p:cTn id="242" dur="500" fill="hold"/>
                                        <p:tgtEl>
                                          <p:spTgt spid="44"/>
                                        </p:tgtEl>
                                        <p:attrNameLst>
                                          <p:attrName>ppt_x</p:attrName>
                                        </p:attrNameLst>
                                      </p:cBhvr>
                                      <p:tavLst>
                                        <p:tav tm="0">
                                          <p:val>
                                            <p:strVal val="#ppt_x"/>
                                          </p:val>
                                        </p:tav>
                                        <p:tav tm="100000">
                                          <p:val>
                                            <p:strVal val="#ppt_x"/>
                                          </p:val>
                                        </p:tav>
                                      </p:tavLst>
                                    </p:anim>
                                    <p:anim calcmode="lin" valueType="num">
                                      <p:cBhvr additive="base">
                                        <p:cTn id="2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45"/>
                                        </p:tgtEl>
                                        <p:attrNameLst>
                                          <p:attrName>style.visibility</p:attrName>
                                        </p:attrNameLst>
                                      </p:cBhvr>
                                      <p:to>
                                        <p:strVal val="visible"/>
                                      </p:to>
                                    </p:set>
                                    <p:anim calcmode="lin" valueType="num">
                                      <p:cBhvr additive="base">
                                        <p:cTn id="248" dur="500" fill="hold"/>
                                        <p:tgtEl>
                                          <p:spTgt spid="45"/>
                                        </p:tgtEl>
                                        <p:attrNameLst>
                                          <p:attrName>ppt_x</p:attrName>
                                        </p:attrNameLst>
                                      </p:cBhvr>
                                      <p:tavLst>
                                        <p:tav tm="0">
                                          <p:val>
                                            <p:strVal val="#ppt_x"/>
                                          </p:val>
                                        </p:tav>
                                        <p:tav tm="100000">
                                          <p:val>
                                            <p:strVal val="#ppt_x"/>
                                          </p:val>
                                        </p:tav>
                                      </p:tavLst>
                                    </p:anim>
                                    <p:anim calcmode="lin" valueType="num">
                                      <p:cBhvr additive="base">
                                        <p:cTn id="24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grpId="0" nodeType="clickEffect">
                                  <p:stCondLst>
                                    <p:cond delay="0"/>
                                  </p:stCondLst>
                                  <p:childTnLst>
                                    <p:set>
                                      <p:cBhvr>
                                        <p:cTn id="253" dur="1" fill="hold">
                                          <p:stCondLst>
                                            <p:cond delay="0"/>
                                          </p:stCondLst>
                                        </p:cTn>
                                        <p:tgtEl>
                                          <p:spTgt spid="47"/>
                                        </p:tgtEl>
                                        <p:attrNameLst>
                                          <p:attrName>style.visibility</p:attrName>
                                        </p:attrNameLst>
                                      </p:cBhvr>
                                      <p:to>
                                        <p:strVal val="visible"/>
                                      </p:to>
                                    </p:set>
                                    <p:anim calcmode="lin" valueType="num">
                                      <p:cBhvr additive="base">
                                        <p:cTn id="254" dur="500" fill="hold"/>
                                        <p:tgtEl>
                                          <p:spTgt spid="47"/>
                                        </p:tgtEl>
                                        <p:attrNameLst>
                                          <p:attrName>ppt_x</p:attrName>
                                        </p:attrNameLst>
                                      </p:cBhvr>
                                      <p:tavLst>
                                        <p:tav tm="0">
                                          <p:val>
                                            <p:strVal val="#ppt_x"/>
                                          </p:val>
                                        </p:tav>
                                        <p:tav tm="100000">
                                          <p:val>
                                            <p:strVal val="#ppt_x"/>
                                          </p:val>
                                        </p:tav>
                                      </p:tavLst>
                                    </p:anim>
                                    <p:anim calcmode="lin" valueType="num">
                                      <p:cBhvr additive="base">
                                        <p:cTn id="25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46"/>
                                        </p:tgtEl>
                                        <p:attrNameLst>
                                          <p:attrName>style.visibility</p:attrName>
                                        </p:attrNameLst>
                                      </p:cBhvr>
                                      <p:to>
                                        <p:strVal val="visible"/>
                                      </p:to>
                                    </p:set>
                                    <p:anim calcmode="lin" valueType="num">
                                      <p:cBhvr additive="base">
                                        <p:cTn id="260" dur="500" fill="hold"/>
                                        <p:tgtEl>
                                          <p:spTgt spid="46"/>
                                        </p:tgtEl>
                                        <p:attrNameLst>
                                          <p:attrName>ppt_x</p:attrName>
                                        </p:attrNameLst>
                                      </p:cBhvr>
                                      <p:tavLst>
                                        <p:tav tm="0">
                                          <p:val>
                                            <p:strVal val="#ppt_x"/>
                                          </p:val>
                                        </p:tav>
                                        <p:tav tm="100000">
                                          <p:val>
                                            <p:strVal val="#ppt_x"/>
                                          </p:val>
                                        </p:tav>
                                      </p:tavLst>
                                    </p:anim>
                                    <p:anim calcmode="lin" valueType="num">
                                      <p:cBhvr additive="base">
                                        <p:cTn id="26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48"/>
                                        </p:tgtEl>
                                        <p:attrNameLst>
                                          <p:attrName>style.visibility</p:attrName>
                                        </p:attrNameLst>
                                      </p:cBhvr>
                                      <p:to>
                                        <p:strVal val="visible"/>
                                      </p:to>
                                    </p:set>
                                    <p:anim calcmode="lin" valueType="num">
                                      <p:cBhvr additive="base">
                                        <p:cTn id="266" dur="500" fill="hold"/>
                                        <p:tgtEl>
                                          <p:spTgt spid="48"/>
                                        </p:tgtEl>
                                        <p:attrNameLst>
                                          <p:attrName>ppt_x</p:attrName>
                                        </p:attrNameLst>
                                      </p:cBhvr>
                                      <p:tavLst>
                                        <p:tav tm="0">
                                          <p:val>
                                            <p:strVal val="#ppt_x"/>
                                          </p:val>
                                        </p:tav>
                                        <p:tav tm="100000">
                                          <p:val>
                                            <p:strVal val="#ppt_x"/>
                                          </p:val>
                                        </p:tav>
                                      </p:tavLst>
                                    </p:anim>
                                    <p:anim calcmode="lin" valueType="num">
                                      <p:cBhvr additive="base">
                                        <p:cTn id="26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8" grpId="0"/>
      <p:bldP spid="9" grpId="0" animBg="1"/>
      <p:bldP spid="10" grpId="0"/>
      <p:bldP spid="11" grpId="0"/>
      <p:bldP spid="12" grpId="0"/>
      <p:bldP spid="15" grpId="0"/>
      <p:bldP spid="17" grpId="0" animBg="1"/>
      <p:bldP spid="6" grpId="0"/>
      <p:bldP spid="24" grpId="0"/>
      <p:bldP spid="27" grpId="0"/>
      <p:bldP spid="35" grpId="0"/>
      <p:bldP spid="37" grpId="0"/>
      <p:bldP spid="39" grpId="0"/>
      <p:bldP spid="40" grpId="0"/>
      <p:bldP spid="41" grpId="0"/>
      <p:bldP spid="42" grpId="0" animBg="1"/>
      <p:bldP spid="43" grpId="0"/>
      <p:bldP spid="44" grpId="0"/>
      <p:bldP spid="45" grpId="0"/>
      <p:bldP spid="46" grpId="0"/>
      <p:bldP spid="47" grpId="0"/>
      <p:bldP spid="48" grpId="0" animBg="1"/>
      <p:bldP spid="20" grpId="0"/>
      <p:bldP spid="49" grpId="0"/>
      <p:bldP spid="50" grpId="0"/>
      <p:bldP spid="51" grpId="0"/>
      <p:bldP spid="52" grpId="0"/>
      <p:bldP spid="53" grpId="0"/>
      <p:bldP spid="54" grpId="0" animBg="1"/>
      <p:bldP spid="55" grpId="0"/>
      <p:bldP spid="56" grpId="0"/>
      <p:bldP spid="57" grpId="0"/>
      <p:bldP spid="1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chemeClr val="accent3">
              <a:lumMod val="40000"/>
              <a:lumOff val="60000"/>
            </a:schemeClr>
          </a:solidFill>
        </p:spPr>
        <p:txBody>
          <a:bodyPr wrap="square" rtlCol="0">
            <a:spAutoFit/>
          </a:bodyPr>
          <a:lstStyle/>
          <a:p>
            <a:r>
              <a:rPr lang="en-US" sz="3200" dirty="0" smtClean="0"/>
              <a:t>                                       </a:t>
            </a:r>
            <a:r>
              <a:rPr lang="en-US" sz="3200" b="1" dirty="0" err="1" smtClean="0"/>
              <a:t>বাড়ির</a:t>
            </a:r>
            <a:r>
              <a:rPr lang="en-US" sz="3200" b="1" dirty="0" smtClean="0"/>
              <a:t> </a:t>
            </a:r>
            <a:r>
              <a:rPr lang="en-US" sz="3200" b="1" dirty="0" err="1" smtClean="0"/>
              <a:t>কাজ</a:t>
            </a:r>
            <a:r>
              <a:rPr lang="en-US" sz="3200" b="1" dirty="0" smtClean="0"/>
              <a:t>:</a:t>
            </a:r>
            <a:endParaRPr lang="en-US" sz="3200" b="1" dirty="0"/>
          </a:p>
        </p:txBody>
      </p:sp>
      <p:sp>
        <p:nvSpPr>
          <p:cNvPr id="3" name="TextBox 2"/>
          <p:cNvSpPr txBox="1"/>
          <p:nvPr/>
        </p:nvSpPr>
        <p:spPr>
          <a:xfrm>
            <a:off x="0" y="570719"/>
            <a:ext cx="9144000" cy="461665"/>
          </a:xfrm>
          <a:prstGeom prst="rect">
            <a:avLst/>
          </a:prstGeom>
          <a:noFill/>
        </p:spPr>
        <p:txBody>
          <a:bodyPr wrap="square" rtlCol="0">
            <a:spAutoFit/>
          </a:bodyPr>
          <a:lstStyle/>
          <a:p>
            <a:r>
              <a:rPr lang="bn-IN" sz="2400" dirty="0" smtClean="0"/>
              <a:t>নিম্নের তালিকাটি লক্ষ্য কর এবং সং</a:t>
            </a:r>
            <a:r>
              <a:rPr lang="en-US" sz="2400" dirty="0" err="1" smtClean="0"/>
              <a:t>শ্লিষ্ট্য</a:t>
            </a:r>
            <a:r>
              <a:rPr lang="en-US" sz="2400" dirty="0" smtClean="0"/>
              <a:t> </a:t>
            </a:r>
            <a:r>
              <a:rPr lang="en-US" sz="2400" dirty="0" err="1" smtClean="0"/>
              <a:t>প্রশ্নগুলোর</a:t>
            </a:r>
            <a:r>
              <a:rPr lang="en-US" sz="2400" dirty="0" smtClean="0"/>
              <a:t> </a:t>
            </a:r>
            <a:r>
              <a:rPr lang="en-US" sz="2400" dirty="0" err="1" smtClean="0"/>
              <a:t>যথাযথ</a:t>
            </a:r>
            <a:r>
              <a:rPr lang="en-US" sz="2400" dirty="0" smtClean="0"/>
              <a:t> </a:t>
            </a:r>
            <a:r>
              <a:rPr lang="en-US" sz="2400" dirty="0" err="1" smtClean="0"/>
              <a:t>উত্তর</a:t>
            </a:r>
            <a:r>
              <a:rPr lang="en-US" sz="2400" dirty="0" smtClean="0"/>
              <a:t> </a:t>
            </a:r>
            <a:r>
              <a:rPr lang="en-US" sz="2400" dirty="0" err="1" smtClean="0"/>
              <a:t>দাও</a:t>
            </a:r>
            <a:r>
              <a:rPr lang="en-US" sz="2400" dirty="0" smtClean="0"/>
              <a:t> :</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33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80" y="4919008"/>
            <a:ext cx="9142520" cy="1938992"/>
          </a:xfrm>
          <a:prstGeom prst="rect">
            <a:avLst/>
          </a:prstGeom>
          <a:noFill/>
        </p:spPr>
        <p:txBody>
          <a:bodyPr wrap="square" rtlCol="0">
            <a:spAutoFit/>
          </a:bodyPr>
          <a:lstStyle/>
          <a:p>
            <a:r>
              <a:rPr lang="bn-IN" sz="2400" dirty="0" smtClean="0"/>
              <a:t>ক) অর্থনৈতিক পরিকল্পনা কী ?</a:t>
            </a:r>
            <a:endParaRPr lang="en-US" sz="2400" dirty="0" smtClean="0"/>
          </a:p>
          <a:p>
            <a:r>
              <a:rPr lang="bn-IN" sz="2400" dirty="0" smtClean="0"/>
              <a:t>খ) বার্ষিক উন্নয়ন পরিকল্পনা বলতে কী বোঝায় ?</a:t>
            </a:r>
          </a:p>
          <a:p>
            <a:r>
              <a:rPr lang="bn-IN" sz="2400" dirty="0" smtClean="0"/>
              <a:t>গ) উন্নয়ন পরিকল্পনার ধরন হিসাবে ‘গ’ পরিকল্পনার প্রকৃতি ব্যাখ্যা কর।</a:t>
            </a:r>
          </a:p>
          <a:p>
            <a:r>
              <a:rPr lang="bn-IN" sz="2400" dirty="0" smtClean="0"/>
              <a:t>ঘ)</a:t>
            </a:r>
            <a:r>
              <a:rPr lang="en-US" sz="2400" dirty="0" smtClean="0"/>
              <a:t> </a:t>
            </a:r>
            <a:r>
              <a:rPr lang="en-US" sz="2400" dirty="0" err="1" smtClean="0"/>
              <a:t>বাংলাদেশ</a:t>
            </a:r>
            <a:r>
              <a:rPr lang="en-US" sz="2400" dirty="0" smtClean="0"/>
              <a:t> </a:t>
            </a:r>
            <a:r>
              <a:rPr lang="en-US" sz="2400" dirty="0" err="1" smtClean="0"/>
              <a:t>সরকার</a:t>
            </a:r>
            <a:r>
              <a:rPr lang="en-US" sz="2400" dirty="0" smtClean="0"/>
              <a:t> </a:t>
            </a:r>
            <a:r>
              <a:rPr lang="en-US" sz="2400" dirty="0" err="1" smtClean="0"/>
              <a:t>গৃহিত</a:t>
            </a:r>
            <a:r>
              <a:rPr lang="en-US" sz="2400" dirty="0" smtClean="0"/>
              <a:t> ‘</a:t>
            </a:r>
            <a:r>
              <a:rPr lang="en-US" sz="2400" dirty="0" err="1" smtClean="0"/>
              <a:t>রূপকল্প</a:t>
            </a:r>
            <a:r>
              <a:rPr lang="en-US" sz="2400" dirty="0" smtClean="0"/>
              <a:t>- ২০২১’; </a:t>
            </a:r>
            <a:r>
              <a:rPr lang="en-US" sz="2400" dirty="0" err="1" smtClean="0"/>
              <a:t>উদ্দীপকের</a:t>
            </a:r>
            <a:r>
              <a:rPr lang="en-US" sz="2400" dirty="0" smtClean="0"/>
              <a:t> ‘গ’ </a:t>
            </a:r>
            <a:r>
              <a:rPr lang="en-US" sz="2400" dirty="0" err="1" smtClean="0"/>
              <a:t>পরিকল্পনার</a:t>
            </a:r>
            <a:r>
              <a:rPr lang="en-US" sz="2400" dirty="0" smtClean="0"/>
              <a:t> </a:t>
            </a:r>
            <a:r>
              <a:rPr lang="en-US" sz="2400" dirty="0" err="1" smtClean="0"/>
              <a:t>সাথে</a:t>
            </a:r>
            <a:r>
              <a:rPr lang="en-US" sz="2400" dirty="0" smtClean="0"/>
              <a:t> </a:t>
            </a:r>
            <a:r>
              <a:rPr lang="en-US" sz="2400" dirty="0" err="1" smtClean="0"/>
              <a:t>কী</a:t>
            </a:r>
            <a:r>
              <a:rPr lang="en-US" sz="2400" dirty="0" smtClean="0"/>
              <a:t> </a:t>
            </a:r>
            <a:r>
              <a:rPr lang="en-US" sz="2400" dirty="0" err="1" smtClean="0"/>
              <a:t>সম্পর্কযুক্ত</a:t>
            </a:r>
            <a:r>
              <a:rPr lang="en-US" sz="2400" dirty="0" smtClean="0"/>
              <a:t> ? </a:t>
            </a:r>
            <a:r>
              <a:rPr lang="en-US" sz="2400" dirty="0" err="1" smtClean="0"/>
              <a:t>এই</a:t>
            </a:r>
            <a:r>
              <a:rPr lang="en-US" sz="2400" dirty="0" smtClean="0"/>
              <a:t> </a:t>
            </a:r>
            <a:r>
              <a:rPr lang="en-US" sz="2400" dirty="0" err="1" smtClean="0"/>
              <a:t>পরিকল্পনার</a:t>
            </a:r>
            <a:r>
              <a:rPr lang="en-US" sz="2400" dirty="0" smtClean="0"/>
              <a:t> </a:t>
            </a:r>
            <a:r>
              <a:rPr lang="en-US" sz="2400" dirty="0" err="1" smtClean="0"/>
              <a:t>উদ্দেশ্য</a:t>
            </a:r>
            <a:r>
              <a:rPr lang="en-US" sz="2400" dirty="0" smtClean="0"/>
              <a:t> </a:t>
            </a:r>
            <a:r>
              <a:rPr lang="en-US" sz="2400" dirty="0" err="1" smtClean="0"/>
              <a:t>সমূহ</a:t>
            </a:r>
            <a:r>
              <a:rPr lang="en-US" sz="2400" dirty="0" smtClean="0"/>
              <a:t> </a:t>
            </a:r>
            <a:r>
              <a:rPr lang="en-US" sz="2400" dirty="0" err="1" smtClean="0"/>
              <a:t>বিশ্লেষণ</a:t>
            </a:r>
            <a:r>
              <a:rPr lang="en-US" sz="2400" dirty="0" smtClean="0"/>
              <a:t> </a:t>
            </a:r>
            <a:r>
              <a:rPr lang="en-US" sz="2400" dirty="0" err="1" smtClean="0"/>
              <a:t>কর</a:t>
            </a:r>
            <a:r>
              <a:rPr lang="en-US" sz="2400" dirty="0" smtClean="0"/>
              <a:t>।</a:t>
            </a:r>
            <a:r>
              <a:rPr lang="bn-IN" sz="2400" dirty="0" smtClean="0"/>
              <a:t> </a:t>
            </a:r>
            <a:endParaRPr lang="en-US" sz="2400" dirty="0"/>
          </a:p>
        </p:txBody>
      </p:sp>
    </p:spTree>
    <p:extLst>
      <p:ext uri="{BB962C8B-B14F-4D97-AF65-F5344CB8AC3E}">
        <p14:creationId xmlns:p14="http://schemas.microsoft.com/office/powerpoint/2010/main" val="10912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46"/>
            <a:ext cx="9144000" cy="1323439"/>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000" dirty="0" smtClean="0">
                <a:solidFill>
                  <a:srgbClr val="7030A0"/>
                </a:solidFill>
              </a:rPr>
              <a:t>             </a:t>
            </a:r>
            <a:r>
              <a:rPr lang="en-US" sz="8000" b="1" dirty="0" err="1" smtClean="0">
                <a:solidFill>
                  <a:srgbClr val="7030A0"/>
                </a:solidFill>
              </a:rPr>
              <a:t>ধন্যবাদ</a:t>
            </a:r>
            <a:endParaRPr lang="en-US" sz="8000" b="1" dirty="0">
              <a:solidFill>
                <a:srgbClr val="7030A0"/>
              </a:solidFill>
            </a:endParaRPr>
          </a:p>
        </p:txBody>
      </p:sp>
      <p:pic>
        <p:nvPicPr>
          <p:cNvPr id="9" name="Picture 8" descr="F:\PHOTO\Computer 9\purple_onion_flowers_field-wallpaper-1920x1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7185"/>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5655053"/>
      </p:ext>
    </p:extLst>
  </p:cSld>
  <p:clrMapOvr>
    <a:masterClrMapping/>
  </p:clrMapOvr>
  <mc:AlternateContent xmlns:mc="http://schemas.openxmlformats.org/markup-compatibility/2006" xmlns:p14="http://schemas.microsoft.com/office/powerpoint/2010/main">
    <mc:Choice Requires="p14">
      <p:transition spd="slow" p14:dur="1400" advTm="5315">
        <p14:doors dir="vert"/>
      </p:transition>
    </mc:Choice>
    <mc:Fallback xmlns="">
      <p:transition spd="slow" advTm="53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10"/>
          <p:cNvSpPr txBox="1"/>
          <p:nvPr/>
        </p:nvSpPr>
        <p:spPr>
          <a:xfrm>
            <a:off x="3810000" y="3181435"/>
            <a:ext cx="2521927"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002060"/>
                </a:solidFill>
              </a:rPr>
              <a:t>Md. Moshiur Rahman</a:t>
            </a:r>
          </a:p>
          <a:p>
            <a:r>
              <a:rPr lang="en-US" sz="1200" dirty="0" smtClean="0">
                <a:solidFill>
                  <a:srgbClr val="002060"/>
                </a:solidFill>
              </a:rPr>
              <a:t>Lecturer in Economics</a:t>
            </a:r>
          </a:p>
          <a:p>
            <a:r>
              <a:rPr lang="en-US" sz="1200" dirty="0" err="1" smtClean="0">
                <a:solidFill>
                  <a:srgbClr val="002060"/>
                </a:solidFill>
              </a:rPr>
              <a:t>Doleshwar</a:t>
            </a:r>
            <a:r>
              <a:rPr lang="en-US" sz="1200" dirty="0" smtClean="0">
                <a:solidFill>
                  <a:srgbClr val="002060"/>
                </a:solidFill>
              </a:rPr>
              <a:t> Abdul </a:t>
            </a:r>
            <a:r>
              <a:rPr lang="en-US" sz="1200" dirty="0" err="1" smtClean="0">
                <a:solidFill>
                  <a:srgbClr val="002060"/>
                </a:solidFill>
              </a:rPr>
              <a:t>Mannan</a:t>
            </a:r>
            <a:r>
              <a:rPr lang="en-US" sz="1200" dirty="0" smtClean="0">
                <a:solidFill>
                  <a:srgbClr val="002060"/>
                </a:solidFill>
              </a:rPr>
              <a:t> </a:t>
            </a:r>
            <a:r>
              <a:rPr lang="en-US" sz="1200" dirty="0" err="1" smtClean="0">
                <a:solidFill>
                  <a:srgbClr val="002060"/>
                </a:solidFill>
              </a:rPr>
              <a:t>Adarsha</a:t>
            </a:r>
            <a:r>
              <a:rPr lang="en-US" sz="1200" dirty="0" smtClean="0">
                <a:solidFill>
                  <a:srgbClr val="002060"/>
                </a:solidFill>
              </a:rPr>
              <a:t> </a:t>
            </a:r>
            <a:r>
              <a:rPr lang="en-US" sz="1200" dirty="0" err="1" smtClean="0">
                <a:solidFill>
                  <a:srgbClr val="002060"/>
                </a:solidFill>
              </a:rPr>
              <a:t>Mahabidyalaya,SouthKeraniganj</a:t>
            </a:r>
            <a:endParaRPr lang="bn-IN" sz="1200" dirty="0">
              <a:solidFill>
                <a:srgbClr val="002060"/>
              </a:solidFill>
            </a:endParaRPr>
          </a:p>
          <a:p>
            <a:r>
              <a:rPr lang="en-US" sz="1200" dirty="0" smtClean="0">
                <a:solidFill>
                  <a:srgbClr val="002060"/>
                </a:solidFill>
              </a:rPr>
              <a:t>Dhaka-1311</a:t>
            </a:r>
          </a:p>
          <a:p>
            <a:r>
              <a:rPr lang="en-US" sz="1200" dirty="0" smtClean="0">
                <a:solidFill>
                  <a:srgbClr val="002060"/>
                </a:solidFill>
              </a:rPr>
              <a:t>EIIN: 108112, Index No: 837361</a:t>
            </a:r>
          </a:p>
          <a:p>
            <a:r>
              <a:rPr lang="en-US" sz="1200" dirty="0" smtClean="0">
                <a:solidFill>
                  <a:srgbClr val="002060"/>
                </a:solidFill>
              </a:rPr>
              <a:t>Examiner of Dhaka Education Board</a:t>
            </a:r>
          </a:p>
          <a:p>
            <a:r>
              <a:rPr lang="en-US" sz="1200" dirty="0" smtClean="0">
                <a:solidFill>
                  <a:srgbClr val="002060"/>
                </a:solidFill>
              </a:rPr>
              <a:t>Email : mdmoshiurr552@gmail.com</a:t>
            </a:r>
          </a:p>
        </p:txBody>
      </p:sp>
      <p:sp>
        <p:nvSpPr>
          <p:cNvPr id="13" name="TextBox 1"/>
          <p:cNvSpPr txBox="1"/>
          <p:nvPr/>
        </p:nvSpPr>
        <p:spPr>
          <a:xfrm>
            <a:off x="3657600" y="2222062"/>
            <a:ext cx="251588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err="1" smtClean="0">
                <a:solidFill>
                  <a:srgbClr val="002060"/>
                </a:solidFill>
              </a:rPr>
              <a:t>অর্থনীতি</a:t>
            </a:r>
            <a:endParaRPr lang="en-US" sz="2000" b="1" dirty="0">
              <a:solidFill>
                <a:srgbClr val="002060"/>
              </a:solidFill>
              <a:effectLst>
                <a:outerShdw blurRad="38100" dist="38100" dir="2700000" algn="tl">
                  <a:srgbClr val="000000">
                    <a:alpha val="43137"/>
                  </a:srgbClr>
                </a:outerShdw>
              </a:effectLst>
            </a:endParaRPr>
          </a:p>
        </p:txBody>
      </p:sp>
      <p:sp>
        <p:nvSpPr>
          <p:cNvPr id="17" name="Rounded Rectangle 16"/>
          <p:cNvSpPr/>
          <p:nvPr/>
        </p:nvSpPr>
        <p:spPr>
          <a:xfrm>
            <a:off x="1834349" y="76200"/>
            <a:ext cx="4814085" cy="1371600"/>
          </a:xfrm>
          <a:prstGeom prst="round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7030A0"/>
                </a:solidFill>
                <a:effectLst>
                  <a:outerShdw blurRad="38100" dist="38100" dir="2700000" algn="tl">
                    <a:srgbClr val="000000">
                      <a:alpha val="43137"/>
                    </a:srgbClr>
                  </a:outerShdw>
                </a:effectLst>
              </a:rPr>
              <a:t>                          </a:t>
            </a:r>
            <a:r>
              <a:rPr lang="en-US" sz="1600" b="1" dirty="0" smtClean="0">
                <a:solidFill>
                  <a:srgbClr val="002060"/>
                </a:solidFill>
              </a:rPr>
              <a:t> </a:t>
            </a:r>
          </a:p>
          <a:p>
            <a:r>
              <a:rPr lang="bn-IN" b="1" dirty="0">
                <a:solidFill>
                  <a:srgbClr val="002060"/>
                </a:solidFill>
              </a:rPr>
              <a:t>আজকের পাঠ</a:t>
            </a:r>
            <a:r>
              <a:rPr lang="en-US" b="1" dirty="0">
                <a:solidFill>
                  <a:srgbClr val="002060"/>
                </a:solidFill>
              </a:rPr>
              <a:t>:</a:t>
            </a:r>
            <a:endParaRPr lang="bn-IN" b="1" dirty="0">
              <a:solidFill>
                <a:srgbClr val="002060"/>
              </a:solidFill>
            </a:endParaRPr>
          </a:p>
          <a:p>
            <a:r>
              <a:rPr lang="bn-IN" b="1" dirty="0" smtClean="0">
                <a:solidFill>
                  <a:schemeClr val="tx1"/>
                </a:solidFill>
              </a:rPr>
              <a:t>উন্নয়ন পরিকল্পনা ও দীর্ঘমেয়াদি পরিকল্পনার উদ্দেশ্য</a:t>
            </a:r>
          </a:p>
          <a:p>
            <a:r>
              <a:rPr lang="bn-IN" sz="1400" dirty="0" smtClean="0">
                <a:solidFill>
                  <a:srgbClr val="7030A0"/>
                </a:solidFill>
              </a:rPr>
              <a:t>উচ্চ মাধ্যমিক শ্রেণি </a:t>
            </a:r>
          </a:p>
          <a:p>
            <a:r>
              <a:rPr lang="bn-IN" sz="1400" dirty="0" smtClean="0">
                <a:solidFill>
                  <a:srgbClr val="002060"/>
                </a:solidFill>
              </a:rPr>
              <a:t>অর্থনীতি দ্বিতীয় পত্র</a:t>
            </a:r>
          </a:p>
          <a:p>
            <a:r>
              <a:rPr lang="bn-IN" sz="1400" dirty="0" smtClean="0">
                <a:solidFill>
                  <a:srgbClr val="002060"/>
                </a:solidFill>
              </a:rPr>
              <a:t>দশম অধ্যায়</a:t>
            </a:r>
            <a:r>
              <a:rPr lang="en-US" sz="1400" dirty="0" smtClean="0">
                <a:solidFill>
                  <a:srgbClr val="002060"/>
                </a:solidFill>
              </a:rPr>
              <a:t>: </a:t>
            </a:r>
            <a:r>
              <a:rPr lang="bn-IN" sz="1400" dirty="0" smtClean="0">
                <a:solidFill>
                  <a:srgbClr val="002060"/>
                </a:solidFill>
              </a:rPr>
              <a:t>উন্নয়ন ও পরিকল্পনা</a:t>
            </a:r>
            <a:endParaRPr lang="en-US" sz="1400" dirty="0" smtClean="0">
              <a:solidFill>
                <a:srgbClr val="002060"/>
              </a:solidFill>
            </a:endParaRPr>
          </a:p>
          <a:p>
            <a:r>
              <a:rPr lang="bn-IN" b="1" dirty="0" smtClean="0">
                <a:solidFill>
                  <a:srgbClr val="C00000"/>
                </a:solidFill>
              </a:rPr>
              <a:t>        </a:t>
            </a:r>
            <a:endParaRPr lang="bn-IN" b="1" dirty="0" smtClean="0">
              <a:solidFill>
                <a:srgbClr val="7030A0"/>
              </a:solidFill>
            </a:endParaRPr>
          </a:p>
        </p:txBody>
      </p:sp>
      <p:pic>
        <p:nvPicPr>
          <p:cNvPr id="5" name="Picture 2" descr="C:\Users\Md. Moshiur Rahman\Desktop\FB_IMG_15896448427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921" y="2315976"/>
            <a:ext cx="1736125" cy="2551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8" y="2154082"/>
            <a:ext cx="3494102" cy="320793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49540442"/>
      </p:ext>
    </p:extLst>
  </p:cSld>
  <p:clrMapOvr>
    <a:masterClrMapping/>
  </p:clrMapOvr>
  <mc:AlternateContent xmlns:mc="http://schemas.openxmlformats.org/markup-compatibility/2006" xmlns:p14="http://schemas.microsoft.com/office/powerpoint/2010/main">
    <mc:Choice Requires="p14">
      <p:transition spd="slow" p14:dur="1600" advTm="18053">
        <p14:gallery dir="l"/>
      </p:transition>
    </mc:Choice>
    <mc:Fallback xmlns="">
      <p:transition spd="slow" advTm="180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circle(in)">
                                      <p:cBhvr>
                                        <p:cTn id="2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80"/>
            <a:ext cx="9144000" cy="1979720"/>
          </a:xfrm>
          <a:solidFill>
            <a:schemeClr val="accent1">
              <a:lumMod val="20000"/>
              <a:lumOff val="8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ormAutofit/>
          </a:bodyPr>
          <a:lstStyle/>
          <a:p>
            <a:r>
              <a:rPr lang="bn-IN" b="1" dirty="0" smtClean="0">
                <a:solidFill>
                  <a:schemeClr val="tx1"/>
                </a:solidFill>
              </a:rPr>
              <a:t>আজকের পাঠ</a:t>
            </a:r>
            <a:r>
              <a:rPr lang="en-US" b="1" dirty="0" smtClean="0">
                <a:solidFill>
                  <a:schemeClr val="tx1"/>
                </a:solidFill>
              </a:rPr>
              <a:t>:</a:t>
            </a:r>
            <a:br>
              <a:rPr lang="en-US" b="1" dirty="0" smtClean="0">
                <a:solidFill>
                  <a:schemeClr val="tx1"/>
                </a:solidFill>
              </a:rPr>
            </a:br>
            <a:r>
              <a:rPr lang="bn-IN" b="1" dirty="0" smtClean="0">
                <a:solidFill>
                  <a:srgbClr val="7030A0"/>
                </a:solidFill>
              </a:rPr>
              <a:t>উ</a:t>
            </a:r>
            <a:r>
              <a:rPr lang="en-US" b="1" dirty="0" err="1" smtClean="0">
                <a:solidFill>
                  <a:srgbClr val="7030A0"/>
                </a:solidFill>
              </a:rPr>
              <a:t>ন্নয়ন</a:t>
            </a:r>
            <a:r>
              <a:rPr lang="en-US" b="1" dirty="0" smtClean="0">
                <a:solidFill>
                  <a:srgbClr val="7030A0"/>
                </a:solidFill>
              </a:rPr>
              <a:t> </a:t>
            </a:r>
            <a:r>
              <a:rPr lang="en-US" b="1" dirty="0" err="1" smtClean="0">
                <a:solidFill>
                  <a:srgbClr val="7030A0"/>
                </a:solidFill>
              </a:rPr>
              <a:t>পরিকল্প</a:t>
            </a:r>
            <a:r>
              <a:rPr lang="bn-IN" b="1" dirty="0" smtClean="0">
                <a:solidFill>
                  <a:srgbClr val="7030A0"/>
                </a:solidFill>
              </a:rPr>
              <a:t>না</a:t>
            </a:r>
            <a:br>
              <a:rPr lang="bn-IN" b="1" dirty="0" smtClean="0">
                <a:solidFill>
                  <a:srgbClr val="7030A0"/>
                </a:solidFill>
              </a:rPr>
            </a:br>
            <a:r>
              <a:rPr lang="en-US" sz="2400" b="1" dirty="0" smtClean="0">
                <a:solidFill>
                  <a:srgbClr val="002060"/>
                </a:solidFill>
              </a:rPr>
              <a:t>DEVELOPMENT PLANNING</a:t>
            </a:r>
            <a:endParaRPr lang="en-US" sz="2400" b="1" dirty="0">
              <a:solidFill>
                <a:srgbClr val="002060"/>
              </a:solidFill>
            </a:endParaRPr>
          </a:p>
        </p:txBody>
      </p:sp>
      <p:sp>
        <p:nvSpPr>
          <p:cNvPr id="3" name="Subtitle 2"/>
          <p:cNvSpPr>
            <a:spLocks noGrp="1"/>
          </p:cNvSpPr>
          <p:nvPr>
            <p:ph type="subTitle" idx="1"/>
          </p:nvPr>
        </p:nvSpPr>
        <p:spPr>
          <a:xfrm>
            <a:off x="0" y="2057400"/>
            <a:ext cx="9144000" cy="4800600"/>
          </a:xfrm>
          <a:ln>
            <a:solidFill>
              <a:srgbClr val="7030A0"/>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gn="l"/>
            <a:r>
              <a:rPr lang="bn-IN" sz="5700" dirty="0" smtClean="0">
                <a:solidFill>
                  <a:schemeClr val="tx1"/>
                </a:solidFill>
              </a:rPr>
              <a:t>১।উন্নয়ন পরিকল্পনা ব্যাখ্যা করতে</a:t>
            </a:r>
            <a:r>
              <a:rPr lang="en-US" sz="5700" dirty="0" smtClean="0">
                <a:solidFill>
                  <a:schemeClr val="tx1"/>
                </a:solidFill>
              </a:rPr>
              <a:t> </a:t>
            </a:r>
            <a:r>
              <a:rPr lang="bn-IN" sz="5700" dirty="0" smtClean="0">
                <a:solidFill>
                  <a:schemeClr val="tx1"/>
                </a:solidFill>
              </a:rPr>
              <a:t>পারবে।</a:t>
            </a:r>
          </a:p>
          <a:p>
            <a:pPr algn="l"/>
            <a:r>
              <a:rPr lang="bn-IN" sz="5700" dirty="0" smtClean="0">
                <a:solidFill>
                  <a:schemeClr val="tx1"/>
                </a:solidFill>
              </a:rPr>
              <a:t>২।সময়ের ভিত্তিতে উন্নয়ন পরিকল্পনার প্রকারভেদ ব্যাখ্যা করতে পারবে।</a:t>
            </a:r>
          </a:p>
          <a:p>
            <a:pPr algn="l"/>
            <a:r>
              <a:rPr lang="bn-IN" sz="5700" dirty="0" smtClean="0">
                <a:solidFill>
                  <a:schemeClr val="tx1"/>
                </a:solidFill>
              </a:rPr>
              <a:t>৩।প্রেক্ষিত বা দীর্ঘমেয়াদী পরিকল্পনার উদ্দেশ্য ব্যাখ্যা করতে পারবে।</a:t>
            </a:r>
          </a:p>
          <a:p>
            <a:endParaRPr lang="en-US" dirty="0">
              <a:solidFill>
                <a:schemeClr val="tx1"/>
              </a:solidFill>
            </a:endParaRPr>
          </a:p>
        </p:txBody>
      </p:sp>
    </p:spTree>
    <p:custDataLst>
      <p:tags r:id="rId1"/>
    </p:custDataLst>
    <p:extLst>
      <p:ext uri="{BB962C8B-B14F-4D97-AF65-F5344CB8AC3E}">
        <p14:creationId xmlns:p14="http://schemas.microsoft.com/office/powerpoint/2010/main" val="3821703900"/>
      </p:ext>
    </p:extLst>
  </p:cSld>
  <p:clrMapOvr>
    <a:masterClrMapping/>
  </p:clrMapOvr>
  <mc:AlternateContent xmlns:mc="http://schemas.openxmlformats.org/markup-compatibility/2006" xmlns:p14="http://schemas.microsoft.com/office/powerpoint/2010/main">
    <mc:Choice Requires="p14">
      <p:transition spd="slow" p14:dur="2000" advTm="20067"/>
    </mc:Choice>
    <mc:Fallback xmlns="">
      <p:transition spd="slow" advTm="200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3" y="838200"/>
            <a:ext cx="9144000" cy="1938992"/>
          </a:xfrm>
          <a:prstGeom prst="rect">
            <a:avLst/>
          </a:prstGeom>
          <a:noFill/>
        </p:spPr>
        <p:txBody>
          <a:bodyPr wrap="square" rtlCol="0">
            <a:spAutoFit/>
          </a:bodyPr>
          <a:lstStyle/>
          <a:p>
            <a:r>
              <a:rPr lang="bn-IN" sz="4000" dirty="0" smtClean="0"/>
              <a:t>কতগুলো সুনির্দিষ্ট অর্থনৈতিক লক্ষ্য অর্জনের জন্য গৃহীত, সুচিন্তিত সুবিবেচিত সিদ্ধান্তকে </a:t>
            </a:r>
            <a:r>
              <a:rPr lang="bn-IN" sz="4000" b="1" dirty="0" smtClean="0">
                <a:solidFill>
                  <a:srgbClr val="C00000"/>
                </a:solidFill>
              </a:rPr>
              <a:t>উন্নয়ন পরিকল্পনা</a:t>
            </a:r>
            <a:r>
              <a:rPr lang="bn-IN" sz="4000" b="1" dirty="0" smtClean="0"/>
              <a:t> </a:t>
            </a:r>
            <a:r>
              <a:rPr lang="bn-IN" sz="4000" dirty="0" smtClean="0"/>
              <a:t>বলে। </a:t>
            </a:r>
            <a:endParaRPr lang="en-US" sz="4000" dirty="0"/>
          </a:p>
        </p:txBody>
      </p:sp>
      <p:sp>
        <p:nvSpPr>
          <p:cNvPr id="3" name="TextBox 2"/>
          <p:cNvSpPr txBox="1"/>
          <p:nvPr/>
        </p:nvSpPr>
        <p:spPr>
          <a:xfrm>
            <a:off x="14057" y="3429000"/>
            <a:ext cx="9101830" cy="2554545"/>
          </a:xfrm>
          <a:prstGeom prst="rect">
            <a:avLst/>
          </a:prstGeom>
          <a:noFill/>
        </p:spPr>
        <p:txBody>
          <a:bodyPr wrap="square" rtlCol="0">
            <a:spAutoFit/>
          </a:bodyPr>
          <a:lstStyle/>
          <a:p>
            <a:r>
              <a:rPr lang="bn-IN" sz="4000" b="1" dirty="0" smtClean="0">
                <a:solidFill>
                  <a:srgbClr val="C00000"/>
                </a:solidFill>
              </a:rPr>
              <a:t>অধ্যাপক রবিন্সের মতে,</a:t>
            </a:r>
          </a:p>
          <a:p>
            <a:r>
              <a:rPr lang="en-US" sz="4000" dirty="0" smtClean="0"/>
              <a:t>                                  </a:t>
            </a:r>
            <a:r>
              <a:rPr lang="bn-IN" sz="4000" dirty="0" smtClean="0"/>
              <a:t>“পরিকল্পনা অর্থ হলো একটি নির্দিষ্ট উদ্দেশ্যে কাজ করা,পছন্দ করা এবং এই পছন্দই হলো অর্থনৈতিক কার্যাবলির মূল কথা</a:t>
            </a:r>
            <a:r>
              <a:rPr lang="bn-IN" sz="4000" dirty="0"/>
              <a:t>।</a:t>
            </a:r>
            <a:r>
              <a:rPr lang="bn-IN" sz="4000" dirty="0" smtClean="0"/>
              <a:t>”</a:t>
            </a:r>
            <a:endParaRPr lang="en-US" sz="4000" dirty="0"/>
          </a:p>
        </p:txBody>
      </p:sp>
      <p:sp>
        <p:nvSpPr>
          <p:cNvPr id="4" name="TextBox 3"/>
          <p:cNvSpPr txBox="1"/>
          <p:nvPr/>
        </p:nvSpPr>
        <p:spPr>
          <a:xfrm>
            <a:off x="-14057" y="0"/>
            <a:ext cx="9158057" cy="707886"/>
          </a:xfrm>
          <a:prstGeom prst="rect">
            <a:avLst/>
          </a:prstGeom>
          <a:solidFill>
            <a:schemeClr val="accent1">
              <a:lumMod val="20000"/>
              <a:lumOff val="80000"/>
            </a:schemeClr>
          </a:solidFill>
          <a:ln w="38100">
            <a:solidFill>
              <a:srgbClr val="7030A0"/>
            </a:solidFill>
          </a:ln>
        </p:spPr>
        <p:txBody>
          <a:bodyPr wrap="square" rtlCol="0">
            <a:spAutoFit/>
          </a:bodyPr>
          <a:lstStyle/>
          <a:p>
            <a:r>
              <a:rPr lang="bn-IN" sz="4000" dirty="0" smtClean="0"/>
              <a:t>              পরিকল্পনার ধারণা</a:t>
            </a:r>
            <a:r>
              <a:rPr lang="en-US" sz="4000" dirty="0" smtClean="0"/>
              <a:t>:</a:t>
            </a:r>
            <a:endParaRPr lang="en-US" sz="4000" dirty="0"/>
          </a:p>
        </p:txBody>
      </p:sp>
    </p:spTree>
    <p:custDataLst>
      <p:tags r:id="rId1"/>
    </p:custDataLst>
    <p:extLst>
      <p:ext uri="{BB962C8B-B14F-4D97-AF65-F5344CB8AC3E}">
        <p14:creationId xmlns:p14="http://schemas.microsoft.com/office/powerpoint/2010/main" val="3035093859"/>
      </p:ext>
    </p:extLst>
  </p:cSld>
  <p:clrMapOvr>
    <a:masterClrMapping/>
  </p:clrMapOvr>
  <mc:AlternateContent xmlns:mc="http://schemas.openxmlformats.org/markup-compatibility/2006" xmlns:p14="http://schemas.microsoft.com/office/powerpoint/2010/main">
    <mc:Choice Requires="p14">
      <p:transition spd="slow" p14:dur="2000" advTm="33815"/>
    </mc:Choice>
    <mc:Fallback xmlns="">
      <p:transition spd="slow" advTm="33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80">
                                          <p:stCondLst>
                                            <p:cond delay="0"/>
                                          </p:stCondLst>
                                        </p:cTn>
                                        <p:tgtEl>
                                          <p:spTgt spid="2">
                                            <p:txEl>
                                              <p:pRg st="0" end="0"/>
                                            </p:txEl>
                                          </p:spTgt>
                                        </p:tgtEl>
                                      </p:cBhvr>
                                    </p:animEffect>
                                    <p:anim calcmode="lin" valueType="num">
                                      <p:cBhvr>
                                        <p:cTn id="1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0" end="0"/>
                                            </p:txEl>
                                          </p:spTgt>
                                        </p:tgtEl>
                                      </p:cBhvr>
                                      <p:to x="100000" y="60000"/>
                                    </p:animScale>
                                    <p:animScale>
                                      <p:cBhvr>
                                        <p:cTn id="21" dur="166" decel="50000">
                                          <p:stCondLst>
                                            <p:cond delay="676"/>
                                          </p:stCondLst>
                                        </p:cTn>
                                        <p:tgtEl>
                                          <p:spTgt spid="2">
                                            <p:txEl>
                                              <p:pRg st="0" end="0"/>
                                            </p:txEl>
                                          </p:spTgt>
                                        </p:tgtEl>
                                      </p:cBhvr>
                                      <p:to x="100000" y="100000"/>
                                    </p:animScale>
                                    <p:animScale>
                                      <p:cBhvr>
                                        <p:cTn id="22" dur="26">
                                          <p:stCondLst>
                                            <p:cond delay="1312"/>
                                          </p:stCondLst>
                                        </p:cTn>
                                        <p:tgtEl>
                                          <p:spTgt spid="2">
                                            <p:txEl>
                                              <p:pRg st="0" end="0"/>
                                            </p:txEl>
                                          </p:spTgt>
                                        </p:tgtEl>
                                      </p:cBhvr>
                                      <p:to x="100000" y="80000"/>
                                    </p:animScale>
                                    <p:animScale>
                                      <p:cBhvr>
                                        <p:cTn id="23" dur="166" decel="50000">
                                          <p:stCondLst>
                                            <p:cond delay="1338"/>
                                          </p:stCondLst>
                                        </p:cTn>
                                        <p:tgtEl>
                                          <p:spTgt spid="2">
                                            <p:txEl>
                                              <p:pRg st="0" end="0"/>
                                            </p:txEl>
                                          </p:spTgt>
                                        </p:tgtEl>
                                      </p:cBhvr>
                                      <p:to x="100000" y="100000"/>
                                    </p:animScale>
                                    <p:animScale>
                                      <p:cBhvr>
                                        <p:cTn id="24" dur="26">
                                          <p:stCondLst>
                                            <p:cond delay="1642"/>
                                          </p:stCondLst>
                                        </p:cTn>
                                        <p:tgtEl>
                                          <p:spTgt spid="2">
                                            <p:txEl>
                                              <p:pRg st="0" end="0"/>
                                            </p:txEl>
                                          </p:spTgt>
                                        </p:tgtEl>
                                      </p:cBhvr>
                                      <p:to x="100000" y="90000"/>
                                    </p:animScale>
                                    <p:animScale>
                                      <p:cBhvr>
                                        <p:cTn id="25" dur="166" decel="50000">
                                          <p:stCondLst>
                                            <p:cond delay="1668"/>
                                          </p:stCondLst>
                                        </p:cTn>
                                        <p:tgtEl>
                                          <p:spTgt spid="2">
                                            <p:txEl>
                                              <p:pRg st="0" end="0"/>
                                            </p:txEl>
                                          </p:spTgt>
                                        </p:tgtEl>
                                      </p:cBhvr>
                                      <p:to x="100000" y="100000"/>
                                    </p:animScale>
                                    <p:animScale>
                                      <p:cBhvr>
                                        <p:cTn id="26" dur="26">
                                          <p:stCondLst>
                                            <p:cond delay="1808"/>
                                          </p:stCondLst>
                                        </p:cTn>
                                        <p:tgtEl>
                                          <p:spTgt spid="2">
                                            <p:txEl>
                                              <p:pRg st="0" end="0"/>
                                            </p:txEl>
                                          </p:spTgt>
                                        </p:tgtEl>
                                      </p:cBhvr>
                                      <p:to x="100000" y="95000"/>
                                    </p:animScale>
                                    <p:animScale>
                                      <p:cBhvr>
                                        <p:cTn id="27" dur="166" decel="50000">
                                          <p:stCondLst>
                                            <p:cond delay="1834"/>
                                          </p:stCondLst>
                                        </p:cTn>
                                        <p:tgtEl>
                                          <p:spTgt spid="2">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82" y="685800"/>
            <a:ext cx="9155282" cy="2123658"/>
          </a:xfrm>
          <a:prstGeom prst="rect">
            <a:avLst/>
          </a:prstGeom>
          <a:solidFill>
            <a:schemeClr val="bg1"/>
          </a:solidFill>
        </p:spPr>
        <p:txBody>
          <a:bodyPr wrap="square" rtlCol="0">
            <a:spAutoFit/>
          </a:bodyPr>
          <a:lstStyle/>
          <a:p>
            <a:r>
              <a:rPr lang="bn-IN" sz="4400" dirty="0" smtClean="0"/>
              <a:t>“কোনো সরকারি কর্তৃপক্ষ কর্তৃক সুচিন্তিত ও সুবিবেচিত অগ্রাধিকার সমূহের নির্বাচনকে অর্থনৈতিক পরিকল্পনা বলা হয়।”</a:t>
            </a:r>
            <a:endParaRPr lang="en-US" sz="4400" dirty="0"/>
          </a:p>
        </p:txBody>
      </p:sp>
      <p:sp>
        <p:nvSpPr>
          <p:cNvPr id="3" name="Rectangle 2"/>
          <p:cNvSpPr/>
          <p:nvPr/>
        </p:nvSpPr>
        <p:spPr>
          <a:xfrm>
            <a:off x="0" y="39469"/>
            <a:ext cx="9144000" cy="6463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bn-IN" sz="3600" b="1" dirty="0">
                <a:solidFill>
                  <a:srgbClr val="7030A0"/>
                </a:solidFill>
              </a:rPr>
              <a:t>প্রখ্যাত অর্থনীতিবিদ মিসেস বারবারা উটন-এর মতে,</a:t>
            </a:r>
          </a:p>
        </p:txBody>
      </p:sp>
      <p:sp>
        <p:nvSpPr>
          <p:cNvPr id="4" name="TextBox 3"/>
          <p:cNvSpPr txBox="1"/>
          <p:nvPr/>
        </p:nvSpPr>
        <p:spPr>
          <a:xfrm>
            <a:off x="1295400" y="2837288"/>
            <a:ext cx="5600700" cy="76944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4400" b="1" dirty="0" smtClean="0">
                <a:solidFill>
                  <a:srgbClr val="7030A0"/>
                </a:solidFill>
              </a:rPr>
              <a:t>অধ্যাপক ডিকিনসনের মতে,</a:t>
            </a:r>
            <a:endParaRPr lang="en-US" sz="4400" b="1" dirty="0">
              <a:solidFill>
                <a:srgbClr val="7030A0"/>
              </a:solidFill>
            </a:endParaRPr>
          </a:p>
        </p:txBody>
      </p:sp>
      <p:sp>
        <p:nvSpPr>
          <p:cNvPr id="5" name="TextBox 4"/>
          <p:cNvSpPr txBox="1"/>
          <p:nvPr/>
        </p:nvSpPr>
        <p:spPr>
          <a:xfrm>
            <a:off x="46978" y="3733800"/>
            <a:ext cx="9105900" cy="3170099"/>
          </a:xfrm>
          <a:prstGeom prst="rect">
            <a:avLst/>
          </a:prstGeom>
          <a:solidFill>
            <a:schemeClr val="bg1"/>
          </a:solidFill>
        </p:spPr>
        <p:txBody>
          <a:bodyPr wrap="square" rtlCol="0">
            <a:spAutoFit/>
          </a:bodyPr>
          <a:lstStyle/>
          <a:p>
            <a:r>
              <a:rPr lang="bn-IN" sz="4000" dirty="0" smtClean="0"/>
              <a:t>“সামগ্রিক অর্থব্যবস্থা ব্যাপক নিরীক্ষণের ভিত্তিতে কোন দ্রব্য কি পরিমাণে উৎপাদিত হবে এবং কাদের মধ্যে তা বন্টিত হবে– এসব গুরুত্বপূর্ণ অর্থনৈতিক সিদ্ধান্ত কোনো নির্দিষ্ট কর্তৃপক্ষ কর্তৃক গ্রহণ করাকে অর্থনৈতিক পরিকল্পনা বলা হয়।” </a:t>
            </a:r>
            <a:endParaRPr lang="en-US" sz="4000" dirty="0"/>
          </a:p>
        </p:txBody>
      </p:sp>
    </p:spTree>
    <p:custDataLst>
      <p:tags r:id="rId1"/>
    </p:custDataLst>
    <p:extLst>
      <p:ext uri="{BB962C8B-B14F-4D97-AF65-F5344CB8AC3E}">
        <p14:creationId xmlns:p14="http://schemas.microsoft.com/office/powerpoint/2010/main" val="775754127"/>
      </p:ext>
    </p:extLst>
  </p:cSld>
  <p:clrMapOvr>
    <a:masterClrMapping/>
  </p:clrMapOvr>
  <mc:AlternateContent xmlns:mc="http://schemas.openxmlformats.org/markup-compatibility/2006" xmlns:p14="http://schemas.microsoft.com/office/powerpoint/2010/main">
    <mc:Choice Requires="p14">
      <p:transition spd="slow" p14:dur="2000" advTm="45732"/>
    </mc:Choice>
    <mc:Fallback xmlns="">
      <p:transition spd="slow" advTm="45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80">
                                          <p:stCondLst>
                                            <p:cond delay="0"/>
                                          </p:stCondLst>
                                        </p:cTn>
                                        <p:tgtEl>
                                          <p:spTgt spid="2">
                                            <p:txEl>
                                              <p:pRg st="0" end="0"/>
                                            </p:txEl>
                                          </p:spTgt>
                                        </p:tgtEl>
                                      </p:cBhvr>
                                    </p:animEffect>
                                    <p:anim calcmode="lin" valueType="num">
                                      <p:cBhvr>
                                        <p:cTn id="1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0" end="0"/>
                                            </p:txEl>
                                          </p:spTgt>
                                        </p:tgtEl>
                                      </p:cBhvr>
                                      <p:to x="100000" y="60000"/>
                                    </p:animScale>
                                    <p:animScale>
                                      <p:cBhvr>
                                        <p:cTn id="21" dur="166" decel="50000">
                                          <p:stCondLst>
                                            <p:cond delay="676"/>
                                          </p:stCondLst>
                                        </p:cTn>
                                        <p:tgtEl>
                                          <p:spTgt spid="2">
                                            <p:txEl>
                                              <p:pRg st="0" end="0"/>
                                            </p:txEl>
                                          </p:spTgt>
                                        </p:tgtEl>
                                      </p:cBhvr>
                                      <p:to x="100000" y="100000"/>
                                    </p:animScale>
                                    <p:animScale>
                                      <p:cBhvr>
                                        <p:cTn id="22" dur="26">
                                          <p:stCondLst>
                                            <p:cond delay="1312"/>
                                          </p:stCondLst>
                                        </p:cTn>
                                        <p:tgtEl>
                                          <p:spTgt spid="2">
                                            <p:txEl>
                                              <p:pRg st="0" end="0"/>
                                            </p:txEl>
                                          </p:spTgt>
                                        </p:tgtEl>
                                      </p:cBhvr>
                                      <p:to x="100000" y="80000"/>
                                    </p:animScale>
                                    <p:animScale>
                                      <p:cBhvr>
                                        <p:cTn id="23" dur="166" decel="50000">
                                          <p:stCondLst>
                                            <p:cond delay="1338"/>
                                          </p:stCondLst>
                                        </p:cTn>
                                        <p:tgtEl>
                                          <p:spTgt spid="2">
                                            <p:txEl>
                                              <p:pRg st="0" end="0"/>
                                            </p:txEl>
                                          </p:spTgt>
                                        </p:tgtEl>
                                      </p:cBhvr>
                                      <p:to x="100000" y="100000"/>
                                    </p:animScale>
                                    <p:animScale>
                                      <p:cBhvr>
                                        <p:cTn id="24" dur="26">
                                          <p:stCondLst>
                                            <p:cond delay="1642"/>
                                          </p:stCondLst>
                                        </p:cTn>
                                        <p:tgtEl>
                                          <p:spTgt spid="2">
                                            <p:txEl>
                                              <p:pRg st="0" end="0"/>
                                            </p:txEl>
                                          </p:spTgt>
                                        </p:tgtEl>
                                      </p:cBhvr>
                                      <p:to x="100000" y="90000"/>
                                    </p:animScale>
                                    <p:animScale>
                                      <p:cBhvr>
                                        <p:cTn id="25" dur="166" decel="50000">
                                          <p:stCondLst>
                                            <p:cond delay="1668"/>
                                          </p:stCondLst>
                                        </p:cTn>
                                        <p:tgtEl>
                                          <p:spTgt spid="2">
                                            <p:txEl>
                                              <p:pRg st="0" end="0"/>
                                            </p:txEl>
                                          </p:spTgt>
                                        </p:tgtEl>
                                      </p:cBhvr>
                                      <p:to x="100000" y="100000"/>
                                    </p:animScale>
                                    <p:animScale>
                                      <p:cBhvr>
                                        <p:cTn id="26" dur="26">
                                          <p:stCondLst>
                                            <p:cond delay="1808"/>
                                          </p:stCondLst>
                                        </p:cTn>
                                        <p:tgtEl>
                                          <p:spTgt spid="2">
                                            <p:txEl>
                                              <p:pRg st="0" end="0"/>
                                            </p:txEl>
                                          </p:spTgt>
                                        </p:tgtEl>
                                      </p:cBhvr>
                                      <p:to x="100000" y="95000"/>
                                    </p:animScale>
                                    <p:animScale>
                                      <p:cBhvr>
                                        <p:cTn id="27" dur="166" decel="50000">
                                          <p:stCondLst>
                                            <p:cond delay="1834"/>
                                          </p:stCondLst>
                                        </p:cTn>
                                        <p:tgtEl>
                                          <p:spTgt spid="2">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r>
              <a:rPr lang="bn-IN" sz="3600" b="1" dirty="0" smtClean="0">
                <a:solidFill>
                  <a:srgbClr val="7030A0"/>
                </a:solidFill>
              </a:rPr>
              <a:t>অধ্যাপক ডালটনের মতে,</a:t>
            </a:r>
          </a:p>
          <a:p>
            <a:r>
              <a:rPr lang="bn-IN" sz="3600" dirty="0" smtClean="0"/>
              <a:t>“ব্যাপক অর্থে ঈপ্সিত উদ্দেশ্য পূরণের জন্য অর্থনৈতিক কার্যাবলি পরিচালনার জন্য অপ্রচুর সম্পদ ব্যবহারের সুষ্পষ্ট নীতি বা নির্দেশকে অর্থনৈতিক পরিকল্পনা বলা হয়।”</a:t>
            </a:r>
            <a:endParaRPr lang="en-US" sz="3600" dirty="0"/>
          </a:p>
        </p:txBody>
      </p:sp>
      <p:sp>
        <p:nvSpPr>
          <p:cNvPr id="3" name="TextBox 2"/>
          <p:cNvSpPr txBox="1"/>
          <p:nvPr/>
        </p:nvSpPr>
        <p:spPr>
          <a:xfrm>
            <a:off x="0" y="3072348"/>
            <a:ext cx="9144000" cy="3785652"/>
          </a:xfrm>
          <a:prstGeom prst="rect">
            <a:avLst/>
          </a:prstGeom>
          <a:noFill/>
        </p:spPr>
        <p:txBody>
          <a:bodyPr wrap="square" rtlCol="0">
            <a:spAutoFit/>
          </a:bodyPr>
          <a:lstStyle/>
          <a:p>
            <a:r>
              <a:rPr lang="bn-IN" sz="4000" b="1" dirty="0" smtClean="0">
                <a:solidFill>
                  <a:srgbClr val="7030A0"/>
                </a:solidFill>
              </a:rPr>
              <a:t>ওপরের সংজ্ঞা বিশ্লেষণ করে বলা যায়, কোনো নির্দিষ্ট সময়ে কতকগুলো সুনির্দিষ্ট অর্থনৈতিক কার্যাবলি ও সামাজিক লক্ষ্য অর্জনের জন্য দেশের প্রাপ্ত সম্পদের উপযুক্ত ব্যবহারের জন্য যে পরিকল্পিত কর্মসূচি গ্রহণ করা হয় তাকে উন্নয়ন পরিকল্পনা বলে।</a:t>
            </a:r>
            <a:endParaRPr lang="en-US" sz="4000" b="1" dirty="0">
              <a:solidFill>
                <a:srgbClr val="7030A0"/>
              </a:solidFill>
            </a:endParaRPr>
          </a:p>
        </p:txBody>
      </p:sp>
    </p:spTree>
    <p:custDataLst>
      <p:tags r:id="rId1"/>
    </p:custDataLst>
    <p:extLst>
      <p:ext uri="{BB962C8B-B14F-4D97-AF65-F5344CB8AC3E}">
        <p14:creationId xmlns:p14="http://schemas.microsoft.com/office/powerpoint/2010/main" val="2658714071"/>
      </p:ext>
    </p:extLst>
  </p:cSld>
  <p:clrMapOvr>
    <a:masterClrMapping/>
  </p:clrMapOvr>
  <mc:AlternateContent xmlns:mc="http://schemas.openxmlformats.org/markup-compatibility/2006" xmlns:p14="http://schemas.microsoft.com/office/powerpoint/2010/main">
    <mc:Choice Requires="p14">
      <p:transition spd="slow" p14:dur="2000" advTm="52413"/>
    </mc:Choice>
    <mc:Fallback xmlns="">
      <p:transition spd="slow" advTm="52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82423555"/>
              </p:ext>
            </p:extLst>
          </p:nvPr>
        </p:nvGraphicFramePr>
        <p:xfrm>
          <a:off x="76200" y="0"/>
          <a:ext cx="9067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0716"/>
            <a:ext cx="237699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20592054"/>
      </p:ext>
    </p:extLst>
  </p:cSld>
  <p:clrMapOvr>
    <a:masterClrMapping/>
  </p:clrMapOvr>
  <mc:AlternateContent xmlns:mc="http://schemas.openxmlformats.org/markup-compatibility/2006" xmlns:p14="http://schemas.microsoft.com/office/powerpoint/2010/main">
    <mc:Choice Requires="p14">
      <p:transition spd="slow" p14:dur="2000" advTm="75437"/>
    </mc:Choice>
    <mc:Fallback xmlns="">
      <p:transition spd="slow" advTm="75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59BA32CD-D0C3-4BD7-989A-2C558E10F5EF}"/>
                                            </p:graphicEl>
                                          </p:spTgt>
                                        </p:tgtEl>
                                        <p:attrNameLst>
                                          <p:attrName>style.visibility</p:attrName>
                                        </p:attrNameLst>
                                      </p:cBhvr>
                                      <p:to>
                                        <p:strVal val="visible"/>
                                      </p:to>
                                    </p:set>
                                    <p:anim calcmode="lin" valueType="num">
                                      <p:cBhvr>
                                        <p:cTn id="7" dur="500" fill="hold"/>
                                        <p:tgtEl>
                                          <p:spTgt spid="2">
                                            <p:graphicEl>
                                              <a:dgm id="{59BA32CD-D0C3-4BD7-989A-2C558E10F5EF}"/>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59BA32CD-D0C3-4BD7-989A-2C558E10F5EF}"/>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59BA32CD-D0C3-4BD7-989A-2C558E10F5E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E26F7B0C-8D9B-43C2-A921-1E544768A4E5}"/>
                                            </p:graphicEl>
                                          </p:spTgt>
                                        </p:tgtEl>
                                        <p:attrNameLst>
                                          <p:attrName>style.visibility</p:attrName>
                                        </p:attrNameLst>
                                      </p:cBhvr>
                                      <p:to>
                                        <p:strVal val="visible"/>
                                      </p:to>
                                    </p:set>
                                    <p:anim calcmode="lin" valueType="num">
                                      <p:cBhvr>
                                        <p:cTn id="14" dur="500" fill="hold"/>
                                        <p:tgtEl>
                                          <p:spTgt spid="2">
                                            <p:graphicEl>
                                              <a:dgm id="{E26F7B0C-8D9B-43C2-A921-1E544768A4E5}"/>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E26F7B0C-8D9B-43C2-A921-1E544768A4E5}"/>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E26F7B0C-8D9B-43C2-A921-1E544768A4E5}"/>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910D58FC-FD86-4B9D-95EB-E0956EE96F60}"/>
                                            </p:graphicEl>
                                          </p:spTgt>
                                        </p:tgtEl>
                                        <p:attrNameLst>
                                          <p:attrName>style.visibility</p:attrName>
                                        </p:attrNameLst>
                                      </p:cBhvr>
                                      <p:to>
                                        <p:strVal val="visible"/>
                                      </p:to>
                                    </p:set>
                                    <p:anim calcmode="lin" valueType="num">
                                      <p:cBhvr>
                                        <p:cTn id="19" dur="500" fill="hold"/>
                                        <p:tgtEl>
                                          <p:spTgt spid="2">
                                            <p:graphicEl>
                                              <a:dgm id="{910D58FC-FD86-4B9D-95EB-E0956EE96F60}"/>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910D58FC-FD86-4B9D-95EB-E0956EE96F60}"/>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910D58FC-FD86-4B9D-95EB-E0956EE96F6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4CC21596-02CF-46E9-81EA-DD3499F4FEB1}"/>
                                            </p:graphicEl>
                                          </p:spTgt>
                                        </p:tgtEl>
                                        <p:attrNameLst>
                                          <p:attrName>style.visibility</p:attrName>
                                        </p:attrNameLst>
                                      </p:cBhvr>
                                      <p:to>
                                        <p:strVal val="visible"/>
                                      </p:to>
                                    </p:set>
                                    <p:anim calcmode="lin" valueType="num">
                                      <p:cBhvr>
                                        <p:cTn id="26" dur="500" fill="hold"/>
                                        <p:tgtEl>
                                          <p:spTgt spid="2">
                                            <p:graphicEl>
                                              <a:dgm id="{4CC21596-02CF-46E9-81EA-DD3499F4FEB1}"/>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CC21596-02CF-46E9-81EA-DD3499F4FEB1}"/>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CC21596-02CF-46E9-81EA-DD3499F4FEB1}"/>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7ACDED96-6542-44C4-9951-E354C97F19F5}"/>
                                            </p:graphicEl>
                                          </p:spTgt>
                                        </p:tgtEl>
                                        <p:attrNameLst>
                                          <p:attrName>style.visibility</p:attrName>
                                        </p:attrNameLst>
                                      </p:cBhvr>
                                      <p:to>
                                        <p:strVal val="visible"/>
                                      </p:to>
                                    </p:set>
                                    <p:anim calcmode="lin" valueType="num">
                                      <p:cBhvr>
                                        <p:cTn id="31" dur="500" fill="hold"/>
                                        <p:tgtEl>
                                          <p:spTgt spid="2">
                                            <p:graphicEl>
                                              <a:dgm id="{7ACDED96-6542-44C4-9951-E354C97F19F5}"/>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7ACDED96-6542-44C4-9951-E354C97F19F5}"/>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7ACDED96-6542-44C4-9951-E354C97F19F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B37281AD-7B85-4D3E-A962-B824E8A35B2C}"/>
                                            </p:graphicEl>
                                          </p:spTgt>
                                        </p:tgtEl>
                                        <p:attrNameLst>
                                          <p:attrName>style.visibility</p:attrName>
                                        </p:attrNameLst>
                                      </p:cBhvr>
                                      <p:to>
                                        <p:strVal val="visible"/>
                                      </p:to>
                                    </p:set>
                                    <p:anim calcmode="lin" valueType="num">
                                      <p:cBhvr>
                                        <p:cTn id="38" dur="500" fill="hold"/>
                                        <p:tgtEl>
                                          <p:spTgt spid="2">
                                            <p:graphicEl>
                                              <a:dgm id="{B37281AD-7B85-4D3E-A962-B824E8A35B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B37281AD-7B85-4D3E-A962-B824E8A35B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B37281AD-7B85-4D3E-A962-B824E8A35B2C}"/>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625FB89E-9036-4615-9852-17FB3B291110}"/>
                                            </p:graphicEl>
                                          </p:spTgt>
                                        </p:tgtEl>
                                        <p:attrNameLst>
                                          <p:attrName>style.visibility</p:attrName>
                                        </p:attrNameLst>
                                      </p:cBhvr>
                                      <p:to>
                                        <p:strVal val="visible"/>
                                      </p:to>
                                    </p:set>
                                    <p:anim calcmode="lin" valueType="num">
                                      <p:cBhvr>
                                        <p:cTn id="43" dur="500" fill="hold"/>
                                        <p:tgtEl>
                                          <p:spTgt spid="2">
                                            <p:graphicEl>
                                              <a:dgm id="{625FB89E-9036-4615-9852-17FB3B291110}"/>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25FB89E-9036-4615-9852-17FB3B291110}"/>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25FB89E-9036-4615-9852-17FB3B29111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E4F9E20-946B-4CBB-8EC3-4815E4DB4AA2}"/>
                                            </p:graphicEl>
                                          </p:spTgt>
                                        </p:tgtEl>
                                        <p:attrNameLst>
                                          <p:attrName>style.visibility</p:attrName>
                                        </p:attrNameLst>
                                      </p:cBhvr>
                                      <p:to>
                                        <p:strVal val="visible"/>
                                      </p:to>
                                    </p:set>
                                    <p:anim calcmode="lin" valueType="num">
                                      <p:cBhvr>
                                        <p:cTn id="50" dur="500" fill="hold"/>
                                        <p:tgtEl>
                                          <p:spTgt spid="2">
                                            <p:graphicEl>
                                              <a:dgm id="{0E4F9E20-946B-4CBB-8EC3-4815E4DB4AA2}"/>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E4F9E20-946B-4CBB-8EC3-4815E4DB4AA2}"/>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E4F9E20-946B-4CBB-8EC3-4815E4DB4AA2}"/>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25626E50-05C7-4B38-A6A1-2BA4D40916F0}"/>
                                            </p:graphicEl>
                                          </p:spTgt>
                                        </p:tgtEl>
                                        <p:attrNameLst>
                                          <p:attrName>style.visibility</p:attrName>
                                        </p:attrNameLst>
                                      </p:cBhvr>
                                      <p:to>
                                        <p:strVal val="visible"/>
                                      </p:to>
                                    </p:set>
                                    <p:anim calcmode="lin" valueType="num">
                                      <p:cBhvr>
                                        <p:cTn id="55" dur="500" fill="hold"/>
                                        <p:tgtEl>
                                          <p:spTgt spid="2">
                                            <p:graphicEl>
                                              <a:dgm id="{25626E50-05C7-4B38-A6A1-2BA4D40916F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5626E50-05C7-4B38-A6A1-2BA4D40916F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5626E50-05C7-4B38-A6A1-2BA4D40916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584775"/>
          </a:xfrm>
          <a:prstGeom prst="rect">
            <a:avLst/>
          </a:prstGeom>
          <a:solidFill>
            <a:schemeClr val="accent3">
              <a:lumMod val="40000"/>
              <a:lumOff val="60000"/>
            </a:schemeClr>
          </a:solidFill>
        </p:spPr>
        <p:txBody>
          <a:bodyPr wrap="square">
            <a:spAutoFit/>
          </a:bodyPr>
          <a:lstStyle/>
          <a:p>
            <a:r>
              <a:rPr lang="bn-IN" sz="3200" b="1" dirty="0" smtClean="0"/>
              <a:t>দীর্ঘমেয়াদি পরিকল্পনা বা </a:t>
            </a:r>
            <a:r>
              <a:rPr lang="bn-IN" sz="3200" b="1" dirty="0"/>
              <a:t>প্রেক্ষিত পরিকল্পনা</a:t>
            </a:r>
            <a:r>
              <a:rPr lang="en-US" sz="3200" b="1" dirty="0"/>
              <a:t>:</a:t>
            </a:r>
          </a:p>
        </p:txBody>
      </p:sp>
      <p:sp>
        <p:nvSpPr>
          <p:cNvPr id="3" name="Rectangle 2"/>
          <p:cNvSpPr/>
          <p:nvPr/>
        </p:nvSpPr>
        <p:spPr>
          <a:xfrm>
            <a:off x="-21453" y="685800"/>
            <a:ext cx="9143999" cy="5693866"/>
          </a:xfrm>
          <a:prstGeom prst="rect">
            <a:avLst/>
          </a:prstGeom>
          <a:solidFill>
            <a:schemeClr val="bg1"/>
          </a:solidFill>
        </p:spPr>
        <p:txBody>
          <a:bodyPr wrap="square">
            <a:spAutoFit/>
          </a:bodyPr>
          <a:lstStyle/>
          <a:p>
            <a:r>
              <a:rPr lang="bn-IN" sz="2800" dirty="0"/>
              <a:t>সাধারণত ১৫ বছর থেকে ২০ বা ২৫ বছর সময়ের মধ্যে বাস্তবায়নযোগ্য কোনো </a:t>
            </a:r>
            <a:r>
              <a:rPr lang="bn-IN" sz="2800" dirty="0" smtClean="0"/>
              <a:t>লক্ষ্য </a:t>
            </a:r>
            <a:r>
              <a:rPr lang="bn-IN" sz="2800" dirty="0"/>
              <a:t>বা উদ্দেশ্য নির্বাচন করে যে পরিকল্পনা প্রণয়ন করা হয় তাকে দীর্ঘমেয়াদি পরিকল্পনা বা প্রেক্ষিত পরিকল্পনা বলে। উদাহরণ</a:t>
            </a:r>
            <a:r>
              <a:rPr lang="en-US" sz="2800" dirty="0"/>
              <a:t>:</a:t>
            </a:r>
            <a:r>
              <a:rPr lang="bn-IN" sz="2800" dirty="0"/>
              <a:t> </a:t>
            </a:r>
          </a:p>
          <a:p>
            <a:r>
              <a:rPr lang="bn-IN" sz="2800" dirty="0" smtClean="0"/>
              <a:t>বাংলাদেশ সরকার ২০১০-২০২১ সময়ের জন্য প্রেক্ষিত পরিকল্পনা প্রণয়ন করেছে যা বাস্তবায়নাধীন। </a:t>
            </a:r>
            <a:endParaRPr lang="en-US" sz="2800" dirty="0" smtClean="0"/>
          </a:p>
          <a:p>
            <a:endParaRPr lang="en-US" sz="2800" dirty="0"/>
          </a:p>
          <a:p>
            <a:r>
              <a:rPr lang="bn-IN" sz="2800" dirty="0" smtClean="0"/>
              <a:t>স্বল্পমেয়াদি পরিকল্পনার </a:t>
            </a:r>
            <a:r>
              <a:rPr lang="bn-IN" sz="2800" b="1" dirty="0" smtClean="0">
                <a:solidFill>
                  <a:srgbClr val="C00000"/>
                </a:solidFill>
              </a:rPr>
              <a:t>ধারাবাহিকভাবে বাস্তবায়নের মাধ্যমে </a:t>
            </a:r>
            <a:r>
              <a:rPr lang="bn-IN" sz="2800" b="1" dirty="0">
                <a:solidFill>
                  <a:srgbClr val="C00000"/>
                </a:solidFill>
              </a:rPr>
              <a:t>দীর্ঘমেয়াদি </a:t>
            </a:r>
            <a:r>
              <a:rPr lang="bn-IN" sz="2800" b="1" dirty="0" smtClean="0">
                <a:solidFill>
                  <a:srgbClr val="C00000"/>
                </a:solidFill>
              </a:rPr>
              <a:t>পরিকল্পনা </a:t>
            </a:r>
            <a:r>
              <a:rPr lang="bn-IN" sz="2800" dirty="0" smtClean="0"/>
              <a:t>বাস্তবায়ন ঘটে। এখানে তুলনামূলকভাবে অধিক পরিমাণ সম্পদের প্রয়োজন হয়।</a:t>
            </a:r>
          </a:p>
          <a:p>
            <a:r>
              <a:rPr lang="bn-IN" sz="2800" dirty="0" smtClean="0"/>
              <a:t> </a:t>
            </a:r>
          </a:p>
          <a:p>
            <a:r>
              <a:rPr lang="bn-IN" sz="2800" dirty="0" smtClean="0"/>
              <a:t>যেমন- বাঁধ নির্মাণ, বন্যা নিয়ন্ত্রণ,পদ্মা বহুমুখী সেতু নির্মাণ প্রকল্প, ঢাকা–চট্রগ্রাম ফোর লেইন বা ডাবল রেল লাইন প্রকল্প, চট্রগামে কর্ণফুলি টানেল প্রকল্প ইত্যাদি।</a:t>
            </a:r>
            <a:endParaRPr lang="en-US" sz="2800" dirty="0"/>
          </a:p>
        </p:txBody>
      </p:sp>
      <p:sp>
        <p:nvSpPr>
          <p:cNvPr id="4" name="TextBox 3"/>
          <p:cNvSpPr txBox="1"/>
          <p:nvPr/>
        </p:nvSpPr>
        <p:spPr>
          <a:xfrm>
            <a:off x="20715" y="6304002"/>
            <a:ext cx="9123286" cy="523220"/>
          </a:xfrm>
          <a:prstGeom prst="rect">
            <a:avLst/>
          </a:prstGeom>
          <a:solidFill>
            <a:schemeClr val="accent3">
              <a:lumMod val="40000"/>
              <a:lumOff val="60000"/>
            </a:schemeClr>
          </a:solidFill>
        </p:spPr>
        <p:txBody>
          <a:bodyPr wrap="square" rtlCol="0">
            <a:spAutoFit/>
          </a:bodyPr>
          <a:lstStyle/>
          <a:p>
            <a:r>
              <a:rPr lang="bn-IN" sz="2800" b="1" dirty="0" smtClean="0"/>
              <a:t>এ পরিকল্পনা টেকসই ও কাঠামোগত সার্বিক উন্নয়ন নিশ্চিত হয়।</a:t>
            </a:r>
            <a:endParaRPr lang="en-US" sz="2800" b="1" dirty="0"/>
          </a:p>
        </p:txBody>
      </p:sp>
    </p:spTree>
    <p:custDataLst>
      <p:tags r:id="rId1"/>
    </p:custDataLst>
    <p:extLst>
      <p:ext uri="{BB962C8B-B14F-4D97-AF65-F5344CB8AC3E}">
        <p14:creationId xmlns:p14="http://schemas.microsoft.com/office/powerpoint/2010/main" val="3735804927"/>
      </p:ext>
    </p:extLst>
  </p:cSld>
  <p:clrMapOvr>
    <a:masterClrMapping/>
  </p:clrMapOvr>
  <mc:AlternateContent xmlns:mc="http://schemas.openxmlformats.org/markup-compatibility/2006" xmlns:p14="http://schemas.microsoft.com/office/powerpoint/2010/main">
    <mc:Choice Requires="p14">
      <p:transition spd="slow" p14:dur="2000" advTm="111884"/>
    </mc:Choice>
    <mc:Fallback xmlns="">
      <p:transition spd="slow" advTm="1118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7" y="0"/>
            <a:ext cx="9144000" cy="584775"/>
          </a:xfrm>
          <a:prstGeom prst="rect">
            <a:avLst/>
          </a:prstGeom>
          <a:solidFill>
            <a:schemeClr val="accent3">
              <a:lumMod val="20000"/>
              <a:lumOff val="80000"/>
            </a:schemeClr>
          </a:solidFill>
        </p:spPr>
        <p:txBody>
          <a:bodyPr wrap="square" rtlCol="0">
            <a:spAutoFit/>
          </a:bodyPr>
          <a:lstStyle/>
          <a:p>
            <a:r>
              <a:rPr lang="bn-IN" sz="3200" b="1" dirty="0" smtClean="0"/>
              <a:t>নিম্নে দীর্ঘমেয়াদি পরিকল্পনার প্রবাহ চিত্র দেখনো হলো</a:t>
            </a:r>
            <a:r>
              <a:rPr lang="en-US" sz="3200" b="1" dirty="0" smtClean="0"/>
              <a:t> :</a:t>
            </a:r>
            <a:endParaRPr lang="en-US" sz="3200" b="1" dirty="0"/>
          </a:p>
        </p:txBody>
      </p:sp>
      <p:graphicFrame>
        <p:nvGraphicFramePr>
          <p:cNvPr id="5" name="Diagram 4"/>
          <p:cNvGraphicFramePr/>
          <p:nvPr>
            <p:extLst>
              <p:ext uri="{D42A27DB-BD31-4B8C-83A1-F6EECF244321}">
                <p14:modId xmlns:p14="http://schemas.microsoft.com/office/powerpoint/2010/main" val="1532387110"/>
              </p:ext>
            </p:extLst>
          </p:nvPr>
        </p:nvGraphicFramePr>
        <p:xfrm>
          <a:off x="1" y="685800"/>
          <a:ext cx="4582356"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417424460"/>
              </p:ext>
            </p:extLst>
          </p:nvPr>
        </p:nvGraphicFramePr>
        <p:xfrm>
          <a:off x="3429000" y="762000"/>
          <a:ext cx="5725357" cy="381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p:cNvSpPr/>
          <p:nvPr/>
        </p:nvSpPr>
        <p:spPr>
          <a:xfrm>
            <a:off x="3200400" y="4893444"/>
            <a:ext cx="5791200" cy="173485"/>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9875" y="5715000"/>
            <a:ext cx="2524125" cy="112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98950911"/>
      </p:ext>
    </p:extLst>
  </p:cSld>
  <p:clrMapOvr>
    <a:masterClrMapping/>
  </p:clrMapOvr>
  <mc:AlternateContent xmlns:mc="http://schemas.openxmlformats.org/markup-compatibility/2006" xmlns:p14="http://schemas.microsoft.com/office/powerpoint/2010/main">
    <mc:Choice Requires="p14">
      <p:transition spd="slow" p14:dur="2000" advTm="146247"/>
    </mc:Choice>
    <mc:Fallback xmlns="">
      <p:transition spd="slow" advTm="146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4E244750-0CCF-41D4-9A1F-2CA643C7A286}"/>
                                            </p:graphicEl>
                                          </p:spTgt>
                                        </p:tgtEl>
                                        <p:attrNameLst>
                                          <p:attrName>style.visibility</p:attrName>
                                        </p:attrNameLst>
                                      </p:cBhvr>
                                      <p:to>
                                        <p:strVal val="visible"/>
                                      </p:to>
                                    </p:set>
                                    <p:anim calcmode="lin" valueType="num">
                                      <p:cBhvr>
                                        <p:cTn id="14" dur="500" fill="hold"/>
                                        <p:tgtEl>
                                          <p:spTgt spid="5">
                                            <p:graphicEl>
                                              <a:dgm id="{4E244750-0CCF-41D4-9A1F-2CA643C7A286}"/>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4E244750-0CCF-41D4-9A1F-2CA643C7A286}"/>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4E244750-0CCF-41D4-9A1F-2CA643C7A28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CED024E9-3DD8-45BA-AE70-825779D37FBA}"/>
                                            </p:graphicEl>
                                          </p:spTgt>
                                        </p:tgtEl>
                                        <p:attrNameLst>
                                          <p:attrName>style.visibility</p:attrName>
                                        </p:attrNameLst>
                                      </p:cBhvr>
                                      <p:to>
                                        <p:strVal val="visible"/>
                                      </p:to>
                                    </p:set>
                                    <p:anim calcmode="lin" valueType="num">
                                      <p:cBhvr>
                                        <p:cTn id="21" dur="500" fill="hold"/>
                                        <p:tgtEl>
                                          <p:spTgt spid="5">
                                            <p:graphicEl>
                                              <a:dgm id="{CED024E9-3DD8-45BA-AE70-825779D37FBA}"/>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CED024E9-3DD8-45BA-AE70-825779D37FBA}"/>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CED024E9-3DD8-45BA-AE70-825779D37FB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EE722FA2-0442-4E22-979F-2181E4B77D2C}"/>
                                            </p:graphicEl>
                                          </p:spTgt>
                                        </p:tgtEl>
                                        <p:attrNameLst>
                                          <p:attrName>style.visibility</p:attrName>
                                        </p:attrNameLst>
                                      </p:cBhvr>
                                      <p:to>
                                        <p:strVal val="visible"/>
                                      </p:to>
                                    </p:set>
                                    <p:anim calcmode="lin" valueType="num">
                                      <p:cBhvr>
                                        <p:cTn id="28" dur="500" fill="hold"/>
                                        <p:tgtEl>
                                          <p:spTgt spid="5">
                                            <p:graphicEl>
                                              <a:dgm id="{EE722FA2-0442-4E22-979F-2181E4B77D2C}"/>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EE722FA2-0442-4E22-979F-2181E4B77D2C}"/>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EE722FA2-0442-4E22-979F-2181E4B77D2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36E3436F-9C55-4B13-B2EE-6287BA02C2CC}"/>
                                            </p:graphicEl>
                                          </p:spTgt>
                                        </p:tgtEl>
                                        <p:attrNameLst>
                                          <p:attrName>style.visibility</p:attrName>
                                        </p:attrNameLst>
                                      </p:cBhvr>
                                      <p:to>
                                        <p:strVal val="visible"/>
                                      </p:to>
                                    </p:set>
                                    <p:anim calcmode="lin" valueType="num">
                                      <p:cBhvr>
                                        <p:cTn id="35" dur="500" fill="hold"/>
                                        <p:tgtEl>
                                          <p:spTgt spid="5">
                                            <p:graphicEl>
                                              <a:dgm id="{36E3436F-9C55-4B13-B2EE-6287BA02C2CC}"/>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36E3436F-9C55-4B13-B2EE-6287BA02C2CC}"/>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36E3436F-9C55-4B13-B2EE-6287BA02C2C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6">
                                            <p:graphicEl>
                                              <a:dgm id="{415176A3-EAEC-49E5-A13A-7AFE998C08EA}"/>
                                            </p:graphicEl>
                                          </p:spTgt>
                                        </p:tgtEl>
                                        <p:attrNameLst>
                                          <p:attrName>style.visibility</p:attrName>
                                        </p:attrNameLst>
                                      </p:cBhvr>
                                      <p:to>
                                        <p:strVal val="visible"/>
                                      </p:to>
                                    </p:set>
                                    <p:animEffect transition="in" filter="wipe(down)">
                                      <p:cBhvr>
                                        <p:cTn id="60" dur="580">
                                          <p:stCondLst>
                                            <p:cond delay="0"/>
                                          </p:stCondLst>
                                        </p:cTn>
                                        <p:tgtEl>
                                          <p:spTgt spid="6">
                                            <p:graphicEl>
                                              <a:dgm id="{415176A3-EAEC-49E5-A13A-7AFE998C08EA}"/>
                                            </p:graphicEl>
                                          </p:spTgt>
                                        </p:tgtEl>
                                      </p:cBhvr>
                                    </p:animEffect>
                                    <p:anim calcmode="lin" valueType="num">
                                      <p:cBhvr>
                                        <p:cTn id="61" dur="1822" tmFilter="0,0; 0.14,0.36; 0.43,0.73; 0.71,0.91; 1.0,1.0">
                                          <p:stCondLst>
                                            <p:cond delay="0"/>
                                          </p:stCondLst>
                                        </p:cTn>
                                        <p:tgtEl>
                                          <p:spTgt spid="6">
                                            <p:graphicEl>
                                              <a:dgm id="{415176A3-EAEC-49E5-A13A-7AFE998C08EA}"/>
                                            </p:graphic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graphicEl>
                                              <a:dgm id="{415176A3-EAEC-49E5-A13A-7AFE998C08EA}"/>
                                            </p:graphic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graphicEl>
                                              <a:dgm id="{415176A3-EAEC-49E5-A13A-7AFE998C08EA}"/>
                                            </p:graphic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graphicEl>
                                              <a:dgm id="{415176A3-EAEC-49E5-A13A-7AFE998C08EA}"/>
                                            </p:graphic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graphicEl>
                                              <a:dgm id="{415176A3-EAEC-49E5-A13A-7AFE998C08EA}"/>
                                            </p:graphic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graphicEl>
                                              <a:dgm id="{415176A3-EAEC-49E5-A13A-7AFE998C08EA}"/>
                                            </p:graphicEl>
                                          </p:spTgt>
                                        </p:tgtEl>
                                      </p:cBhvr>
                                      <p:to x="100000" y="60000"/>
                                    </p:animScale>
                                    <p:animScale>
                                      <p:cBhvr>
                                        <p:cTn id="67" dur="166" decel="50000">
                                          <p:stCondLst>
                                            <p:cond delay="676"/>
                                          </p:stCondLst>
                                        </p:cTn>
                                        <p:tgtEl>
                                          <p:spTgt spid="6">
                                            <p:graphicEl>
                                              <a:dgm id="{415176A3-EAEC-49E5-A13A-7AFE998C08EA}"/>
                                            </p:graphicEl>
                                          </p:spTgt>
                                        </p:tgtEl>
                                      </p:cBhvr>
                                      <p:to x="100000" y="100000"/>
                                    </p:animScale>
                                    <p:animScale>
                                      <p:cBhvr>
                                        <p:cTn id="68" dur="26">
                                          <p:stCondLst>
                                            <p:cond delay="1312"/>
                                          </p:stCondLst>
                                        </p:cTn>
                                        <p:tgtEl>
                                          <p:spTgt spid="6">
                                            <p:graphicEl>
                                              <a:dgm id="{415176A3-EAEC-49E5-A13A-7AFE998C08EA}"/>
                                            </p:graphicEl>
                                          </p:spTgt>
                                        </p:tgtEl>
                                      </p:cBhvr>
                                      <p:to x="100000" y="80000"/>
                                    </p:animScale>
                                    <p:animScale>
                                      <p:cBhvr>
                                        <p:cTn id="69" dur="166" decel="50000">
                                          <p:stCondLst>
                                            <p:cond delay="1338"/>
                                          </p:stCondLst>
                                        </p:cTn>
                                        <p:tgtEl>
                                          <p:spTgt spid="6">
                                            <p:graphicEl>
                                              <a:dgm id="{415176A3-EAEC-49E5-A13A-7AFE998C08EA}"/>
                                            </p:graphicEl>
                                          </p:spTgt>
                                        </p:tgtEl>
                                      </p:cBhvr>
                                      <p:to x="100000" y="100000"/>
                                    </p:animScale>
                                    <p:animScale>
                                      <p:cBhvr>
                                        <p:cTn id="70" dur="26">
                                          <p:stCondLst>
                                            <p:cond delay="1642"/>
                                          </p:stCondLst>
                                        </p:cTn>
                                        <p:tgtEl>
                                          <p:spTgt spid="6">
                                            <p:graphicEl>
                                              <a:dgm id="{415176A3-EAEC-49E5-A13A-7AFE998C08EA}"/>
                                            </p:graphicEl>
                                          </p:spTgt>
                                        </p:tgtEl>
                                      </p:cBhvr>
                                      <p:to x="100000" y="90000"/>
                                    </p:animScale>
                                    <p:animScale>
                                      <p:cBhvr>
                                        <p:cTn id="71" dur="166" decel="50000">
                                          <p:stCondLst>
                                            <p:cond delay="1668"/>
                                          </p:stCondLst>
                                        </p:cTn>
                                        <p:tgtEl>
                                          <p:spTgt spid="6">
                                            <p:graphicEl>
                                              <a:dgm id="{415176A3-EAEC-49E5-A13A-7AFE998C08EA}"/>
                                            </p:graphicEl>
                                          </p:spTgt>
                                        </p:tgtEl>
                                      </p:cBhvr>
                                      <p:to x="100000" y="100000"/>
                                    </p:animScale>
                                    <p:animScale>
                                      <p:cBhvr>
                                        <p:cTn id="72" dur="26">
                                          <p:stCondLst>
                                            <p:cond delay="1808"/>
                                          </p:stCondLst>
                                        </p:cTn>
                                        <p:tgtEl>
                                          <p:spTgt spid="6">
                                            <p:graphicEl>
                                              <a:dgm id="{415176A3-EAEC-49E5-A13A-7AFE998C08EA}"/>
                                            </p:graphicEl>
                                          </p:spTgt>
                                        </p:tgtEl>
                                      </p:cBhvr>
                                      <p:to x="100000" y="95000"/>
                                    </p:animScale>
                                    <p:animScale>
                                      <p:cBhvr>
                                        <p:cTn id="73" dur="166" decel="50000">
                                          <p:stCondLst>
                                            <p:cond delay="1834"/>
                                          </p:stCondLst>
                                        </p:cTn>
                                        <p:tgtEl>
                                          <p:spTgt spid="6">
                                            <p:graphicEl>
                                              <a:dgm id="{415176A3-EAEC-49E5-A13A-7AFE998C08EA}"/>
                                            </p:graphicEl>
                                          </p:spTgt>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6">
                                            <p:graphicEl>
                                              <a:dgm id="{4762C55F-5584-43A9-9697-26C228F0CAF8}"/>
                                            </p:graphicEl>
                                          </p:spTgt>
                                        </p:tgtEl>
                                        <p:attrNameLst>
                                          <p:attrName>style.visibility</p:attrName>
                                        </p:attrNameLst>
                                      </p:cBhvr>
                                      <p:to>
                                        <p:strVal val="visible"/>
                                      </p:to>
                                    </p:set>
                                    <p:animEffect transition="in" filter="wipe(down)">
                                      <p:cBhvr>
                                        <p:cTn id="76" dur="580">
                                          <p:stCondLst>
                                            <p:cond delay="0"/>
                                          </p:stCondLst>
                                        </p:cTn>
                                        <p:tgtEl>
                                          <p:spTgt spid="6">
                                            <p:graphicEl>
                                              <a:dgm id="{4762C55F-5584-43A9-9697-26C228F0CAF8}"/>
                                            </p:graphicEl>
                                          </p:spTgt>
                                        </p:tgtEl>
                                      </p:cBhvr>
                                    </p:animEffect>
                                    <p:anim calcmode="lin" valueType="num">
                                      <p:cBhvr>
                                        <p:cTn id="77" dur="1822" tmFilter="0,0; 0.14,0.36; 0.43,0.73; 0.71,0.91; 1.0,1.0">
                                          <p:stCondLst>
                                            <p:cond delay="0"/>
                                          </p:stCondLst>
                                        </p:cTn>
                                        <p:tgtEl>
                                          <p:spTgt spid="6">
                                            <p:graphicEl>
                                              <a:dgm id="{4762C55F-5584-43A9-9697-26C228F0CAF8}"/>
                                            </p:graphic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6">
                                            <p:graphicEl>
                                              <a:dgm id="{4762C55F-5584-43A9-9697-26C228F0CAF8}"/>
                                            </p:graphic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6">
                                            <p:graphicEl>
                                              <a:dgm id="{4762C55F-5584-43A9-9697-26C228F0CAF8}"/>
                                            </p:graphic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6">
                                            <p:graphicEl>
                                              <a:dgm id="{4762C55F-5584-43A9-9697-26C228F0CAF8}"/>
                                            </p:graphic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6">
                                            <p:graphicEl>
                                              <a:dgm id="{4762C55F-5584-43A9-9697-26C228F0CAF8}"/>
                                            </p:graphic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6">
                                            <p:graphicEl>
                                              <a:dgm id="{4762C55F-5584-43A9-9697-26C228F0CAF8}"/>
                                            </p:graphicEl>
                                          </p:spTgt>
                                        </p:tgtEl>
                                      </p:cBhvr>
                                      <p:to x="100000" y="60000"/>
                                    </p:animScale>
                                    <p:animScale>
                                      <p:cBhvr>
                                        <p:cTn id="83" dur="166" decel="50000">
                                          <p:stCondLst>
                                            <p:cond delay="676"/>
                                          </p:stCondLst>
                                        </p:cTn>
                                        <p:tgtEl>
                                          <p:spTgt spid="6">
                                            <p:graphicEl>
                                              <a:dgm id="{4762C55F-5584-43A9-9697-26C228F0CAF8}"/>
                                            </p:graphicEl>
                                          </p:spTgt>
                                        </p:tgtEl>
                                      </p:cBhvr>
                                      <p:to x="100000" y="100000"/>
                                    </p:animScale>
                                    <p:animScale>
                                      <p:cBhvr>
                                        <p:cTn id="84" dur="26">
                                          <p:stCondLst>
                                            <p:cond delay="1312"/>
                                          </p:stCondLst>
                                        </p:cTn>
                                        <p:tgtEl>
                                          <p:spTgt spid="6">
                                            <p:graphicEl>
                                              <a:dgm id="{4762C55F-5584-43A9-9697-26C228F0CAF8}"/>
                                            </p:graphicEl>
                                          </p:spTgt>
                                        </p:tgtEl>
                                      </p:cBhvr>
                                      <p:to x="100000" y="80000"/>
                                    </p:animScale>
                                    <p:animScale>
                                      <p:cBhvr>
                                        <p:cTn id="85" dur="166" decel="50000">
                                          <p:stCondLst>
                                            <p:cond delay="1338"/>
                                          </p:stCondLst>
                                        </p:cTn>
                                        <p:tgtEl>
                                          <p:spTgt spid="6">
                                            <p:graphicEl>
                                              <a:dgm id="{4762C55F-5584-43A9-9697-26C228F0CAF8}"/>
                                            </p:graphicEl>
                                          </p:spTgt>
                                        </p:tgtEl>
                                      </p:cBhvr>
                                      <p:to x="100000" y="100000"/>
                                    </p:animScale>
                                    <p:animScale>
                                      <p:cBhvr>
                                        <p:cTn id="86" dur="26">
                                          <p:stCondLst>
                                            <p:cond delay="1642"/>
                                          </p:stCondLst>
                                        </p:cTn>
                                        <p:tgtEl>
                                          <p:spTgt spid="6">
                                            <p:graphicEl>
                                              <a:dgm id="{4762C55F-5584-43A9-9697-26C228F0CAF8}"/>
                                            </p:graphicEl>
                                          </p:spTgt>
                                        </p:tgtEl>
                                      </p:cBhvr>
                                      <p:to x="100000" y="90000"/>
                                    </p:animScale>
                                    <p:animScale>
                                      <p:cBhvr>
                                        <p:cTn id="87" dur="166" decel="50000">
                                          <p:stCondLst>
                                            <p:cond delay="1668"/>
                                          </p:stCondLst>
                                        </p:cTn>
                                        <p:tgtEl>
                                          <p:spTgt spid="6">
                                            <p:graphicEl>
                                              <a:dgm id="{4762C55F-5584-43A9-9697-26C228F0CAF8}"/>
                                            </p:graphicEl>
                                          </p:spTgt>
                                        </p:tgtEl>
                                      </p:cBhvr>
                                      <p:to x="100000" y="100000"/>
                                    </p:animScale>
                                    <p:animScale>
                                      <p:cBhvr>
                                        <p:cTn id="88" dur="26">
                                          <p:stCondLst>
                                            <p:cond delay="1808"/>
                                          </p:stCondLst>
                                        </p:cTn>
                                        <p:tgtEl>
                                          <p:spTgt spid="6">
                                            <p:graphicEl>
                                              <a:dgm id="{4762C55F-5584-43A9-9697-26C228F0CAF8}"/>
                                            </p:graphicEl>
                                          </p:spTgt>
                                        </p:tgtEl>
                                      </p:cBhvr>
                                      <p:to x="100000" y="95000"/>
                                    </p:animScale>
                                    <p:animScale>
                                      <p:cBhvr>
                                        <p:cTn id="89" dur="166" decel="50000">
                                          <p:stCondLst>
                                            <p:cond delay="1834"/>
                                          </p:stCondLst>
                                        </p:cTn>
                                        <p:tgtEl>
                                          <p:spTgt spid="6">
                                            <p:graphicEl>
                                              <a:dgm id="{4762C55F-5584-43A9-9697-26C228F0CAF8}"/>
                                            </p:graphic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6">
                                            <p:graphicEl>
                                              <a:dgm id="{9152B6E6-8C57-4E2F-9274-7A0F5DA3F23F}"/>
                                            </p:graphicEl>
                                          </p:spTgt>
                                        </p:tgtEl>
                                        <p:attrNameLst>
                                          <p:attrName>style.visibility</p:attrName>
                                        </p:attrNameLst>
                                      </p:cBhvr>
                                      <p:to>
                                        <p:strVal val="visible"/>
                                      </p:to>
                                    </p:set>
                                    <p:animEffect transition="in" filter="wipe(down)">
                                      <p:cBhvr>
                                        <p:cTn id="94" dur="580">
                                          <p:stCondLst>
                                            <p:cond delay="0"/>
                                          </p:stCondLst>
                                        </p:cTn>
                                        <p:tgtEl>
                                          <p:spTgt spid="6">
                                            <p:graphicEl>
                                              <a:dgm id="{9152B6E6-8C57-4E2F-9274-7A0F5DA3F23F}"/>
                                            </p:graphicEl>
                                          </p:spTgt>
                                        </p:tgtEl>
                                      </p:cBhvr>
                                    </p:animEffect>
                                    <p:anim calcmode="lin" valueType="num">
                                      <p:cBhvr>
                                        <p:cTn id="95" dur="1822" tmFilter="0,0; 0.14,0.36; 0.43,0.73; 0.71,0.91; 1.0,1.0">
                                          <p:stCondLst>
                                            <p:cond delay="0"/>
                                          </p:stCondLst>
                                        </p:cTn>
                                        <p:tgtEl>
                                          <p:spTgt spid="6">
                                            <p:graphicEl>
                                              <a:dgm id="{9152B6E6-8C57-4E2F-9274-7A0F5DA3F23F}"/>
                                            </p:graphic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6">
                                            <p:graphicEl>
                                              <a:dgm id="{9152B6E6-8C57-4E2F-9274-7A0F5DA3F23F}"/>
                                            </p:graphic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6">
                                            <p:graphicEl>
                                              <a:dgm id="{9152B6E6-8C57-4E2F-9274-7A0F5DA3F23F}"/>
                                            </p:graphic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6">
                                            <p:graphicEl>
                                              <a:dgm id="{9152B6E6-8C57-4E2F-9274-7A0F5DA3F23F}"/>
                                            </p:graphic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6">
                                            <p:graphicEl>
                                              <a:dgm id="{9152B6E6-8C57-4E2F-9274-7A0F5DA3F23F}"/>
                                            </p:graphic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6">
                                            <p:graphicEl>
                                              <a:dgm id="{9152B6E6-8C57-4E2F-9274-7A0F5DA3F23F}"/>
                                            </p:graphicEl>
                                          </p:spTgt>
                                        </p:tgtEl>
                                      </p:cBhvr>
                                      <p:to x="100000" y="60000"/>
                                    </p:animScale>
                                    <p:animScale>
                                      <p:cBhvr>
                                        <p:cTn id="101" dur="166" decel="50000">
                                          <p:stCondLst>
                                            <p:cond delay="676"/>
                                          </p:stCondLst>
                                        </p:cTn>
                                        <p:tgtEl>
                                          <p:spTgt spid="6">
                                            <p:graphicEl>
                                              <a:dgm id="{9152B6E6-8C57-4E2F-9274-7A0F5DA3F23F}"/>
                                            </p:graphicEl>
                                          </p:spTgt>
                                        </p:tgtEl>
                                      </p:cBhvr>
                                      <p:to x="100000" y="100000"/>
                                    </p:animScale>
                                    <p:animScale>
                                      <p:cBhvr>
                                        <p:cTn id="102" dur="26">
                                          <p:stCondLst>
                                            <p:cond delay="1312"/>
                                          </p:stCondLst>
                                        </p:cTn>
                                        <p:tgtEl>
                                          <p:spTgt spid="6">
                                            <p:graphicEl>
                                              <a:dgm id="{9152B6E6-8C57-4E2F-9274-7A0F5DA3F23F}"/>
                                            </p:graphicEl>
                                          </p:spTgt>
                                        </p:tgtEl>
                                      </p:cBhvr>
                                      <p:to x="100000" y="80000"/>
                                    </p:animScale>
                                    <p:animScale>
                                      <p:cBhvr>
                                        <p:cTn id="103" dur="166" decel="50000">
                                          <p:stCondLst>
                                            <p:cond delay="1338"/>
                                          </p:stCondLst>
                                        </p:cTn>
                                        <p:tgtEl>
                                          <p:spTgt spid="6">
                                            <p:graphicEl>
                                              <a:dgm id="{9152B6E6-8C57-4E2F-9274-7A0F5DA3F23F}"/>
                                            </p:graphicEl>
                                          </p:spTgt>
                                        </p:tgtEl>
                                      </p:cBhvr>
                                      <p:to x="100000" y="100000"/>
                                    </p:animScale>
                                    <p:animScale>
                                      <p:cBhvr>
                                        <p:cTn id="104" dur="26">
                                          <p:stCondLst>
                                            <p:cond delay="1642"/>
                                          </p:stCondLst>
                                        </p:cTn>
                                        <p:tgtEl>
                                          <p:spTgt spid="6">
                                            <p:graphicEl>
                                              <a:dgm id="{9152B6E6-8C57-4E2F-9274-7A0F5DA3F23F}"/>
                                            </p:graphicEl>
                                          </p:spTgt>
                                        </p:tgtEl>
                                      </p:cBhvr>
                                      <p:to x="100000" y="90000"/>
                                    </p:animScale>
                                    <p:animScale>
                                      <p:cBhvr>
                                        <p:cTn id="105" dur="166" decel="50000">
                                          <p:stCondLst>
                                            <p:cond delay="1668"/>
                                          </p:stCondLst>
                                        </p:cTn>
                                        <p:tgtEl>
                                          <p:spTgt spid="6">
                                            <p:graphicEl>
                                              <a:dgm id="{9152B6E6-8C57-4E2F-9274-7A0F5DA3F23F}"/>
                                            </p:graphicEl>
                                          </p:spTgt>
                                        </p:tgtEl>
                                      </p:cBhvr>
                                      <p:to x="100000" y="100000"/>
                                    </p:animScale>
                                    <p:animScale>
                                      <p:cBhvr>
                                        <p:cTn id="106" dur="26">
                                          <p:stCondLst>
                                            <p:cond delay="1808"/>
                                          </p:stCondLst>
                                        </p:cTn>
                                        <p:tgtEl>
                                          <p:spTgt spid="6">
                                            <p:graphicEl>
                                              <a:dgm id="{9152B6E6-8C57-4E2F-9274-7A0F5DA3F23F}"/>
                                            </p:graphicEl>
                                          </p:spTgt>
                                        </p:tgtEl>
                                      </p:cBhvr>
                                      <p:to x="100000" y="95000"/>
                                    </p:animScale>
                                    <p:animScale>
                                      <p:cBhvr>
                                        <p:cTn id="107" dur="166" decel="50000">
                                          <p:stCondLst>
                                            <p:cond delay="1834"/>
                                          </p:stCondLst>
                                        </p:cTn>
                                        <p:tgtEl>
                                          <p:spTgt spid="6">
                                            <p:graphicEl>
                                              <a:dgm id="{9152B6E6-8C57-4E2F-9274-7A0F5DA3F23F}"/>
                                            </p:graphicEl>
                                          </p:spTgt>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6">
                                            <p:graphicEl>
                                              <a:dgm id="{895D63E1-F6A0-4D51-94B1-994626E6660F}"/>
                                            </p:graphicEl>
                                          </p:spTgt>
                                        </p:tgtEl>
                                        <p:attrNameLst>
                                          <p:attrName>style.visibility</p:attrName>
                                        </p:attrNameLst>
                                      </p:cBhvr>
                                      <p:to>
                                        <p:strVal val="visible"/>
                                      </p:to>
                                    </p:set>
                                    <p:animEffect transition="in" filter="wipe(down)">
                                      <p:cBhvr>
                                        <p:cTn id="112" dur="580">
                                          <p:stCondLst>
                                            <p:cond delay="0"/>
                                          </p:stCondLst>
                                        </p:cTn>
                                        <p:tgtEl>
                                          <p:spTgt spid="6">
                                            <p:graphicEl>
                                              <a:dgm id="{895D63E1-F6A0-4D51-94B1-994626E6660F}"/>
                                            </p:graphicEl>
                                          </p:spTgt>
                                        </p:tgtEl>
                                      </p:cBhvr>
                                    </p:animEffect>
                                    <p:anim calcmode="lin" valueType="num">
                                      <p:cBhvr>
                                        <p:cTn id="113" dur="1822" tmFilter="0,0; 0.14,0.36; 0.43,0.73; 0.71,0.91; 1.0,1.0">
                                          <p:stCondLst>
                                            <p:cond delay="0"/>
                                          </p:stCondLst>
                                        </p:cTn>
                                        <p:tgtEl>
                                          <p:spTgt spid="6">
                                            <p:graphicEl>
                                              <a:dgm id="{895D63E1-F6A0-4D51-94B1-994626E6660F}"/>
                                            </p:graphic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6">
                                            <p:graphicEl>
                                              <a:dgm id="{895D63E1-F6A0-4D51-94B1-994626E6660F}"/>
                                            </p:graphic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6">
                                            <p:graphicEl>
                                              <a:dgm id="{895D63E1-F6A0-4D51-94B1-994626E6660F}"/>
                                            </p:graphic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6">
                                            <p:graphicEl>
                                              <a:dgm id="{895D63E1-F6A0-4D51-94B1-994626E6660F}"/>
                                            </p:graphic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6">
                                            <p:graphicEl>
                                              <a:dgm id="{895D63E1-F6A0-4D51-94B1-994626E6660F}"/>
                                            </p:graphic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6">
                                            <p:graphicEl>
                                              <a:dgm id="{895D63E1-F6A0-4D51-94B1-994626E6660F}"/>
                                            </p:graphicEl>
                                          </p:spTgt>
                                        </p:tgtEl>
                                      </p:cBhvr>
                                      <p:to x="100000" y="60000"/>
                                    </p:animScale>
                                    <p:animScale>
                                      <p:cBhvr>
                                        <p:cTn id="119" dur="166" decel="50000">
                                          <p:stCondLst>
                                            <p:cond delay="676"/>
                                          </p:stCondLst>
                                        </p:cTn>
                                        <p:tgtEl>
                                          <p:spTgt spid="6">
                                            <p:graphicEl>
                                              <a:dgm id="{895D63E1-F6A0-4D51-94B1-994626E6660F}"/>
                                            </p:graphicEl>
                                          </p:spTgt>
                                        </p:tgtEl>
                                      </p:cBhvr>
                                      <p:to x="100000" y="100000"/>
                                    </p:animScale>
                                    <p:animScale>
                                      <p:cBhvr>
                                        <p:cTn id="120" dur="26">
                                          <p:stCondLst>
                                            <p:cond delay="1312"/>
                                          </p:stCondLst>
                                        </p:cTn>
                                        <p:tgtEl>
                                          <p:spTgt spid="6">
                                            <p:graphicEl>
                                              <a:dgm id="{895D63E1-F6A0-4D51-94B1-994626E6660F}"/>
                                            </p:graphicEl>
                                          </p:spTgt>
                                        </p:tgtEl>
                                      </p:cBhvr>
                                      <p:to x="100000" y="80000"/>
                                    </p:animScale>
                                    <p:animScale>
                                      <p:cBhvr>
                                        <p:cTn id="121" dur="166" decel="50000">
                                          <p:stCondLst>
                                            <p:cond delay="1338"/>
                                          </p:stCondLst>
                                        </p:cTn>
                                        <p:tgtEl>
                                          <p:spTgt spid="6">
                                            <p:graphicEl>
                                              <a:dgm id="{895D63E1-F6A0-4D51-94B1-994626E6660F}"/>
                                            </p:graphicEl>
                                          </p:spTgt>
                                        </p:tgtEl>
                                      </p:cBhvr>
                                      <p:to x="100000" y="100000"/>
                                    </p:animScale>
                                    <p:animScale>
                                      <p:cBhvr>
                                        <p:cTn id="122" dur="26">
                                          <p:stCondLst>
                                            <p:cond delay="1642"/>
                                          </p:stCondLst>
                                        </p:cTn>
                                        <p:tgtEl>
                                          <p:spTgt spid="6">
                                            <p:graphicEl>
                                              <a:dgm id="{895D63E1-F6A0-4D51-94B1-994626E6660F}"/>
                                            </p:graphicEl>
                                          </p:spTgt>
                                        </p:tgtEl>
                                      </p:cBhvr>
                                      <p:to x="100000" y="90000"/>
                                    </p:animScale>
                                    <p:animScale>
                                      <p:cBhvr>
                                        <p:cTn id="123" dur="166" decel="50000">
                                          <p:stCondLst>
                                            <p:cond delay="1668"/>
                                          </p:stCondLst>
                                        </p:cTn>
                                        <p:tgtEl>
                                          <p:spTgt spid="6">
                                            <p:graphicEl>
                                              <a:dgm id="{895D63E1-F6A0-4D51-94B1-994626E6660F}"/>
                                            </p:graphicEl>
                                          </p:spTgt>
                                        </p:tgtEl>
                                      </p:cBhvr>
                                      <p:to x="100000" y="100000"/>
                                    </p:animScale>
                                    <p:animScale>
                                      <p:cBhvr>
                                        <p:cTn id="124" dur="26">
                                          <p:stCondLst>
                                            <p:cond delay="1808"/>
                                          </p:stCondLst>
                                        </p:cTn>
                                        <p:tgtEl>
                                          <p:spTgt spid="6">
                                            <p:graphicEl>
                                              <a:dgm id="{895D63E1-F6A0-4D51-94B1-994626E6660F}"/>
                                            </p:graphicEl>
                                          </p:spTgt>
                                        </p:tgtEl>
                                      </p:cBhvr>
                                      <p:to x="100000" y="95000"/>
                                    </p:animScale>
                                    <p:animScale>
                                      <p:cBhvr>
                                        <p:cTn id="125" dur="166" decel="50000">
                                          <p:stCondLst>
                                            <p:cond delay="1834"/>
                                          </p:stCondLst>
                                        </p:cTn>
                                        <p:tgtEl>
                                          <p:spTgt spid="6">
                                            <p:graphicEl>
                                              <a:dgm id="{895D63E1-F6A0-4D51-94B1-994626E6660F}"/>
                                            </p:graphicEl>
                                          </p:spTgt>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6">
                                            <p:graphicEl>
                                              <a:dgm id="{3FBC20C5-B7B9-4480-88E7-3D82956371BF}"/>
                                            </p:graphicEl>
                                          </p:spTgt>
                                        </p:tgtEl>
                                        <p:attrNameLst>
                                          <p:attrName>style.visibility</p:attrName>
                                        </p:attrNameLst>
                                      </p:cBhvr>
                                      <p:to>
                                        <p:strVal val="visible"/>
                                      </p:to>
                                    </p:set>
                                    <p:animEffect transition="in" filter="wipe(down)">
                                      <p:cBhvr>
                                        <p:cTn id="128" dur="580">
                                          <p:stCondLst>
                                            <p:cond delay="0"/>
                                          </p:stCondLst>
                                        </p:cTn>
                                        <p:tgtEl>
                                          <p:spTgt spid="6">
                                            <p:graphicEl>
                                              <a:dgm id="{3FBC20C5-B7B9-4480-88E7-3D82956371BF}"/>
                                            </p:graphicEl>
                                          </p:spTgt>
                                        </p:tgtEl>
                                      </p:cBhvr>
                                    </p:animEffect>
                                    <p:anim calcmode="lin" valueType="num">
                                      <p:cBhvr>
                                        <p:cTn id="129" dur="1822" tmFilter="0,0; 0.14,0.36; 0.43,0.73; 0.71,0.91; 1.0,1.0">
                                          <p:stCondLst>
                                            <p:cond delay="0"/>
                                          </p:stCondLst>
                                        </p:cTn>
                                        <p:tgtEl>
                                          <p:spTgt spid="6">
                                            <p:graphicEl>
                                              <a:dgm id="{3FBC20C5-B7B9-4480-88E7-3D82956371BF}"/>
                                            </p:graphic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6">
                                            <p:graphicEl>
                                              <a:dgm id="{3FBC20C5-B7B9-4480-88E7-3D82956371BF}"/>
                                            </p:graphic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6">
                                            <p:graphicEl>
                                              <a:dgm id="{3FBC20C5-B7B9-4480-88E7-3D82956371BF}"/>
                                            </p:graphic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6">
                                            <p:graphicEl>
                                              <a:dgm id="{3FBC20C5-B7B9-4480-88E7-3D82956371BF}"/>
                                            </p:graphic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6">
                                            <p:graphicEl>
                                              <a:dgm id="{3FBC20C5-B7B9-4480-88E7-3D82956371BF}"/>
                                            </p:graphic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6">
                                            <p:graphicEl>
                                              <a:dgm id="{3FBC20C5-B7B9-4480-88E7-3D82956371BF}"/>
                                            </p:graphicEl>
                                          </p:spTgt>
                                        </p:tgtEl>
                                      </p:cBhvr>
                                      <p:to x="100000" y="60000"/>
                                    </p:animScale>
                                    <p:animScale>
                                      <p:cBhvr>
                                        <p:cTn id="135" dur="166" decel="50000">
                                          <p:stCondLst>
                                            <p:cond delay="676"/>
                                          </p:stCondLst>
                                        </p:cTn>
                                        <p:tgtEl>
                                          <p:spTgt spid="6">
                                            <p:graphicEl>
                                              <a:dgm id="{3FBC20C5-B7B9-4480-88E7-3D82956371BF}"/>
                                            </p:graphicEl>
                                          </p:spTgt>
                                        </p:tgtEl>
                                      </p:cBhvr>
                                      <p:to x="100000" y="100000"/>
                                    </p:animScale>
                                    <p:animScale>
                                      <p:cBhvr>
                                        <p:cTn id="136" dur="26">
                                          <p:stCondLst>
                                            <p:cond delay="1312"/>
                                          </p:stCondLst>
                                        </p:cTn>
                                        <p:tgtEl>
                                          <p:spTgt spid="6">
                                            <p:graphicEl>
                                              <a:dgm id="{3FBC20C5-B7B9-4480-88E7-3D82956371BF}"/>
                                            </p:graphicEl>
                                          </p:spTgt>
                                        </p:tgtEl>
                                      </p:cBhvr>
                                      <p:to x="100000" y="80000"/>
                                    </p:animScale>
                                    <p:animScale>
                                      <p:cBhvr>
                                        <p:cTn id="137" dur="166" decel="50000">
                                          <p:stCondLst>
                                            <p:cond delay="1338"/>
                                          </p:stCondLst>
                                        </p:cTn>
                                        <p:tgtEl>
                                          <p:spTgt spid="6">
                                            <p:graphicEl>
                                              <a:dgm id="{3FBC20C5-B7B9-4480-88E7-3D82956371BF}"/>
                                            </p:graphicEl>
                                          </p:spTgt>
                                        </p:tgtEl>
                                      </p:cBhvr>
                                      <p:to x="100000" y="100000"/>
                                    </p:animScale>
                                    <p:animScale>
                                      <p:cBhvr>
                                        <p:cTn id="138" dur="26">
                                          <p:stCondLst>
                                            <p:cond delay="1642"/>
                                          </p:stCondLst>
                                        </p:cTn>
                                        <p:tgtEl>
                                          <p:spTgt spid="6">
                                            <p:graphicEl>
                                              <a:dgm id="{3FBC20C5-B7B9-4480-88E7-3D82956371BF}"/>
                                            </p:graphicEl>
                                          </p:spTgt>
                                        </p:tgtEl>
                                      </p:cBhvr>
                                      <p:to x="100000" y="90000"/>
                                    </p:animScale>
                                    <p:animScale>
                                      <p:cBhvr>
                                        <p:cTn id="139" dur="166" decel="50000">
                                          <p:stCondLst>
                                            <p:cond delay="1668"/>
                                          </p:stCondLst>
                                        </p:cTn>
                                        <p:tgtEl>
                                          <p:spTgt spid="6">
                                            <p:graphicEl>
                                              <a:dgm id="{3FBC20C5-B7B9-4480-88E7-3D82956371BF}"/>
                                            </p:graphicEl>
                                          </p:spTgt>
                                        </p:tgtEl>
                                      </p:cBhvr>
                                      <p:to x="100000" y="100000"/>
                                    </p:animScale>
                                    <p:animScale>
                                      <p:cBhvr>
                                        <p:cTn id="140" dur="26">
                                          <p:stCondLst>
                                            <p:cond delay="1808"/>
                                          </p:stCondLst>
                                        </p:cTn>
                                        <p:tgtEl>
                                          <p:spTgt spid="6">
                                            <p:graphicEl>
                                              <a:dgm id="{3FBC20C5-B7B9-4480-88E7-3D82956371BF}"/>
                                            </p:graphicEl>
                                          </p:spTgt>
                                        </p:tgtEl>
                                      </p:cBhvr>
                                      <p:to x="100000" y="95000"/>
                                    </p:animScale>
                                    <p:animScale>
                                      <p:cBhvr>
                                        <p:cTn id="141" dur="166" decel="50000">
                                          <p:stCondLst>
                                            <p:cond delay="1834"/>
                                          </p:stCondLst>
                                        </p:cTn>
                                        <p:tgtEl>
                                          <p:spTgt spid="6">
                                            <p:graphicEl>
                                              <a:dgm id="{3FBC20C5-B7B9-4480-88E7-3D82956371BF}"/>
                                            </p:graphicEl>
                                          </p:spTgt>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6">
                                            <p:graphicEl>
                                              <a:dgm id="{91293756-2F82-4295-805E-4EEB6DCCE3C2}"/>
                                            </p:graphicEl>
                                          </p:spTgt>
                                        </p:tgtEl>
                                        <p:attrNameLst>
                                          <p:attrName>style.visibility</p:attrName>
                                        </p:attrNameLst>
                                      </p:cBhvr>
                                      <p:to>
                                        <p:strVal val="visible"/>
                                      </p:to>
                                    </p:set>
                                    <p:animEffect transition="in" filter="wipe(down)">
                                      <p:cBhvr>
                                        <p:cTn id="146" dur="580">
                                          <p:stCondLst>
                                            <p:cond delay="0"/>
                                          </p:stCondLst>
                                        </p:cTn>
                                        <p:tgtEl>
                                          <p:spTgt spid="6">
                                            <p:graphicEl>
                                              <a:dgm id="{91293756-2F82-4295-805E-4EEB6DCCE3C2}"/>
                                            </p:graphicEl>
                                          </p:spTgt>
                                        </p:tgtEl>
                                      </p:cBhvr>
                                    </p:animEffect>
                                    <p:anim calcmode="lin" valueType="num">
                                      <p:cBhvr>
                                        <p:cTn id="147" dur="1822" tmFilter="0,0; 0.14,0.36; 0.43,0.73; 0.71,0.91; 1.0,1.0">
                                          <p:stCondLst>
                                            <p:cond delay="0"/>
                                          </p:stCondLst>
                                        </p:cTn>
                                        <p:tgtEl>
                                          <p:spTgt spid="6">
                                            <p:graphicEl>
                                              <a:dgm id="{91293756-2F82-4295-805E-4EEB6DCCE3C2}"/>
                                            </p:graphicEl>
                                          </p:spTgt>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6">
                                            <p:graphicEl>
                                              <a:dgm id="{91293756-2F82-4295-805E-4EEB6DCCE3C2}"/>
                                            </p:graphicEl>
                                          </p:spTgt>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6">
                                            <p:graphicEl>
                                              <a:dgm id="{91293756-2F82-4295-805E-4EEB6DCCE3C2}"/>
                                            </p:graphicEl>
                                          </p:spTgt>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6">
                                            <p:graphicEl>
                                              <a:dgm id="{91293756-2F82-4295-805E-4EEB6DCCE3C2}"/>
                                            </p:graphicEl>
                                          </p:spTgt>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6">
                                            <p:graphicEl>
                                              <a:dgm id="{91293756-2F82-4295-805E-4EEB6DCCE3C2}"/>
                                            </p:graphicEl>
                                          </p:spTgt>
                                        </p:tgtEl>
                                        <p:attrNameLst>
                                          <p:attrName>ppt_y</p:attrName>
                                        </p:attrNameLst>
                                      </p:cBhvr>
                                      <p:tavLst>
                                        <p:tav tm="0" fmla="#ppt_y-sin(pi*$)/81">
                                          <p:val>
                                            <p:fltVal val="0"/>
                                          </p:val>
                                        </p:tav>
                                        <p:tav tm="100000">
                                          <p:val>
                                            <p:fltVal val="1"/>
                                          </p:val>
                                        </p:tav>
                                      </p:tavLst>
                                    </p:anim>
                                    <p:animScale>
                                      <p:cBhvr>
                                        <p:cTn id="152" dur="26">
                                          <p:stCondLst>
                                            <p:cond delay="650"/>
                                          </p:stCondLst>
                                        </p:cTn>
                                        <p:tgtEl>
                                          <p:spTgt spid="6">
                                            <p:graphicEl>
                                              <a:dgm id="{91293756-2F82-4295-805E-4EEB6DCCE3C2}"/>
                                            </p:graphicEl>
                                          </p:spTgt>
                                        </p:tgtEl>
                                      </p:cBhvr>
                                      <p:to x="100000" y="60000"/>
                                    </p:animScale>
                                    <p:animScale>
                                      <p:cBhvr>
                                        <p:cTn id="153" dur="166" decel="50000">
                                          <p:stCondLst>
                                            <p:cond delay="676"/>
                                          </p:stCondLst>
                                        </p:cTn>
                                        <p:tgtEl>
                                          <p:spTgt spid="6">
                                            <p:graphicEl>
                                              <a:dgm id="{91293756-2F82-4295-805E-4EEB6DCCE3C2}"/>
                                            </p:graphicEl>
                                          </p:spTgt>
                                        </p:tgtEl>
                                      </p:cBhvr>
                                      <p:to x="100000" y="100000"/>
                                    </p:animScale>
                                    <p:animScale>
                                      <p:cBhvr>
                                        <p:cTn id="154" dur="26">
                                          <p:stCondLst>
                                            <p:cond delay="1312"/>
                                          </p:stCondLst>
                                        </p:cTn>
                                        <p:tgtEl>
                                          <p:spTgt spid="6">
                                            <p:graphicEl>
                                              <a:dgm id="{91293756-2F82-4295-805E-4EEB6DCCE3C2}"/>
                                            </p:graphicEl>
                                          </p:spTgt>
                                        </p:tgtEl>
                                      </p:cBhvr>
                                      <p:to x="100000" y="80000"/>
                                    </p:animScale>
                                    <p:animScale>
                                      <p:cBhvr>
                                        <p:cTn id="155" dur="166" decel="50000">
                                          <p:stCondLst>
                                            <p:cond delay="1338"/>
                                          </p:stCondLst>
                                        </p:cTn>
                                        <p:tgtEl>
                                          <p:spTgt spid="6">
                                            <p:graphicEl>
                                              <a:dgm id="{91293756-2F82-4295-805E-4EEB6DCCE3C2}"/>
                                            </p:graphicEl>
                                          </p:spTgt>
                                        </p:tgtEl>
                                      </p:cBhvr>
                                      <p:to x="100000" y="100000"/>
                                    </p:animScale>
                                    <p:animScale>
                                      <p:cBhvr>
                                        <p:cTn id="156" dur="26">
                                          <p:stCondLst>
                                            <p:cond delay="1642"/>
                                          </p:stCondLst>
                                        </p:cTn>
                                        <p:tgtEl>
                                          <p:spTgt spid="6">
                                            <p:graphicEl>
                                              <a:dgm id="{91293756-2F82-4295-805E-4EEB6DCCE3C2}"/>
                                            </p:graphicEl>
                                          </p:spTgt>
                                        </p:tgtEl>
                                      </p:cBhvr>
                                      <p:to x="100000" y="90000"/>
                                    </p:animScale>
                                    <p:animScale>
                                      <p:cBhvr>
                                        <p:cTn id="157" dur="166" decel="50000">
                                          <p:stCondLst>
                                            <p:cond delay="1668"/>
                                          </p:stCondLst>
                                        </p:cTn>
                                        <p:tgtEl>
                                          <p:spTgt spid="6">
                                            <p:graphicEl>
                                              <a:dgm id="{91293756-2F82-4295-805E-4EEB6DCCE3C2}"/>
                                            </p:graphicEl>
                                          </p:spTgt>
                                        </p:tgtEl>
                                      </p:cBhvr>
                                      <p:to x="100000" y="100000"/>
                                    </p:animScale>
                                    <p:animScale>
                                      <p:cBhvr>
                                        <p:cTn id="158" dur="26">
                                          <p:stCondLst>
                                            <p:cond delay="1808"/>
                                          </p:stCondLst>
                                        </p:cTn>
                                        <p:tgtEl>
                                          <p:spTgt spid="6">
                                            <p:graphicEl>
                                              <a:dgm id="{91293756-2F82-4295-805E-4EEB6DCCE3C2}"/>
                                            </p:graphicEl>
                                          </p:spTgt>
                                        </p:tgtEl>
                                      </p:cBhvr>
                                      <p:to x="100000" y="95000"/>
                                    </p:animScale>
                                    <p:animScale>
                                      <p:cBhvr>
                                        <p:cTn id="159" dur="166" decel="50000">
                                          <p:stCondLst>
                                            <p:cond delay="1834"/>
                                          </p:stCondLst>
                                        </p:cTn>
                                        <p:tgtEl>
                                          <p:spTgt spid="6">
                                            <p:graphicEl>
                                              <a:dgm id="{91293756-2F82-4295-805E-4EEB6DCCE3C2}"/>
                                            </p:graphicEl>
                                          </p:spTgt>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6">
                                            <p:graphicEl>
                                              <a:dgm id="{ED4531EE-2179-4E08-A885-51AC7E8D1163}"/>
                                            </p:graphicEl>
                                          </p:spTgt>
                                        </p:tgtEl>
                                        <p:attrNameLst>
                                          <p:attrName>style.visibility</p:attrName>
                                        </p:attrNameLst>
                                      </p:cBhvr>
                                      <p:to>
                                        <p:strVal val="visible"/>
                                      </p:to>
                                    </p:set>
                                    <p:animEffect transition="in" filter="wipe(down)">
                                      <p:cBhvr>
                                        <p:cTn id="164" dur="580">
                                          <p:stCondLst>
                                            <p:cond delay="0"/>
                                          </p:stCondLst>
                                        </p:cTn>
                                        <p:tgtEl>
                                          <p:spTgt spid="6">
                                            <p:graphicEl>
                                              <a:dgm id="{ED4531EE-2179-4E08-A885-51AC7E8D1163}"/>
                                            </p:graphicEl>
                                          </p:spTgt>
                                        </p:tgtEl>
                                      </p:cBhvr>
                                    </p:animEffect>
                                    <p:anim calcmode="lin" valueType="num">
                                      <p:cBhvr>
                                        <p:cTn id="165" dur="1822" tmFilter="0,0; 0.14,0.36; 0.43,0.73; 0.71,0.91; 1.0,1.0">
                                          <p:stCondLst>
                                            <p:cond delay="0"/>
                                          </p:stCondLst>
                                        </p:cTn>
                                        <p:tgtEl>
                                          <p:spTgt spid="6">
                                            <p:graphicEl>
                                              <a:dgm id="{ED4531EE-2179-4E08-A885-51AC7E8D1163}"/>
                                            </p:graphicEl>
                                          </p:spTgt>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6">
                                            <p:graphicEl>
                                              <a:dgm id="{ED4531EE-2179-4E08-A885-51AC7E8D1163}"/>
                                            </p:graphicEl>
                                          </p:spTgt>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6">
                                            <p:graphicEl>
                                              <a:dgm id="{ED4531EE-2179-4E08-A885-51AC7E8D1163}"/>
                                            </p:graphicEl>
                                          </p:spTgt>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6">
                                            <p:graphicEl>
                                              <a:dgm id="{ED4531EE-2179-4E08-A885-51AC7E8D1163}"/>
                                            </p:graphicEl>
                                          </p:spTgt>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6">
                                            <p:graphicEl>
                                              <a:dgm id="{ED4531EE-2179-4E08-A885-51AC7E8D1163}"/>
                                            </p:graphicEl>
                                          </p:spTgt>
                                        </p:tgtEl>
                                        <p:attrNameLst>
                                          <p:attrName>ppt_y</p:attrName>
                                        </p:attrNameLst>
                                      </p:cBhvr>
                                      <p:tavLst>
                                        <p:tav tm="0" fmla="#ppt_y-sin(pi*$)/81">
                                          <p:val>
                                            <p:fltVal val="0"/>
                                          </p:val>
                                        </p:tav>
                                        <p:tav tm="100000">
                                          <p:val>
                                            <p:fltVal val="1"/>
                                          </p:val>
                                        </p:tav>
                                      </p:tavLst>
                                    </p:anim>
                                    <p:animScale>
                                      <p:cBhvr>
                                        <p:cTn id="170" dur="26">
                                          <p:stCondLst>
                                            <p:cond delay="650"/>
                                          </p:stCondLst>
                                        </p:cTn>
                                        <p:tgtEl>
                                          <p:spTgt spid="6">
                                            <p:graphicEl>
                                              <a:dgm id="{ED4531EE-2179-4E08-A885-51AC7E8D1163}"/>
                                            </p:graphicEl>
                                          </p:spTgt>
                                        </p:tgtEl>
                                      </p:cBhvr>
                                      <p:to x="100000" y="60000"/>
                                    </p:animScale>
                                    <p:animScale>
                                      <p:cBhvr>
                                        <p:cTn id="171" dur="166" decel="50000">
                                          <p:stCondLst>
                                            <p:cond delay="676"/>
                                          </p:stCondLst>
                                        </p:cTn>
                                        <p:tgtEl>
                                          <p:spTgt spid="6">
                                            <p:graphicEl>
                                              <a:dgm id="{ED4531EE-2179-4E08-A885-51AC7E8D1163}"/>
                                            </p:graphicEl>
                                          </p:spTgt>
                                        </p:tgtEl>
                                      </p:cBhvr>
                                      <p:to x="100000" y="100000"/>
                                    </p:animScale>
                                    <p:animScale>
                                      <p:cBhvr>
                                        <p:cTn id="172" dur="26">
                                          <p:stCondLst>
                                            <p:cond delay="1312"/>
                                          </p:stCondLst>
                                        </p:cTn>
                                        <p:tgtEl>
                                          <p:spTgt spid="6">
                                            <p:graphicEl>
                                              <a:dgm id="{ED4531EE-2179-4E08-A885-51AC7E8D1163}"/>
                                            </p:graphicEl>
                                          </p:spTgt>
                                        </p:tgtEl>
                                      </p:cBhvr>
                                      <p:to x="100000" y="80000"/>
                                    </p:animScale>
                                    <p:animScale>
                                      <p:cBhvr>
                                        <p:cTn id="173" dur="166" decel="50000">
                                          <p:stCondLst>
                                            <p:cond delay="1338"/>
                                          </p:stCondLst>
                                        </p:cTn>
                                        <p:tgtEl>
                                          <p:spTgt spid="6">
                                            <p:graphicEl>
                                              <a:dgm id="{ED4531EE-2179-4E08-A885-51AC7E8D1163}"/>
                                            </p:graphicEl>
                                          </p:spTgt>
                                        </p:tgtEl>
                                      </p:cBhvr>
                                      <p:to x="100000" y="100000"/>
                                    </p:animScale>
                                    <p:animScale>
                                      <p:cBhvr>
                                        <p:cTn id="174" dur="26">
                                          <p:stCondLst>
                                            <p:cond delay="1642"/>
                                          </p:stCondLst>
                                        </p:cTn>
                                        <p:tgtEl>
                                          <p:spTgt spid="6">
                                            <p:graphicEl>
                                              <a:dgm id="{ED4531EE-2179-4E08-A885-51AC7E8D1163}"/>
                                            </p:graphicEl>
                                          </p:spTgt>
                                        </p:tgtEl>
                                      </p:cBhvr>
                                      <p:to x="100000" y="90000"/>
                                    </p:animScale>
                                    <p:animScale>
                                      <p:cBhvr>
                                        <p:cTn id="175" dur="166" decel="50000">
                                          <p:stCondLst>
                                            <p:cond delay="1668"/>
                                          </p:stCondLst>
                                        </p:cTn>
                                        <p:tgtEl>
                                          <p:spTgt spid="6">
                                            <p:graphicEl>
                                              <a:dgm id="{ED4531EE-2179-4E08-A885-51AC7E8D1163}"/>
                                            </p:graphicEl>
                                          </p:spTgt>
                                        </p:tgtEl>
                                      </p:cBhvr>
                                      <p:to x="100000" y="100000"/>
                                    </p:animScale>
                                    <p:animScale>
                                      <p:cBhvr>
                                        <p:cTn id="176" dur="26">
                                          <p:stCondLst>
                                            <p:cond delay="1808"/>
                                          </p:stCondLst>
                                        </p:cTn>
                                        <p:tgtEl>
                                          <p:spTgt spid="6">
                                            <p:graphicEl>
                                              <a:dgm id="{ED4531EE-2179-4E08-A885-51AC7E8D1163}"/>
                                            </p:graphicEl>
                                          </p:spTgt>
                                        </p:tgtEl>
                                      </p:cBhvr>
                                      <p:to x="100000" y="95000"/>
                                    </p:animScale>
                                    <p:animScale>
                                      <p:cBhvr>
                                        <p:cTn id="177" dur="166" decel="50000">
                                          <p:stCondLst>
                                            <p:cond delay="1834"/>
                                          </p:stCondLst>
                                        </p:cTn>
                                        <p:tgtEl>
                                          <p:spTgt spid="6">
                                            <p:graphicEl>
                                              <a:dgm id="{ED4531EE-2179-4E08-A885-51AC7E8D1163}"/>
                                            </p:graphicEl>
                                          </p:spTgt>
                                        </p:tgtEl>
                                      </p:cBhvr>
                                      <p:to x="100000" y="100000"/>
                                    </p:animScale>
                                  </p:childTnLst>
                                </p:cTn>
                              </p:par>
                              <p:par>
                                <p:cTn id="178" presetID="26" presetClass="entr" presetSubtype="0" fill="hold" grpId="0" nodeType="withEffect">
                                  <p:stCondLst>
                                    <p:cond delay="0"/>
                                  </p:stCondLst>
                                  <p:childTnLst>
                                    <p:set>
                                      <p:cBhvr>
                                        <p:cTn id="179" dur="1" fill="hold">
                                          <p:stCondLst>
                                            <p:cond delay="0"/>
                                          </p:stCondLst>
                                        </p:cTn>
                                        <p:tgtEl>
                                          <p:spTgt spid="6">
                                            <p:graphicEl>
                                              <a:dgm id="{A16B0D51-45BF-4BE4-A9C3-888E690840CD}"/>
                                            </p:graphicEl>
                                          </p:spTgt>
                                        </p:tgtEl>
                                        <p:attrNameLst>
                                          <p:attrName>style.visibility</p:attrName>
                                        </p:attrNameLst>
                                      </p:cBhvr>
                                      <p:to>
                                        <p:strVal val="visible"/>
                                      </p:to>
                                    </p:set>
                                    <p:animEffect transition="in" filter="wipe(down)">
                                      <p:cBhvr>
                                        <p:cTn id="180" dur="580">
                                          <p:stCondLst>
                                            <p:cond delay="0"/>
                                          </p:stCondLst>
                                        </p:cTn>
                                        <p:tgtEl>
                                          <p:spTgt spid="6">
                                            <p:graphicEl>
                                              <a:dgm id="{A16B0D51-45BF-4BE4-A9C3-888E690840CD}"/>
                                            </p:graphicEl>
                                          </p:spTgt>
                                        </p:tgtEl>
                                      </p:cBhvr>
                                    </p:animEffect>
                                    <p:anim calcmode="lin" valueType="num">
                                      <p:cBhvr>
                                        <p:cTn id="181" dur="1822" tmFilter="0,0; 0.14,0.36; 0.43,0.73; 0.71,0.91; 1.0,1.0">
                                          <p:stCondLst>
                                            <p:cond delay="0"/>
                                          </p:stCondLst>
                                        </p:cTn>
                                        <p:tgtEl>
                                          <p:spTgt spid="6">
                                            <p:graphicEl>
                                              <a:dgm id="{A16B0D51-45BF-4BE4-A9C3-888E690840CD}"/>
                                            </p:graphicEl>
                                          </p:spTgt>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6">
                                            <p:graphicEl>
                                              <a:dgm id="{A16B0D51-45BF-4BE4-A9C3-888E690840CD}"/>
                                            </p:graphicEl>
                                          </p:spTgt>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6">
                                            <p:graphicEl>
                                              <a:dgm id="{A16B0D51-45BF-4BE4-A9C3-888E690840CD}"/>
                                            </p:graphicEl>
                                          </p:spTgt>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6">
                                            <p:graphicEl>
                                              <a:dgm id="{A16B0D51-45BF-4BE4-A9C3-888E690840CD}"/>
                                            </p:graphicEl>
                                          </p:spTgt>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6">
                                            <p:graphicEl>
                                              <a:dgm id="{A16B0D51-45BF-4BE4-A9C3-888E690840CD}"/>
                                            </p:graphicEl>
                                          </p:spTgt>
                                        </p:tgtEl>
                                        <p:attrNameLst>
                                          <p:attrName>ppt_y</p:attrName>
                                        </p:attrNameLst>
                                      </p:cBhvr>
                                      <p:tavLst>
                                        <p:tav tm="0" fmla="#ppt_y-sin(pi*$)/81">
                                          <p:val>
                                            <p:fltVal val="0"/>
                                          </p:val>
                                        </p:tav>
                                        <p:tav tm="100000">
                                          <p:val>
                                            <p:fltVal val="1"/>
                                          </p:val>
                                        </p:tav>
                                      </p:tavLst>
                                    </p:anim>
                                    <p:animScale>
                                      <p:cBhvr>
                                        <p:cTn id="186" dur="26">
                                          <p:stCondLst>
                                            <p:cond delay="650"/>
                                          </p:stCondLst>
                                        </p:cTn>
                                        <p:tgtEl>
                                          <p:spTgt spid="6">
                                            <p:graphicEl>
                                              <a:dgm id="{A16B0D51-45BF-4BE4-A9C3-888E690840CD}"/>
                                            </p:graphicEl>
                                          </p:spTgt>
                                        </p:tgtEl>
                                      </p:cBhvr>
                                      <p:to x="100000" y="60000"/>
                                    </p:animScale>
                                    <p:animScale>
                                      <p:cBhvr>
                                        <p:cTn id="187" dur="166" decel="50000">
                                          <p:stCondLst>
                                            <p:cond delay="676"/>
                                          </p:stCondLst>
                                        </p:cTn>
                                        <p:tgtEl>
                                          <p:spTgt spid="6">
                                            <p:graphicEl>
                                              <a:dgm id="{A16B0D51-45BF-4BE4-A9C3-888E690840CD}"/>
                                            </p:graphicEl>
                                          </p:spTgt>
                                        </p:tgtEl>
                                      </p:cBhvr>
                                      <p:to x="100000" y="100000"/>
                                    </p:animScale>
                                    <p:animScale>
                                      <p:cBhvr>
                                        <p:cTn id="188" dur="26">
                                          <p:stCondLst>
                                            <p:cond delay="1312"/>
                                          </p:stCondLst>
                                        </p:cTn>
                                        <p:tgtEl>
                                          <p:spTgt spid="6">
                                            <p:graphicEl>
                                              <a:dgm id="{A16B0D51-45BF-4BE4-A9C3-888E690840CD}"/>
                                            </p:graphicEl>
                                          </p:spTgt>
                                        </p:tgtEl>
                                      </p:cBhvr>
                                      <p:to x="100000" y="80000"/>
                                    </p:animScale>
                                    <p:animScale>
                                      <p:cBhvr>
                                        <p:cTn id="189" dur="166" decel="50000">
                                          <p:stCondLst>
                                            <p:cond delay="1338"/>
                                          </p:stCondLst>
                                        </p:cTn>
                                        <p:tgtEl>
                                          <p:spTgt spid="6">
                                            <p:graphicEl>
                                              <a:dgm id="{A16B0D51-45BF-4BE4-A9C3-888E690840CD}"/>
                                            </p:graphicEl>
                                          </p:spTgt>
                                        </p:tgtEl>
                                      </p:cBhvr>
                                      <p:to x="100000" y="100000"/>
                                    </p:animScale>
                                    <p:animScale>
                                      <p:cBhvr>
                                        <p:cTn id="190" dur="26">
                                          <p:stCondLst>
                                            <p:cond delay="1642"/>
                                          </p:stCondLst>
                                        </p:cTn>
                                        <p:tgtEl>
                                          <p:spTgt spid="6">
                                            <p:graphicEl>
                                              <a:dgm id="{A16B0D51-45BF-4BE4-A9C3-888E690840CD}"/>
                                            </p:graphicEl>
                                          </p:spTgt>
                                        </p:tgtEl>
                                      </p:cBhvr>
                                      <p:to x="100000" y="90000"/>
                                    </p:animScale>
                                    <p:animScale>
                                      <p:cBhvr>
                                        <p:cTn id="191" dur="166" decel="50000">
                                          <p:stCondLst>
                                            <p:cond delay="1668"/>
                                          </p:stCondLst>
                                        </p:cTn>
                                        <p:tgtEl>
                                          <p:spTgt spid="6">
                                            <p:graphicEl>
                                              <a:dgm id="{A16B0D51-45BF-4BE4-A9C3-888E690840CD}"/>
                                            </p:graphicEl>
                                          </p:spTgt>
                                        </p:tgtEl>
                                      </p:cBhvr>
                                      <p:to x="100000" y="100000"/>
                                    </p:animScale>
                                    <p:animScale>
                                      <p:cBhvr>
                                        <p:cTn id="192" dur="26">
                                          <p:stCondLst>
                                            <p:cond delay="1808"/>
                                          </p:stCondLst>
                                        </p:cTn>
                                        <p:tgtEl>
                                          <p:spTgt spid="6">
                                            <p:graphicEl>
                                              <a:dgm id="{A16B0D51-45BF-4BE4-A9C3-888E690840CD}"/>
                                            </p:graphicEl>
                                          </p:spTgt>
                                        </p:tgtEl>
                                      </p:cBhvr>
                                      <p:to x="100000" y="95000"/>
                                    </p:animScale>
                                    <p:animScale>
                                      <p:cBhvr>
                                        <p:cTn id="193" dur="166" decel="50000">
                                          <p:stCondLst>
                                            <p:cond delay="1834"/>
                                          </p:stCondLst>
                                        </p:cTn>
                                        <p:tgtEl>
                                          <p:spTgt spid="6">
                                            <p:graphicEl>
                                              <a:dgm id="{A16B0D51-45BF-4BE4-A9C3-888E690840CD}"/>
                                            </p:graphicEl>
                                          </p:spTgt>
                                        </p:tgtEl>
                                      </p:cBhvr>
                                      <p:to x="100000" y="100000"/>
                                    </p:animScale>
                                  </p:childTnLst>
                                </p:cTn>
                              </p:par>
                            </p:childTnLst>
                          </p:cTn>
                        </p:par>
                      </p:childTnLst>
                    </p:cTn>
                  </p:par>
                  <p:par>
                    <p:cTn id="194" fill="hold">
                      <p:stCondLst>
                        <p:cond delay="indefinite"/>
                      </p:stCondLst>
                      <p:childTnLst>
                        <p:par>
                          <p:cTn id="195" fill="hold">
                            <p:stCondLst>
                              <p:cond delay="0"/>
                            </p:stCondLst>
                            <p:childTnLst>
                              <p:par>
                                <p:cTn id="196" presetID="26" presetClass="entr" presetSubtype="0" fill="hold" grpId="0" nodeType="clickEffect">
                                  <p:stCondLst>
                                    <p:cond delay="0"/>
                                  </p:stCondLst>
                                  <p:childTnLst>
                                    <p:set>
                                      <p:cBhvr>
                                        <p:cTn id="197" dur="1" fill="hold">
                                          <p:stCondLst>
                                            <p:cond delay="0"/>
                                          </p:stCondLst>
                                        </p:cTn>
                                        <p:tgtEl>
                                          <p:spTgt spid="6">
                                            <p:graphicEl>
                                              <a:dgm id="{705578BE-B197-4829-BA4E-98132DD5734C}"/>
                                            </p:graphicEl>
                                          </p:spTgt>
                                        </p:tgtEl>
                                        <p:attrNameLst>
                                          <p:attrName>style.visibility</p:attrName>
                                        </p:attrNameLst>
                                      </p:cBhvr>
                                      <p:to>
                                        <p:strVal val="visible"/>
                                      </p:to>
                                    </p:set>
                                    <p:animEffect transition="in" filter="wipe(down)">
                                      <p:cBhvr>
                                        <p:cTn id="198" dur="580">
                                          <p:stCondLst>
                                            <p:cond delay="0"/>
                                          </p:stCondLst>
                                        </p:cTn>
                                        <p:tgtEl>
                                          <p:spTgt spid="6">
                                            <p:graphicEl>
                                              <a:dgm id="{705578BE-B197-4829-BA4E-98132DD5734C}"/>
                                            </p:graphicEl>
                                          </p:spTgt>
                                        </p:tgtEl>
                                      </p:cBhvr>
                                    </p:animEffect>
                                    <p:anim calcmode="lin" valueType="num">
                                      <p:cBhvr>
                                        <p:cTn id="199" dur="1822" tmFilter="0,0; 0.14,0.36; 0.43,0.73; 0.71,0.91; 1.0,1.0">
                                          <p:stCondLst>
                                            <p:cond delay="0"/>
                                          </p:stCondLst>
                                        </p:cTn>
                                        <p:tgtEl>
                                          <p:spTgt spid="6">
                                            <p:graphicEl>
                                              <a:dgm id="{705578BE-B197-4829-BA4E-98132DD5734C}"/>
                                            </p:graphicEl>
                                          </p:spTgt>
                                        </p:tgtEl>
                                        <p:attrNameLst>
                                          <p:attrName>ppt_x</p:attrName>
                                        </p:attrNameLst>
                                      </p:cBhvr>
                                      <p:tavLst>
                                        <p:tav tm="0">
                                          <p:val>
                                            <p:strVal val="#ppt_x-0.25"/>
                                          </p:val>
                                        </p:tav>
                                        <p:tav tm="100000">
                                          <p:val>
                                            <p:strVal val="#ppt_x"/>
                                          </p:val>
                                        </p:tav>
                                      </p:tavLst>
                                    </p:anim>
                                    <p:anim calcmode="lin" valueType="num">
                                      <p:cBhvr>
                                        <p:cTn id="200" dur="664" tmFilter="0.0,0.0; 0.25,0.07; 0.50,0.2; 0.75,0.467; 1.0,1.0">
                                          <p:stCondLst>
                                            <p:cond delay="0"/>
                                          </p:stCondLst>
                                        </p:cTn>
                                        <p:tgtEl>
                                          <p:spTgt spid="6">
                                            <p:graphicEl>
                                              <a:dgm id="{705578BE-B197-4829-BA4E-98132DD5734C}"/>
                                            </p:graphicEl>
                                          </p:spTgt>
                                        </p:tgtEl>
                                        <p:attrNameLst>
                                          <p:attrName>ppt_y</p:attrName>
                                        </p:attrNameLst>
                                      </p:cBhvr>
                                      <p:tavLst>
                                        <p:tav tm="0" fmla="#ppt_y-sin(pi*$)/3">
                                          <p:val>
                                            <p:fltVal val="0.5"/>
                                          </p:val>
                                        </p:tav>
                                        <p:tav tm="100000">
                                          <p:val>
                                            <p:fltVal val="1"/>
                                          </p:val>
                                        </p:tav>
                                      </p:tavLst>
                                    </p:anim>
                                    <p:anim calcmode="lin" valueType="num">
                                      <p:cBhvr>
                                        <p:cTn id="201" dur="664" tmFilter="0, 0; 0.125,0.2665; 0.25,0.4; 0.375,0.465; 0.5,0.5;  0.625,0.535; 0.75,0.6; 0.875,0.7335; 1,1">
                                          <p:stCondLst>
                                            <p:cond delay="664"/>
                                          </p:stCondLst>
                                        </p:cTn>
                                        <p:tgtEl>
                                          <p:spTgt spid="6">
                                            <p:graphicEl>
                                              <a:dgm id="{705578BE-B197-4829-BA4E-98132DD5734C}"/>
                                            </p:graphicEl>
                                          </p:spTgt>
                                        </p:tgtEl>
                                        <p:attrNameLst>
                                          <p:attrName>ppt_y</p:attrName>
                                        </p:attrNameLst>
                                      </p:cBhvr>
                                      <p:tavLst>
                                        <p:tav tm="0" fmla="#ppt_y-sin(pi*$)/9">
                                          <p:val>
                                            <p:fltVal val="0"/>
                                          </p:val>
                                        </p:tav>
                                        <p:tav tm="100000">
                                          <p:val>
                                            <p:fltVal val="1"/>
                                          </p:val>
                                        </p:tav>
                                      </p:tavLst>
                                    </p:anim>
                                    <p:anim calcmode="lin" valueType="num">
                                      <p:cBhvr>
                                        <p:cTn id="202" dur="332" tmFilter="0, 0; 0.125,0.2665; 0.25,0.4; 0.375,0.465; 0.5,0.5;  0.625,0.535; 0.75,0.6; 0.875,0.7335; 1,1">
                                          <p:stCondLst>
                                            <p:cond delay="1324"/>
                                          </p:stCondLst>
                                        </p:cTn>
                                        <p:tgtEl>
                                          <p:spTgt spid="6">
                                            <p:graphicEl>
                                              <a:dgm id="{705578BE-B197-4829-BA4E-98132DD5734C}"/>
                                            </p:graphicEl>
                                          </p:spTgt>
                                        </p:tgtEl>
                                        <p:attrNameLst>
                                          <p:attrName>ppt_y</p:attrName>
                                        </p:attrNameLst>
                                      </p:cBhvr>
                                      <p:tavLst>
                                        <p:tav tm="0" fmla="#ppt_y-sin(pi*$)/27">
                                          <p:val>
                                            <p:fltVal val="0"/>
                                          </p:val>
                                        </p:tav>
                                        <p:tav tm="100000">
                                          <p:val>
                                            <p:fltVal val="1"/>
                                          </p:val>
                                        </p:tav>
                                      </p:tavLst>
                                    </p:anim>
                                    <p:anim calcmode="lin" valueType="num">
                                      <p:cBhvr>
                                        <p:cTn id="203" dur="164" tmFilter="0, 0; 0.125,0.2665; 0.25,0.4; 0.375,0.465; 0.5,0.5;  0.625,0.535; 0.75,0.6; 0.875,0.7335; 1,1">
                                          <p:stCondLst>
                                            <p:cond delay="1656"/>
                                          </p:stCondLst>
                                        </p:cTn>
                                        <p:tgtEl>
                                          <p:spTgt spid="6">
                                            <p:graphicEl>
                                              <a:dgm id="{705578BE-B197-4829-BA4E-98132DD5734C}"/>
                                            </p:graphicEl>
                                          </p:spTgt>
                                        </p:tgtEl>
                                        <p:attrNameLst>
                                          <p:attrName>ppt_y</p:attrName>
                                        </p:attrNameLst>
                                      </p:cBhvr>
                                      <p:tavLst>
                                        <p:tav tm="0" fmla="#ppt_y-sin(pi*$)/81">
                                          <p:val>
                                            <p:fltVal val="0"/>
                                          </p:val>
                                        </p:tav>
                                        <p:tav tm="100000">
                                          <p:val>
                                            <p:fltVal val="1"/>
                                          </p:val>
                                        </p:tav>
                                      </p:tavLst>
                                    </p:anim>
                                    <p:animScale>
                                      <p:cBhvr>
                                        <p:cTn id="204" dur="26">
                                          <p:stCondLst>
                                            <p:cond delay="650"/>
                                          </p:stCondLst>
                                        </p:cTn>
                                        <p:tgtEl>
                                          <p:spTgt spid="6">
                                            <p:graphicEl>
                                              <a:dgm id="{705578BE-B197-4829-BA4E-98132DD5734C}"/>
                                            </p:graphicEl>
                                          </p:spTgt>
                                        </p:tgtEl>
                                      </p:cBhvr>
                                      <p:to x="100000" y="60000"/>
                                    </p:animScale>
                                    <p:animScale>
                                      <p:cBhvr>
                                        <p:cTn id="205" dur="166" decel="50000">
                                          <p:stCondLst>
                                            <p:cond delay="676"/>
                                          </p:stCondLst>
                                        </p:cTn>
                                        <p:tgtEl>
                                          <p:spTgt spid="6">
                                            <p:graphicEl>
                                              <a:dgm id="{705578BE-B197-4829-BA4E-98132DD5734C}"/>
                                            </p:graphicEl>
                                          </p:spTgt>
                                        </p:tgtEl>
                                      </p:cBhvr>
                                      <p:to x="100000" y="100000"/>
                                    </p:animScale>
                                    <p:animScale>
                                      <p:cBhvr>
                                        <p:cTn id="206" dur="26">
                                          <p:stCondLst>
                                            <p:cond delay="1312"/>
                                          </p:stCondLst>
                                        </p:cTn>
                                        <p:tgtEl>
                                          <p:spTgt spid="6">
                                            <p:graphicEl>
                                              <a:dgm id="{705578BE-B197-4829-BA4E-98132DD5734C}"/>
                                            </p:graphicEl>
                                          </p:spTgt>
                                        </p:tgtEl>
                                      </p:cBhvr>
                                      <p:to x="100000" y="80000"/>
                                    </p:animScale>
                                    <p:animScale>
                                      <p:cBhvr>
                                        <p:cTn id="207" dur="166" decel="50000">
                                          <p:stCondLst>
                                            <p:cond delay="1338"/>
                                          </p:stCondLst>
                                        </p:cTn>
                                        <p:tgtEl>
                                          <p:spTgt spid="6">
                                            <p:graphicEl>
                                              <a:dgm id="{705578BE-B197-4829-BA4E-98132DD5734C}"/>
                                            </p:graphicEl>
                                          </p:spTgt>
                                        </p:tgtEl>
                                      </p:cBhvr>
                                      <p:to x="100000" y="100000"/>
                                    </p:animScale>
                                    <p:animScale>
                                      <p:cBhvr>
                                        <p:cTn id="208" dur="26">
                                          <p:stCondLst>
                                            <p:cond delay="1642"/>
                                          </p:stCondLst>
                                        </p:cTn>
                                        <p:tgtEl>
                                          <p:spTgt spid="6">
                                            <p:graphicEl>
                                              <a:dgm id="{705578BE-B197-4829-BA4E-98132DD5734C}"/>
                                            </p:graphicEl>
                                          </p:spTgt>
                                        </p:tgtEl>
                                      </p:cBhvr>
                                      <p:to x="100000" y="90000"/>
                                    </p:animScale>
                                    <p:animScale>
                                      <p:cBhvr>
                                        <p:cTn id="209" dur="166" decel="50000">
                                          <p:stCondLst>
                                            <p:cond delay="1668"/>
                                          </p:stCondLst>
                                        </p:cTn>
                                        <p:tgtEl>
                                          <p:spTgt spid="6">
                                            <p:graphicEl>
                                              <a:dgm id="{705578BE-B197-4829-BA4E-98132DD5734C}"/>
                                            </p:graphicEl>
                                          </p:spTgt>
                                        </p:tgtEl>
                                      </p:cBhvr>
                                      <p:to x="100000" y="100000"/>
                                    </p:animScale>
                                    <p:animScale>
                                      <p:cBhvr>
                                        <p:cTn id="210" dur="26">
                                          <p:stCondLst>
                                            <p:cond delay="1808"/>
                                          </p:stCondLst>
                                        </p:cTn>
                                        <p:tgtEl>
                                          <p:spTgt spid="6">
                                            <p:graphicEl>
                                              <a:dgm id="{705578BE-B197-4829-BA4E-98132DD5734C}"/>
                                            </p:graphicEl>
                                          </p:spTgt>
                                        </p:tgtEl>
                                      </p:cBhvr>
                                      <p:to x="100000" y="95000"/>
                                    </p:animScale>
                                    <p:animScale>
                                      <p:cBhvr>
                                        <p:cTn id="211" dur="166" decel="50000">
                                          <p:stCondLst>
                                            <p:cond delay="1834"/>
                                          </p:stCondLst>
                                        </p:cTn>
                                        <p:tgtEl>
                                          <p:spTgt spid="6">
                                            <p:graphicEl>
                                              <a:dgm id="{705578BE-B197-4829-BA4E-98132DD5734C}"/>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Sub>
          <a:bldDgm bld="one"/>
        </p:bldSub>
      </p:bldGraphic>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4.7"/>
</p:tagLst>
</file>

<file path=ppt/tags/tag10.xml><?xml version="1.0" encoding="utf-8"?>
<p:tagLst xmlns:a="http://schemas.openxmlformats.org/drawingml/2006/main" xmlns:r="http://schemas.openxmlformats.org/officeDocument/2006/relationships" xmlns:p="http://schemas.openxmlformats.org/presentationml/2006/main">
  <p:tag name="TIMING" val="|0.8|5.1|41.5|24.6|7.5|26.4"/>
</p:tagLst>
</file>

<file path=ppt/tags/tag11.xml><?xml version="1.0" encoding="utf-8"?>
<p:tagLst xmlns:a="http://schemas.openxmlformats.org/drawingml/2006/main" xmlns:r="http://schemas.openxmlformats.org/officeDocument/2006/relationships" xmlns:p="http://schemas.openxmlformats.org/presentationml/2006/main">
  <p:tag name="TIMING" val="|0.8|49.2|25.7|56.8|53.6"/>
</p:tagLst>
</file>

<file path=ppt/tags/tag12.xml><?xml version="1.0" encoding="utf-8"?>
<p:tagLst xmlns:a="http://schemas.openxmlformats.org/drawingml/2006/main" xmlns:r="http://schemas.openxmlformats.org/officeDocument/2006/relationships" xmlns:p="http://schemas.openxmlformats.org/presentationml/2006/main">
  <p:tag name="TIMING" val="|0.5|3.1|3.1|2|1.2|1.4|2.2|3|3.5|1.3|3.9|2.5|2.1|10.8|3.3|1.4|1.1|1.1|3.1|0.9|2.2|2.3|1.7|3.3|2.1|2.8|1.8|1.5|3.4|6.8|6|2.1|1.3|1.2|3.2|3.9|4.4|1.1|0.9|1.3|5.5"/>
</p:tagLst>
</file>

<file path=ppt/tags/tag13.xml><?xml version="1.0" encoding="utf-8"?>
<p:tagLst xmlns:a="http://schemas.openxmlformats.org/drawingml/2006/main" xmlns:r="http://schemas.openxmlformats.org/officeDocument/2006/relationships" xmlns:p="http://schemas.openxmlformats.org/presentationml/2006/main">
  <p:tag name="TIMING" val="|0.1|0.9"/>
</p:tagLst>
</file>

<file path=ppt/tags/tag2.xml><?xml version="1.0" encoding="utf-8"?>
<p:tagLst xmlns:a="http://schemas.openxmlformats.org/drawingml/2006/main" xmlns:r="http://schemas.openxmlformats.org/officeDocument/2006/relationships" xmlns:p="http://schemas.openxmlformats.org/presentationml/2006/main">
  <p:tag name="TIMING" val="|3.3|4.1|8.1"/>
</p:tagLst>
</file>

<file path=ppt/tags/tag3.xml><?xml version="1.0" encoding="utf-8"?>
<p:tagLst xmlns:a="http://schemas.openxmlformats.org/drawingml/2006/main" xmlns:r="http://schemas.openxmlformats.org/officeDocument/2006/relationships" xmlns:p="http://schemas.openxmlformats.org/presentationml/2006/main">
  <p:tag name="TIMING" val="|0.7|3.9|5.4|4.4"/>
</p:tagLst>
</file>

<file path=ppt/tags/tag4.xml><?xml version="1.0" encoding="utf-8"?>
<p:tagLst xmlns:a="http://schemas.openxmlformats.org/drawingml/2006/main" xmlns:r="http://schemas.openxmlformats.org/officeDocument/2006/relationships" xmlns:p="http://schemas.openxmlformats.org/presentationml/2006/main">
  <p:tag name="TIMING" val="|0.6|4.7|13.2"/>
</p:tagLst>
</file>

<file path=ppt/tags/tag5.xml><?xml version="1.0" encoding="utf-8"?>
<p:tagLst xmlns:a="http://schemas.openxmlformats.org/drawingml/2006/main" xmlns:r="http://schemas.openxmlformats.org/officeDocument/2006/relationships" xmlns:p="http://schemas.openxmlformats.org/presentationml/2006/main">
  <p:tag name="TIMING" val="|1.1|5.7|12.9|3.2"/>
</p:tagLst>
</file>

<file path=ppt/tags/tag6.xml><?xml version="1.0" encoding="utf-8"?>
<p:tagLst xmlns:a="http://schemas.openxmlformats.org/drawingml/2006/main" xmlns:r="http://schemas.openxmlformats.org/officeDocument/2006/relationships" xmlns:p="http://schemas.openxmlformats.org/presentationml/2006/main">
  <p:tag name="TIMING" val="|0.6|21.3"/>
</p:tagLst>
</file>

<file path=ppt/tags/tag7.xml><?xml version="1.0" encoding="utf-8"?>
<p:tagLst xmlns:a="http://schemas.openxmlformats.org/drawingml/2006/main" xmlns:r="http://schemas.openxmlformats.org/officeDocument/2006/relationships" xmlns:p="http://schemas.openxmlformats.org/presentationml/2006/main">
  <p:tag name="TIMING" val="|0.7|4.6|4.3|17.6|13.3"/>
</p:tagLst>
</file>

<file path=ppt/tags/tag8.xml><?xml version="1.0" encoding="utf-8"?>
<p:tagLst xmlns:a="http://schemas.openxmlformats.org/drawingml/2006/main" xmlns:r="http://schemas.openxmlformats.org/officeDocument/2006/relationships" xmlns:p="http://schemas.openxmlformats.org/presentationml/2006/main">
  <p:tag name="TIMING" val="|0.6|4.5|18.4|10.7|21.3|2|46.3"/>
</p:tagLst>
</file>

<file path=ppt/tags/tag9.xml><?xml version="1.0" encoding="utf-8"?>
<p:tagLst xmlns:a="http://schemas.openxmlformats.org/drawingml/2006/main" xmlns:r="http://schemas.openxmlformats.org/officeDocument/2006/relationships" xmlns:p="http://schemas.openxmlformats.org/presentationml/2006/main">
  <p:tag name="TIMING" val="|0.8|8.6|1.1|9.7|8.7|17.7|2.1|2.4|3|2.2|2.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882</Words>
  <Application>Microsoft Office PowerPoint</Application>
  <PresentationFormat>On-screen Show (4:3)</PresentationFormat>
  <Paragraphs>122</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আজকের পাঠ: উন্নয়ন পরিকল্পনা DEVELOPMENT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পাঠ: উন্নয়ন পরিকল্পনা DEVELOPMENT PLANNING</dc:title>
  <dc:creator>Md. Moshiur Rahman</dc:creator>
  <cp:lastModifiedBy>Md. Moshiur Rahman</cp:lastModifiedBy>
  <cp:revision>74</cp:revision>
  <dcterms:created xsi:type="dcterms:W3CDTF">2006-08-16T00:00:00Z</dcterms:created>
  <dcterms:modified xsi:type="dcterms:W3CDTF">2020-06-13T05:25:34Z</dcterms:modified>
</cp:coreProperties>
</file>