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79" r:id="rId3"/>
    <p:sldId id="258" r:id="rId4"/>
    <p:sldId id="259" r:id="rId5"/>
    <p:sldId id="26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3" r:id="rId18"/>
    <p:sldId id="272" r:id="rId19"/>
    <p:sldId id="274" r:id="rId20"/>
    <p:sldId id="268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A04CC"/>
    <a:srgbClr val="000000"/>
    <a:srgbClr val="18B8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0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EAE25-DAD7-4C34-B7A7-2337021391A1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8439B-63B7-4DC1-B17E-29B02A89B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6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8439B-63B7-4DC1-B17E-29B02A89B3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3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8439B-63B7-4DC1-B17E-29B02A89B3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0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9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4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5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9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41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49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36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28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5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3221A25-0D09-4F15-9ACE-A6DAB87CF022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E320C19-2F7A-462D-84D9-AC5DFA6063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6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9CBD2C-1465-4F25-969F-AC44A55B1013}"/>
              </a:ext>
            </a:extLst>
          </p:cNvPr>
          <p:cNvSpPr/>
          <p:nvPr/>
        </p:nvSpPr>
        <p:spPr>
          <a:xfrm>
            <a:off x="281874" y="208099"/>
            <a:ext cx="8692055" cy="1107996"/>
          </a:xfrm>
          <a:prstGeom prst="rect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defTabSz="914400">
              <a:tabLst>
                <a:tab pos="1544638" algn="l"/>
              </a:tabLst>
              <a:defRPr/>
            </a:pPr>
            <a:r>
              <a:rPr lang="bn-IN" sz="6600" b="1" kern="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শুভেচ্ছা </a:t>
            </a:r>
            <a:endParaRPr lang="en-US" sz="6600" b="1" kern="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Lucida Sans Unicod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93A96-5146-44FE-A9FF-B4FC800106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09" y="1446963"/>
            <a:ext cx="8651631" cy="51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6C34E5C-2B7D-4DEE-8945-76F3B7392B3D}"/>
              </a:ext>
            </a:extLst>
          </p:cNvPr>
          <p:cNvSpPr/>
          <p:nvPr/>
        </p:nvSpPr>
        <p:spPr>
          <a:xfrm>
            <a:off x="1797268" y="315311"/>
            <a:ext cx="4603531" cy="893379"/>
          </a:xfrm>
          <a:prstGeom prst="wedgeRoundRectCallout">
            <a:avLst>
              <a:gd name="adj1" fmla="val -36962"/>
              <a:gd name="adj2" fmla="val 78690"/>
              <a:gd name="adj3" fmla="val 16667"/>
            </a:avLst>
          </a:prstGeom>
          <a:solidFill>
            <a:srgbClr val="2A04CC"/>
          </a:solidFill>
          <a:ln w="76200">
            <a:solidFill>
              <a:srgbClr val="2A04CC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শব্দা</a:t>
            </a:r>
            <a:r>
              <a:rPr lang="as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9B7F39BD-BBAF-45ED-A15F-286307520F38}"/>
              </a:ext>
            </a:extLst>
          </p:cNvPr>
          <p:cNvSpPr/>
          <p:nvPr/>
        </p:nvSpPr>
        <p:spPr>
          <a:xfrm>
            <a:off x="241738" y="1794639"/>
            <a:ext cx="1555530" cy="982718"/>
          </a:xfrm>
          <a:prstGeom prst="homePlate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842378-3F65-4EF1-949F-CDC8C42628A8}"/>
              </a:ext>
            </a:extLst>
          </p:cNvPr>
          <p:cNvSpPr/>
          <p:nvPr/>
        </p:nvSpPr>
        <p:spPr>
          <a:xfrm>
            <a:off x="4456387" y="1794639"/>
            <a:ext cx="4409090" cy="985345"/>
          </a:xfrm>
          <a:prstGeom prst="rect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447D60C-A7BA-4300-AE46-4B2856759A54}"/>
              </a:ext>
            </a:extLst>
          </p:cNvPr>
          <p:cNvSpPr/>
          <p:nvPr/>
        </p:nvSpPr>
        <p:spPr>
          <a:xfrm>
            <a:off x="241738" y="2937640"/>
            <a:ext cx="1555530" cy="982719"/>
          </a:xfrm>
          <a:prstGeom prst="homePlate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ন্তর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892A41-441B-49B5-863E-103E6E5A71A2}"/>
              </a:ext>
            </a:extLst>
          </p:cNvPr>
          <p:cNvSpPr/>
          <p:nvPr/>
        </p:nvSpPr>
        <p:spPr>
          <a:xfrm>
            <a:off x="4456386" y="3008583"/>
            <a:ext cx="4445876" cy="982719"/>
          </a:xfrm>
          <a:prstGeom prst="rect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82AA3D18-8C81-42C3-BFB8-2ADAD37EB645}"/>
              </a:ext>
            </a:extLst>
          </p:cNvPr>
          <p:cNvSpPr/>
          <p:nvPr/>
        </p:nvSpPr>
        <p:spPr>
          <a:xfrm>
            <a:off x="241738" y="4309240"/>
            <a:ext cx="1555530" cy="982719"/>
          </a:xfrm>
          <a:prstGeom prst="homePlate">
            <a:avLst/>
          </a:prstGeom>
          <a:solidFill>
            <a:srgbClr val="18B855"/>
          </a:solidFill>
          <a:ln w="76200">
            <a:solidFill>
              <a:srgbClr val="18B855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D9CE55-56CF-4811-B4F3-32FEECE72D62}"/>
              </a:ext>
            </a:extLst>
          </p:cNvPr>
          <p:cNvSpPr/>
          <p:nvPr/>
        </p:nvSpPr>
        <p:spPr>
          <a:xfrm>
            <a:off x="4456386" y="4264571"/>
            <a:ext cx="4409090" cy="982719"/>
          </a:xfrm>
          <a:prstGeom prst="rect">
            <a:avLst/>
          </a:prstGeom>
          <a:solidFill>
            <a:srgbClr val="18B855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আক্রমনকারী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ACFBD1BE-D62F-43A9-9C97-252E50327682}"/>
              </a:ext>
            </a:extLst>
          </p:cNvPr>
          <p:cNvSpPr/>
          <p:nvPr/>
        </p:nvSpPr>
        <p:spPr>
          <a:xfrm>
            <a:off x="241739" y="5520559"/>
            <a:ext cx="1555529" cy="982719"/>
          </a:xfrm>
          <a:prstGeom prst="homePlate">
            <a:avLst/>
          </a:prstGeom>
          <a:solidFill>
            <a:srgbClr val="00B0F0"/>
          </a:solidFill>
          <a:ln w="5715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5D3C38-1384-45A3-A2B7-D1370BCA0550}"/>
              </a:ext>
            </a:extLst>
          </p:cNvPr>
          <p:cNvSpPr/>
          <p:nvPr/>
        </p:nvSpPr>
        <p:spPr>
          <a:xfrm>
            <a:off x="4456386" y="5559970"/>
            <a:ext cx="4409090" cy="982719"/>
          </a:xfrm>
          <a:prstGeom prst="rect">
            <a:avLst/>
          </a:prstGeom>
          <a:solidFill>
            <a:srgbClr val="00B0F0"/>
          </a:solidFill>
          <a:ln w="76200"/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3DDF74-7858-4C97-80B3-B68A6999E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5" y="1650124"/>
            <a:ext cx="2285343" cy="1127233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D6B8DA-C840-4A20-8B87-5207B2CC4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4" y="2842717"/>
            <a:ext cx="2328419" cy="1314450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626398-DF2F-4A17-A091-D39BF2FCE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4" y="5422859"/>
            <a:ext cx="2285343" cy="1256939"/>
          </a:xfrm>
          <a:prstGeom prst="rect">
            <a:avLst/>
          </a:prstGeom>
          <a:ln w="5715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D01FFBF-D09C-4B8E-BB64-A9F61BDBE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154" y="4220026"/>
            <a:ext cx="2285343" cy="1188378"/>
          </a:xfrm>
          <a:prstGeom prst="rect">
            <a:avLst/>
          </a:prstGeom>
          <a:ln w="76200">
            <a:solidFill>
              <a:srgbClr val="18B855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28049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E3BA6048-F411-4488-96E0-6AC12842377F}"/>
              </a:ext>
            </a:extLst>
          </p:cNvPr>
          <p:cNvSpPr/>
          <p:nvPr/>
        </p:nvSpPr>
        <p:spPr>
          <a:xfrm>
            <a:off x="199696" y="231229"/>
            <a:ext cx="8744607" cy="779318"/>
          </a:xfrm>
          <a:prstGeom prst="wedgeRectCallout">
            <a:avLst>
              <a:gd name="adj1" fmla="val -23531"/>
              <a:gd name="adj2" fmla="val 106826"/>
            </a:avLst>
          </a:prstGeom>
          <a:solidFill>
            <a:srgbClr val="00B050"/>
          </a:solidFill>
          <a:ln w="76200">
            <a:solidFill>
              <a:srgbClr val="FFFF00"/>
            </a:solidFill>
          </a:ln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ো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ু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্রের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সাহায্যে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াঠ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্লেষণ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8BDE9-1468-46A9-8D21-AF18B3744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69" y="1602498"/>
            <a:ext cx="3026979" cy="3137668"/>
          </a:xfrm>
          <a:prstGeom prst="rect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D112E0-A83D-4385-8533-747B06F6B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63" y="1602499"/>
            <a:ext cx="2644212" cy="3137667"/>
          </a:xfrm>
          <a:prstGeom prst="rect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D56F37D-7204-49EB-9C7D-4B4C15141F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21" y="1602499"/>
            <a:ext cx="2753710" cy="3137667"/>
          </a:xfrm>
          <a:prstGeom prst="rect">
            <a:avLst/>
          </a:prstGeom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7801A9-420F-4153-AEC9-D0F7CF6745B1}"/>
              </a:ext>
            </a:extLst>
          </p:cNvPr>
          <p:cNvSpPr/>
          <p:nvPr/>
        </p:nvSpPr>
        <p:spPr>
          <a:xfrm>
            <a:off x="199696" y="4875725"/>
            <a:ext cx="8597462" cy="1686909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ুচড়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A3A334-0858-4277-A65B-49FCCF2C8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9" y="419592"/>
            <a:ext cx="2806262" cy="3009408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C23F47-2395-41D4-B315-10A1FAB6B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82" y="419592"/>
            <a:ext cx="2879835" cy="3009408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ED808-3592-4187-8D5A-BE0C39269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103" y="419592"/>
            <a:ext cx="2637602" cy="3009408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0766E02-4141-4DFC-96F7-DBB972AD944A}"/>
              </a:ext>
            </a:extLst>
          </p:cNvPr>
          <p:cNvSpPr/>
          <p:nvPr/>
        </p:nvSpPr>
        <p:spPr>
          <a:xfrm>
            <a:off x="231230" y="3594538"/>
            <a:ext cx="8607476" cy="3009408"/>
          </a:xfrm>
          <a:prstGeom prst="roundRect">
            <a:avLst/>
          </a:prstGeom>
          <a:solidFill>
            <a:srgbClr val="2A04CC"/>
          </a:solidFill>
          <a:ln w="76200"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ভেবেছিলে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্ত্রে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ভীতু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</p:spTree>
    <p:extLst>
      <p:ext uri="{BB962C8B-B14F-4D97-AF65-F5344CB8AC3E}">
        <p14:creationId xmlns:p14="http://schemas.microsoft.com/office/powerpoint/2010/main" val="2475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B73DF6-2D1F-46FD-89D3-FC3641BE3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0" y="222195"/>
            <a:ext cx="2829910" cy="3309281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BBBEDC-9066-441B-A0D0-E4805C6EE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18" y="222194"/>
            <a:ext cx="2829910" cy="3309280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C99561-BD91-4F0F-A4B1-EC715D184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56" y="222195"/>
            <a:ext cx="2808564" cy="3309279"/>
          </a:xfrm>
          <a:prstGeom prst="rect">
            <a:avLst/>
          </a:prstGeom>
          <a:ln w="5715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AB9AB67-0854-47EC-AFAE-CC0B43261B5A}"/>
              </a:ext>
            </a:extLst>
          </p:cNvPr>
          <p:cNvSpPr/>
          <p:nvPr/>
        </p:nvSpPr>
        <p:spPr>
          <a:xfrm>
            <a:off x="207581" y="3689132"/>
            <a:ext cx="8728840" cy="2946674"/>
          </a:xfrm>
          <a:prstGeom prst="roundRect">
            <a:avLst/>
          </a:prstGeom>
          <a:solidFill>
            <a:srgbClr val="18B855"/>
          </a:solidFill>
          <a:ln w="571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অ আ ক খ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তেপান্তর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আশ্রয়হীন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ম…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ৃ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ছুঁয়ে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ঘৃণার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জ।</a:t>
            </a:r>
          </a:p>
        </p:txBody>
      </p:sp>
    </p:spTree>
    <p:extLst>
      <p:ext uri="{BB962C8B-B14F-4D97-AF65-F5344CB8AC3E}">
        <p14:creationId xmlns:p14="http://schemas.microsoft.com/office/powerpoint/2010/main" val="170690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194518-C824-44C3-961E-F1A5BF026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71" y="178675"/>
            <a:ext cx="3061136" cy="303749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83FA1-25DB-467A-8A64-7CBCB59CE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86" y="178675"/>
            <a:ext cx="2600325" cy="303749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691EAE-C901-4662-80E8-AABD1E1DC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19" y="178675"/>
            <a:ext cx="2672255" cy="303749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67486C5-3408-4D23-9867-B355875E5304}"/>
              </a:ext>
            </a:extLst>
          </p:cNvPr>
          <p:cNvSpPr/>
          <p:nvPr/>
        </p:nvSpPr>
        <p:spPr>
          <a:xfrm>
            <a:off x="236730" y="3505199"/>
            <a:ext cx="8670540" cy="303749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পাহরায়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নদীতীর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ডাকাত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মধ্যরাতে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নীলকমলেরা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8126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CD89655-8AB4-46D8-B27F-7A42FF4B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31" y="278552"/>
            <a:ext cx="2444528" cy="3347518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AA80AD-8E4B-41A4-96AA-D782E3AA4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5517"/>
          <a:stretch/>
        </p:blipFill>
        <p:spPr>
          <a:xfrm>
            <a:off x="189186" y="193069"/>
            <a:ext cx="2879834" cy="3414288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A87A60-BA79-47C7-A0B1-68E7B6DE6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r="14176"/>
          <a:stretch/>
        </p:blipFill>
        <p:spPr>
          <a:xfrm>
            <a:off x="3142593" y="278551"/>
            <a:ext cx="3216165" cy="3347518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595C3-3CEF-4FF7-8985-5F7415A40A51}"/>
              </a:ext>
            </a:extLst>
          </p:cNvPr>
          <p:cNvSpPr/>
          <p:nvPr/>
        </p:nvSpPr>
        <p:spPr>
          <a:xfrm>
            <a:off x="262759" y="3783724"/>
            <a:ext cx="8614100" cy="2829253"/>
          </a:xfrm>
          <a:prstGeom prst="rect">
            <a:avLst/>
          </a:prstGeom>
          <a:solidFill>
            <a:srgbClr val="18B855"/>
          </a:solidFill>
          <a:ln w="762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গ্রেনেড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ভ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প্রতিশ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রকম,সে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োদের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2016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80EB83-A913-4F3F-BE76-3F23F7056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75" y="237138"/>
            <a:ext cx="3162000" cy="3767305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4BE795-2FCD-4663-9614-3C3C7CE8E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09" y="185183"/>
            <a:ext cx="2774733" cy="3767305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48C18F-EFDB-43F0-A14D-2B73C7247D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4" t="7071" r="15636" b="13390"/>
          <a:stretch/>
        </p:blipFill>
        <p:spPr>
          <a:xfrm>
            <a:off x="3216167" y="237138"/>
            <a:ext cx="2944614" cy="3767304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3A23424C-62EE-4B59-A3AA-71E16997A35E}"/>
              </a:ext>
            </a:extLst>
          </p:cNvPr>
          <p:cNvSpPr/>
          <p:nvPr/>
        </p:nvSpPr>
        <p:spPr>
          <a:xfrm>
            <a:off x="237720" y="4151945"/>
            <a:ext cx="8578484" cy="2343807"/>
          </a:xfrm>
          <a:prstGeom prst="flowChartTerminator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রাতজাগা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9033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33FB1E9-322E-41F1-91F6-9C2427EB638D}"/>
              </a:ext>
            </a:extLst>
          </p:cNvPr>
          <p:cNvSpPr/>
          <p:nvPr/>
        </p:nvSpPr>
        <p:spPr>
          <a:xfrm>
            <a:off x="236482" y="265819"/>
            <a:ext cx="8671035" cy="2308324"/>
          </a:xfrm>
          <a:prstGeom prst="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নীরবে পাঠ করি ও গুরুত্বপূর্ণ </a:t>
            </a:r>
            <a:r>
              <a:rPr lang="en-US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bn-IN" altLang="en-US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চিহ্নিত  করি   </a:t>
            </a:r>
            <a:endParaRPr lang="en-US" alt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75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F8358ECE-50FE-453F-BD3B-A118F10F41A3}"/>
              </a:ext>
            </a:extLst>
          </p:cNvPr>
          <p:cNvSpPr/>
          <p:nvPr/>
        </p:nvSpPr>
        <p:spPr>
          <a:xfrm>
            <a:off x="2364826" y="388883"/>
            <a:ext cx="3815256" cy="725214"/>
          </a:xfrm>
          <a:prstGeom prst="flowChartTerminator">
            <a:avLst/>
          </a:prstGeom>
          <a:solidFill>
            <a:srgbClr val="00FF00"/>
          </a:solidFill>
          <a:ln w="76200">
            <a:solidFill>
              <a:srgbClr val="00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60DAB-C910-4E3F-918A-A3EEACC46C0D}"/>
              </a:ext>
            </a:extLst>
          </p:cNvPr>
          <p:cNvSpPr/>
          <p:nvPr/>
        </p:nvSpPr>
        <p:spPr>
          <a:xfrm>
            <a:off x="1896445" y="1203462"/>
            <a:ext cx="4520789" cy="646331"/>
          </a:xfrm>
          <a:prstGeom prst="rect">
            <a:avLst/>
          </a:prstGeom>
          <a:solidFill>
            <a:srgbClr val="2A04CC"/>
          </a:solidFill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bn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বহুনি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র্বা</a:t>
            </a:r>
            <a:r>
              <a:rPr lang="bn-IN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চনি প্রশ্নোত্তর (মৌখিক) </a:t>
            </a:r>
            <a:endParaRPr lang="en-US" alt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31C6E-552E-485A-821C-F35DEC49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51" y="1953620"/>
            <a:ext cx="83646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alt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কোনটি?স</a:t>
            </a:r>
            <a:endParaRPr lang="bn-IN" alt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A46438-B28F-47FE-9783-268FD7837D46}"/>
              </a:ext>
            </a:extLst>
          </p:cNvPr>
          <p:cNvSpPr/>
          <p:nvPr/>
        </p:nvSpPr>
        <p:spPr>
          <a:xfrm>
            <a:off x="635253" y="2495514"/>
            <a:ext cx="800100" cy="55403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045E58-9F58-4329-BF81-2B8A85C34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653" y="2542459"/>
            <a:ext cx="3162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শৈল্পিক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CB3899-152D-413D-BAFD-C2761041C8CB}"/>
              </a:ext>
            </a:extLst>
          </p:cNvPr>
          <p:cNvSpPr/>
          <p:nvPr/>
        </p:nvSpPr>
        <p:spPr>
          <a:xfrm>
            <a:off x="4971889" y="2506662"/>
            <a:ext cx="871537" cy="55403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3998ABF-B4A5-45FC-AA6B-CCDC122103D4}"/>
              </a:ext>
            </a:extLst>
          </p:cNvPr>
          <p:cNvSpPr/>
          <p:nvPr/>
        </p:nvSpPr>
        <p:spPr>
          <a:xfrm>
            <a:off x="644722" y="3470565"/>
            <a:ext cx="685800" cy="685800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F27C7B-62ED-4C4B-BBE7-F455F45AE474}"/>
              </a:ext>
            </a:extLst>
          </p:cNvPr>
          <p:cNvSpPr/>
          <p:nvPr/>
        </p:nvSpPr>
        <p:spPr>
          <a:xfrm>
            <a:off x="4826659" y="3543445"/>
            <a:ext cx="833437" cy="55403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026B36-E7FB-4854-8CA6-1E0024DA6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5199063"/>
            <a:ext cx="682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n-IN" altLang="en-US" sz="1800">
                <a:solidFill>
                  <a:srgbClr val="FFFFFF"/>
                </a:solidFill>
                <a:latin typeface="Lucida Sans Unicode" panose="020B0602030504020204" pitchFamily="34" charset="0"/>
                <a:cs typeface="Vrinda" panose="020B0502040204020203" pitchFamily="34" charset="0"/>
              </a:rPr>
              <a:t>ক</a:t>
            </a:r>
            <a:endParaRPr lang="en-US" altLang="en-US" sz="1800">
              <a:solidFill>
                <a:srgbClr val="FFFFFF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38FC4-6062-4B5A-B9A6-B612BEF6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350" y="2532718"/>
            <a:ext cx="2952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DF2A75-98AA-492B-B03C-D94CD154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036" y="3515346"/>
            <a:ext cx="3551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মানবীয়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বোধের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A5F6B4-0858-48E6-BC2B-73B74241A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096" y="3533924"/>
            <a:ext cx="32590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বাঙালিয়ানার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E320F61-8368-477C-A321-8D558BA91F4F}"/>
              </a:ext>
            </a:extLst>
          </p:cNvPr>
          <p:cNvSpPr/>
          <p:nvPr/>
        </p:nvSpPr>
        <p:spPr>
          <a:xfrm>
            <a:off x="489404" y="5183082"/>
            <a:ext cx="787400" cy="727646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0E1828-06CC-47C7-89D4-C228756AA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924" y="5141502"/>
            <a:ext cx="3749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endParaRPr lang="en-US" alt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584738A-B290-4647-B472-527CFF31E248}"/>
              </a:ext>
            </a:extLst>
          </p:cNvPr>
          <p:cNvSpPr/>
          <p:nvPr/>
        </p:nvSpPr>
        <p:spPr>
          <a:xfrm>
            <a:off x="4891737" y="4991663"/>
            <a:ext cx="857250" cy="734614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9AF129-6E54-425C-A4B2-E75BB20FEB72}"/>
              </a:ext>
            </a:extLst>
          </p:cNvPr>
          <p:cNvSpPr/>
          <p:nvPr/>
        </p:nvSpPr>
        <p:spPr>
          <a:xfrm>
            <a:off x="554039" y="6053368"/>
            <a:ext cx="881314" cy="607428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F72324D-0467-46C2-8A3F-C53C964AB687}"/>
              </a:ext>
            </a:extLst>
          </p:cNvPr>
          <p:cNvSpPr/>
          <p:nvPr/>
        </p:nvSpPr>
        <p:spPr>
          <a:xfrm>
            <a:off x="4498790" y="5720940"/>
            <a:ext cx="820738" cy="727646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4084F1-ED8D-4523-9871-2F4F38C2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4087" y="5189670"/>
            <a:ext cx="289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গুলিবর্ষণ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660319F-0DC9-4BED-B17C-708FF9E18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377" y="5933123"/>
            <a:ext cx="39208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DFA6E4-36CA-4213-A8BA-2FB646C7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3793" y="5933123"/>
            <a:ext cx="33162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alt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FE0363-6D93-4A76-B007-FEB7CADA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51" y="4100297"/>
            <a:ext cx="7800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altLang="en-US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1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Multiply 23">
            <a:extLst>
              <a:ext uri="{FF2B5EF4-FFF2-40B4-BE49-F238E27FC236}">
                <a16:creationId xmlns:a16="http://schemas.microsoft.com/office/drawing/2014/main" id="{99D63B95-A668-4DFC-9745-86B406662113}"/>
              </a:ext>
            </a:extLst>
          </p:cNvPr>
          <p:cNvSpPr/>
          <p:nvPr/>
        </p:nvSpPr>
        <p:spPr>
          <a:xfrm>
            <a:off x="720922" y="2480866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Multiply 24">
            <a:extLst>
              <a:ext uri="{FF2B5EF4-FFF2-40B4-BE49-F238E27FC236}">
                <a16:creationId xmlns:a16="http://schemas.microsoft.com/office/drawing/2014/main" id="{45A7CE59-05F1-46ED-95E7-9FACC8B2F242}"/>
              </a:ext>
            </a:extLst>
          </p:cNvPr>
          <p:cNvSpPr/>
          <p:nvPr/>
        </p:nvSpPr>
        <p:spPr>
          <a:xfrm>
            <a:off x="4914900" y="3292583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Multiply 25">
            <a:extLst>
              <a:ext uri="{FF2B5EF4-FFF2-40B4-BE49-F238E27FC236}">
                <a16:creationId xmlns:a16="http://schemas.microsoft.com/office/drawing/2014/main" id="{C1AAD5C7-66AE-427C-A3AE-6EF778DA189F}"/>
              </a:ext>
            </a:extLst>
          </p:cNvPr>
          <p:cNvSpPr/>
          <p:nvPr/>
        </p:nvSpPr>
        <p:spPr>
          <a:xfrm>
            <a:off x="5193651" y="2343150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A18B1EA0-4AD7-4325-A714-BF141330B6A2}"/>
              </a:ext>
            </a:extLst>
          </p:cNvPr>
          <p:cNvSpPr/>
          <p:nvPr/>
        </p:nvSpPr>
        <p:spPr>
          <a:xfrm rot="1909761" flipH="1">
            <a:off x="757239" y="3285774"/>
            <a:ext cx="381000" cy="704850"/>
          </a:xfrm>
          <a:prstGeom prst="corner">
            <a:avLst>
              <a:gd name="adj1" fmla="val 50000"/>
              <a:gd name="adj2" fmla="val 53803"/>
            </a:avLst>
          </a:prstGeom>
          <a:solidFill>
            <a:srgbClr val="FFFF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Multiply 27">
            <a:extLst>
              <a:ext uri="{FF2B5EF4-FFF2-40B4-BE49-F238E27FC236}">
                <a16:creationId xmlns:a16="http://schemas.microsoft.com/office/drawing/2014/main" id="{888ECB73-7A76-4D59-88AD-2C034E57313D}"/>
              </a:ext>
            </a:extLst>
          </p:cNvPr>
          <p:cNvSpPr/>
          <p:nvPr/>
        </p:nvSpPr>
        <p:spPr>
          <a:xfrm>
            <a:off x="658524" y="5018723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Multiply 28">
            <a:extLst>
              <a:ext uri="{FF2B5EF4-FFF2-40B4-BE49-F238E27FC236}">
                <a16:creationId xmlns:a16="http://schemas.microsoft.com/office/drawing/2014/main" id="{66916C69-665D-4B8A-ACA7-159D6779974B}"/>
              </a:ext>
            </a:extLst>
          </p:cNvPr>
          <p:cNvSpPr/>
          <p:nvPr/>
        </p:nvSpPr>
        <p:spPr>
          <a:xfrm>
            <a:off x="4924425" y="4957051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Multiply 29">
            <a:extLst>
              <a:ext uri="{FF2B5EF4-FFF2-40B4-BE49-F238E27FC236}">
                <a16:creationId xmlns:a16="http://schemas.microsoft.com/office/drawing/2014/main" id="{F2F13E4B-7800-4029-BA56-FE2CD90BC6EB}"/>
              </a:ext>
            </a:extLst>
          </p:cNvPr>
          <p:cNvSpPr/>
          <p:nvPr/>
        </p:nvSpPr>
        <p:spPr>
          <a:xfrm>
            <a:off x="567136" y="5713303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L-Shape 32">
            <a:extLst>
              <a:ext uri="{FF2B5EF4-FFF2-40B4-BE49-F238E27FC236}">
                <a16:creationId xmlns:a16="http://schemas.microsoft.com/office/drawing/2014/main" id="{AB8BFD4E-1E9F-437F-86A0-6AB0005517A3}"/>
              </a:ext>
            </a:extLst>
          </p:cNvPr>
          <p:cNvSpPr/>
          <p:nvPr/>
        </p:nvSpPr>
        <p:spPr>
          <a:xfrm rot="1100999" flipH="1">
            <a:off x="4716168" y="5599383"/>
            <a:ext cx="414338" cy="825500"/>
          </a:xfrm>
          <a:prstGeom prst="corner">
            <a:avLst/>
          </a:prstGeom>
          <a:solidFill>
            <a:srgbClr val="FFFF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33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FDA83-1DF5-4413-8533-C388769CA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4594" y="143790"/>
            <a:ext cx="895481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74725" indent="-7493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n-I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উপমাটি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বৈশিষ্ট্যবে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bn-I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07E3EEE-4A21-4EC4-9B96-4C19676DCE6E}"/>
              </a:ext>
            </a:extLst>
          </p:cNvPr>
          <p:cNvSpPr/>
          <p:nvPr/>
        </p:nvSpPr>
        <p:spPr>
          <a:xfrm>
            <a:off x="450056" y="1227138"/>
            <a:ext cx="677863" cy="496887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721B124-E460-4B8C-AAEB-E484AA24098C}"/>
              </a:ext>
            </a:extLst>
          </p:cNvPr>
          <p:cNvSpPr/>
          <p:nvPr/>
        </p:nvSpPr>
        <p:spPr>
          <a:xfrm>
            <a:off x="356535" y="2142825"/>
            <a:ext cx="677863" cy="500062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694780-264E-4F89-949A-D686583F7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732" y="1214461"/>
            <a:ext cx="37772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কবিদের</a:t>
            </a: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endParaRPr lang="en-US" alt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DC1D19-E1C9-4C8E-A07C-1B328E53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202" y="2078226"/>
            <a:ext cx="434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alt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7F15A8-4E7E-4259-8634-997687D33F11}"/>
              </a:ext>
            </a:extLst>
          </p:cNvPr>
          <p:cNvSpPr/>
          <p:nvPr/>
        </p:nvSpPr>
        <p:spPr>
          <a:xfrm>
            <a:off x="4937125" y="1126354"/>
            <a:ext cx="587375" cy="796925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6CE4C6-319A-4C74-B936-9662E3F6D275}"/>
              </a:ext>
            </a:extLst>
          </p:cNvPr>
          <p:cNvSpPr/>
          <p:nvPr/>
        </p:nvSpPr>
        <p:spPr>
          <a:xfrm>
            <a:off x="4552950" y="2016707"/>
            <a:ext cx="596900" cy="646112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31D40-89E9-4F28-80FB-25FB3D5C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976" y="1151507"/>
            <a:ext cx="3474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প্রেণায়</a:t>
            </a:r>
            <a:r>
              <a:rPr lang="en-US" alt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alt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F2581-9CD4-49FA-A256-CBAFE61F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7300" y="1998295"/>
            <a:ext cx="39355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কবিদের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চিরায়িত</a:t>
            </a:r>
            <a:r>
              <a:rPr lang="en-US" alt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alt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D005AA-2EEE-4730-A428-ACAA8E7E1B38}"/>
              </a:ext>
            </a:extLst>
          </p:cNvPr>
          <p:cNvSpPr/>
          <p:nvPr/>
        </p:nvSpPr>
        <p:spPr>
          <a:xfrm>
            <a:off x="259886" y="5047402"/>
            <a:ext cx="646113" cy="431800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BC523E-17D0-479C-92B4-8D083CD02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181600"/>
            <a:ext cx="25892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,</a:t>
            </a:r>
            <a:r>
              <a:rPr lang="bn-IN" alt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ও iii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863EAC-DF13-4E2F-816E-4FDAB563FCAE}"/>
              </a:ext>
            </a:extLst>
          </p:cNvPr>
          <p:cNvSpPr/>
          <p:nvPr/>
        </p:nvSpPr>
        <p:spPr>
          <a:xfrm>
            <a:off x="4648200" y="5105400"/>
            <a:ext cx="712788" cy="498475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AAFA0D4-2DF1-4642-82CF-0BFFD4C6B8B5}"/>
              </a:ext>
            </a:extLst>
          </p:cNvPr>
          <p:cNvSpPr/>
          <p:nvPr/>
        </p:nvSpPr>
        <p:spPr>
          <a:xfrm>
            <a:off x="325109" y="6089650"/>
            <a:ext cx="674688" cy="439738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Vrinda" panose="020B0502040204020203" pitchFamily="34" charset="0"/>
              </a:rPr>
              <a:t>গ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Vrinda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2015F91-5F30-4312-A5FC-A8C89C9CBE42}"/>
              </a:ext>
            </a:extLst>
          </p:cNvPr>
          <p:cNvSpPr/>
          <p:nvPr/>
        </p:nvSpPr>
        <p:spPr>
          <a:xfrm>
            <a:off x="4648200" y="6096000"/>
            <a:ext cx="676275" cy="477838"/>
          </a:xfrm>
          <a:prstGeom prst="ellipse">
            <a:avLst/>
          </a:prstGeom>
          <a:solidFill>
            <a:srgbClr val="3366FF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1033A-E454-4EEC-84CB-A4F016C4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105400"/>
            <a:ext cx="2476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 ও  iii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3FE7E-2FF2-4687-9D0D-ED3060116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19800"/>
            <a:ext cx="30765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 ও  iii</a:t>
            </a:r>
            <a:r>
              <a:rPr lang="bn-IN" alt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78FB34-E210-4F23-A8A2-4B68AC75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19800"/>
            <a:ext cx="2290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altLang="en-US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ও  ii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D70BA0-03D0-4969-8D06-EC51651C0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90" y="2799536"/>
            <a:ext cx="874561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4813" indent="-4048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n-I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নৃশংসতার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চরণটির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গ্রেনেড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ii)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তোদের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অসুর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iii)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ডাকাত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alt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endParaRPr lang="en-US" alt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Multiply 27">
            <a:extLst>
              <a:ext uri="{FF2B5EF4-FFF2-40B4-BE49-F238E27FC236}">
                <a16:creationId xmlns:a16="http://schemas.microsoft.com/office/drawing/2014/main" id="{87ADB6D4-18FB-4E60-9F52-051E284B45E6}"/>
              </a:ext>
            </a:extLst>
          </p:cNvPr>
          <p:cNvSpPr/>
          <p:nvPr/>
        </p:nvSpPr>
        <p:spPr>
          <a:xfrm>
            <a:off x="615950" y="1193824"/>
            <a:ext cx="393700" cy="661987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2" name="Multiply 28">
            <a:extLst>
              <a:ext uri="{FF2B5EF4-FFF2-40B4-BE49-F238E27FC236}">
                <a16:creationId xmlns:a16="http://schemas.microsoft.com/office/drawing/2014/main" id="{E93AF1F7-C95A-4733-9B16-9622DA565887}"/>
              </a:ext>
            </a:extLst>
          </p:cNvPr>
          <p:cNvSpPr/>
          <p:nvPr/>
        </p:nvSpPr>
        <p:spPr>
          <a:xfrm>
            <a:off x="5149850" y="1236663"/>
            <a:ext cx="412750" cy="658812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Multiply 29">
            <a:extLst>
              <a:ext uri="{FF2B5EF4-FFF2-40B4-BE49-F238E27FC236}">
                <a16:creationId xmlns:a16="http://schemas.microsoft.com/office/drawing/2014/main" id="{DF6C7FDA-AD24-4E9D-B3F2-2D33C75445C9}"/>
              </a:ext>
            </a:extLst>
          </p:cNvPr>
          <p:cNvSpPr/>
          <p:nvPr/>
        </p:nvSpPr>
        <p:spPr>
          <a:xfrm>
            <a:off x="4800600" y="5029200"/>
            <a:ext cx="533400" cy="619125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0CA8DE32-89AE-4B3D-B0E8-2C356A0FD75B}"/>
              </a:ext>
            </a:extLst>
          </p:cNvPr>
          <p:cNvSpPr/>
          <p:nvPr/>
        </p:nvSpPr>
        <p:spPr>
          <a:xfrm rot="1100999" flipH="1">
            <a:off x="4876800" y="5791200"/>
            <a:ext cx="292100" cy="601663"/>
          </a:xfrm>
          <a:prstGeom prst="corner">
            <a:avLst/>
          </a:prstGeom>
          <a:solidFill>
            <a:srgbClr val="FFFF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Multiply 31">
            <a:extLst>
              <a:ext uri="{FF2B5EF4-FFF2-40B4-BE49-F238E27FC236}">
                <a16:creationId xmlns:a16="http://schemas.microsoft.com/office/drawing/2014/main" id="{B5CD36F4-0958-486D-BBA0-7700070E8171}"/>
              </a:ext>
            </a:extLst>
          </p:cNvPr>
          <p:cNvSpPr/>
          <p:nvPr/>
        </p:nvSpPr>
        <p:spPr>
          <a:xfrm>
            <a:off x="476250" y="5980113"/>
            <a:ext cx="533400" cy="619125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Multiply 32">
            <a:extLst>
              <a:ext uri="{FF2B5EF4-FFF2-40B4-BE49-F238E27FC236}">
                <a16:creationId xmlns:a16="http://schemas.microsoft.com/office/drawing/2014/main" id="{83D0BBB3-1D92-4DE8-ABCB-7F3990E5365C}"/>
              </a:ext>
            </a:extLst>
          </p:cNvPr>
          <p:cNvSpPr/>
          <p:nvPr/>
        </p:nvSpPr>
        <p:spPr>
          <a:xfrm rot="20868099">
            <a:off x="245245" y="5028407"/>
            <a:ext cx="533400" cy="620713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Multiply 33">
            <a:extLst>
              <a:ext uri="{FF2B5EF4-FFF2-40B4-BE49-F238E27FC236}">
                <a16:creationId xmlns:a16="http://schemas.microsoft.com/office/drawing/2014/main" id="{7B62D18F-5B56-4D43-97A9-F601E379EB7E}"/>
              </a:ext>
            </a:extLst>
          </p:cNvPr>
          <p:cNvSpPr/>
          <p:nvPr/>
        </p:nvSpPr>
        <p:spPr>
          <a:xfrm>
            <a:off x="4549609" y="2006977"/>
            <a:ext cx="533400" cy="620712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L-Shape 27">
            <a:extLst>
              <a:ext uri="{FF2B5EF4-FFF2-40B4-BE49-F238E27FC236}">
                <a16:creationId xmlns:a16="http://schemas.microsoft.com/office/drawing/2014/main" id="{890DDF17-6B3B-43F2-B324-8077185CE74E}"/>
              </a:ext>
            </a:extLst>
          </p:cNvPr>
          <p:cNvSpPr/>
          <p:nvPr/>
        </p:nvSpPr>
        <p:spPr>
          <a:xfrm rot="1100999" flipH="1">
            <a:off x="653469" y="1977253"/>
            <a:ext cx="293688" cy="601663"/>
          </a:xfrm>
          <a:prstGeom prst="corner">
            <a:avLst/>
          </a:prstGeom>
          <a:solidFill>
            <a:srgbClr val="FFFF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32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D4B1D03-B413-48AC-9EDE-643056073EB9}"/>
              </a:ext>
            </a:extLst>
          </p:cNvPr>
          <p:cNvSpPr txBox="1"/>
          <p:nvPr/>
        </p:nvSpPr>
        <p:spPr>
          <a:xfrm>
            <a:off x="4250452" y="693334"/>
            <a:ext cx="2240783" cy="1015663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4C35C5-4B3A-44EE-954A-6690591BC05D}"/>
              </a:ext>
            </a:extLst>
          </p:cNvPr>
          <p:cNvSpPr txBox="1"/>
          <p:nvPr/>
        </p:nvSpPr>
        <p:spPr>
          <a:xfrm>
            <a:off x="432078" y="4049486"/>
            <a:ext cx="3547068" cy="230832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চুহড়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মিঠাপুকুর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3F924-C56A-48FE-8E23-BD29B4C1805F}"/>
              </a:ext>
            </a:extLst>
          </p:cNvPr>
          <p:cNvSpPr txBox="1"/>
          <p:nvPr/>
        </p:nvSpPr>
        <p:spPr>
          <a:xfrm>
            <a:off x="5385916" y="3898760"/>
            <a:ext cx="3386295" cy="2308324"/>
          </a:xfrm>
          <a:prstGeom prst="rect">
            <a:avLst/>
          </a:prstGeom>
          <a:noFill/>
          <a:ln w="285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1ম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6E1327-928D-4BF1-ADB5-0E758114D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6" y="375453"/>
            <a:ext cx="2857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876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CD7BEA-1C30-4646-B2A1-1547DF5F847A}"/>
              </a:ext>
            </a:extLst>
          </p:cNvPr>
          <p:cNvSpPr txBox="1"/>
          <p:nvPr/>
        </p:nvSpPr>
        <p:spPr>
          <a:xfrm>
            <a:off x="1408386" y="177600"/>
            <a:ext cx="6327227" cy="1200329"/>
          </a:xfrm>
          <a:prstGeom prst="rect">
            <a:avLst/>
          </a:prstGeom>
          <a:solidFill>
            <a:srgbClr val="00FF0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ED1D07-E6EF-4FAB-8EB2-BB7121748C09}"/>
              </a:ext>
            </a:extLst>
          </p:cNvPr>
          <p:cNvSpPr txBox="1"/>
          <p:nvPr/>
        </p:nvSpPr>
        <p:spPr>
          <a:xfrm>
            <a:off x="336331" y="1954924"/>
            <a:ext cx="81980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াগে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নীলকম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–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২.বাংলাকে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হ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দ্ধে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প্রেণা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যুগিয়েছে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968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BDF81-3A2A-42E6-8E4A-EC0F3E4D8930}"/>
              </a:ext>
            </a:extLst>
          </p:cNvPr>
          <p:cNvSpPr txBox="1"/>
          <p:nvPr/>
        </p:nvSpPr>
        <p:spPr>
          <a:xfrm>
            <a:off x="1492469" y="588579"/>
            <a:ext cx="6243145" cy="1200329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7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431F8-E9D2-4CB4-AE9F-A89A7E59F9E0}"/>
              </a:ext>
            </a:extLst>
          </p:cNvPr>
          <p:cNvSpPr txBox="1"/>
          <p:nvPr/>
        </p:nvSpPr>
        <p:spPr>
          <a:xfrm>
            <a:off x="199697" y="2259724"/>
            <a:ext cx="86395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.‘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 </a:t>
            </a:r>
          </a:p>
          <a:p>
            <a:endParaRPr lang="en-US" sz="4400" dirty="0">
              <a:solidFill>
                <a:srgbClr val="2A04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২.‘সাহসী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া’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58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BBEF9EAA-8C6B-40D0-B2EA-E579097D6B53}"/>
              </a:ext>
            </a:extLst>
          </p:cNvPr>
          <p:cNvSpPr/>
          <p:nvPr/>
        </p:nvSpPr>
        <p:spPr>
          <a:xfrm>
            <a:off x="2060028" y="283779"/>
            <a:ext cx="4761186" cy="1702676"/>
          </a:xfrm>
          <a:prstGeom prst="flowChartTerminator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7200" dirty="0">
              <a:solidFill>
                <a:srgbClr val="2A04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BB9695-83A1-4E56-A1C0-F7FCB862C4ED}"/>
              </a:ext>
            </a:extLst>
          </p:cNvPr>
          <p:cNvSpPr txBox="1"/>
          <p:nvPr/>
        </p:nvSpPr>
        <p:spPr>
          <a:xfrm>
            <a:off x="241738" y="2680138"/>
            <a:ext cx="86605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্জ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্দ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র।</a:t>
            </a:r>
          </a:p>
        </p:txBody>
      </p:sp>
    </p:spTree>
    <p:extLst>
      <p:ext uri="{BB962C8B-B14F-4D97-AF65-F5344CB8AC3E}">
        <p14:creationId xmlns:p14="http://schemas.microsoft.com/office/powerpoint/2010/main" val="395089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EF04AADE-0C2E-461F-9A5A-F94D6C6F5ED7}"/>
              </a:ext>
            </a:extLst>
          </p:cNvPr>
          <p:cNvSpPr/>
          <p:nvPr/>
        </p:nvSpPr>
        <p:spPr>
          <a:xfrm>
            <a:off x="115613" y="693682"/>
            <a:ext cx="8912773" cy="5633545"/>
          </a:xfrm>
          <a:prstGeom prst="hexagon">
            <a:avLst/>
          </a:prstGeom>
          <a:solidFill>
            <a:srgbClr val="00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অংশগ্রহণের</a:t>
            </a:r>
            <a:r>
              <a:rPr lang="en-US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as-IN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80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2A04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161817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1EE3CB-A0CC-474D-A38B-B529B6DA2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79" y="270641"/>
            <a:ext cx="8424041" cy="6316718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79407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D585BF-31CF-4B0A-A6C6-CE9A478AF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2" y="3174124"/>
            <a:ext cx="8597460" cy="3544121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013AF-6FF4-44EF-B501-5BA71C8CC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12" y="234348"/>
            <a:ext cx="2648605" cy="2824162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C08DE3-3407-485C-B3AF-2F85E93E9A6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" r="3488" b="5724"/>
          <a:stretch/>
        </p:blipFill>
        <p:spPr>
          <a:xfrm>
            <a:off x="3058511" y="234348"/>
            <a:ext cx="2826496" cy="2820977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B7C1FF-138D-428A-9404-03DCB813A5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3" t="3587" r="14049"/>
          <a:stretch/>
        </p:blipFill>
        <p:spPr>
          <a:xfrm>
            <a:off x="5979601" y="237533"/>
            <a:ext cx="2933171" cy="2820977"/>
          </a:xfrm>
          <a:prstGeom prst="rect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15641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973FCF-7B6B-4AF9-A85A-1E6AB8516890}"/>
              </a:ext>
            </a:extLst>
          </p:cNvPr>
          <p:cNvSpPr/>
          <p:nvPr/>
        </p:nvSpPr>
        <p:spPr>
          <a:xfrm>
            <a:off x="262757" y="266784"/>
            <a:ext cx="8618483" cy="1938992"/>
          </a:xfrm>
          <a:prstGeom prst="rect">
            <a:avLst/>
          </a:prstGeom>
          <a:solidFill>
            <a:srgbClr val="7030A0"/>
          </a:solidFill>
          <a:ln w="76200">
            <a:solidFill>
              <a:srgbClr val="7030A0"/>
            </a:solidFill>
          </a:ln>
          <a:effectLst>
            <a:glow rad="63500">
              <a:srgbClr val="052F61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kumimoji="0" lang="en-US" sz="12000" b="0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শিরোনাম</a:t>
            </a:r>
            <a:r>
              <a:rPr kumimoji="0" lang="en-US" sz="1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1D025D-5E9F-42B9-B0ED-8C72BF6442E8}"/>
              </a:ext>
            </a:extLst>
          </p:cNvPr>
          <p:cNvSpPr/>
          <p:nvPr/>
        </p:nvSpPr>
        <p:spPr>
          <a:xfrm>
            <a:off x="262757" y="3790449"/>
            <a:ext cx="8618483" cy="2800767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  <a:effectLst>
            <a:glow rad="63500">
              <a:srgbClr val="052F61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defTabSz="914400"/>
            <a:r>
              <a:rPr lang="en-US" sz="9600" kern="0" dirty="0" err="1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সাহসী</a:t>
            </a:r>
            <a:r>
              <a:rPr lang="en-US" sz="9600" kern="0" dirty="0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kern="0" dirty="0" err="1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9600" kern="0" dirty="0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kern="0" dirty="0" err="1">
                <a:solidFill>
                  <a:prstClr val="white">
                    <a:lumMod val="95000"/>
                  </a:prst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9600" kern="0" dirty="0">
              <a:solidFill>
                <a:prstClr val="white">
                  <a:lumMod val="95000"/>
                </a:prstClr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-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া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া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ল</a:t>
            </a: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 </a:t>
            </a:r>
            <a:r>
              <a:rPr kumimoji="0" lang="as-IN" sz="8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</a:t>
            </a:r>
            <a:r>
              <a:rPr lang="en-US" sz="8000" kern="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ৌধুরী</a:t>
            </a: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1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35DE30-E54A-4897-9380-8A746882DF82}"/>
              </a:ext>
            </a:extLst>
          </p:cNvPr>
          <p:cNvSpPr txBox="1"/>
          <p:nvPr/>
        </p:nvSpPr>
        <p:spPr>
          <a:xfrm>
            <a:off x="966951" y="178675"/>
            <a:ext cx="670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88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88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88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8800" dirty="0">
              <a:solidFill>
                <a:srgbClr val="2A04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44726-5E31-49A4-A8AE-CDE20BCD0ECC}"/>
              </a:ext>
            </a:extLst>
          </p:cNvPr>
          <p:cNvSpPr txBox="1"/>
          <p:nvPr/>
        </p:nvSpPr>
        <p:spPr>
          <a:xfrm>
            <a:off x="567559" y="1625225"/>
            <a:ext cx="82506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</a:p>
          <a:p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১.একাত্তরে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য,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২.বাঙালির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সংগ্রামের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স্বরূপ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্ধে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হনাদার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2A04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2936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C0018D82-BF49-4318-8911-53A1D07351C1}"/>
              </a:ext>
            </a:extLst>
          </p:cNvPr>
          <p:cNvSpPr/>
          <p:nvPr/>
        </p:nvSpPr>
        <p:spPr>
          <a:xfrm>
            <a:off x="4319752" y="209835"/>
            <a:ext cx="4515344" cy="1566413"/>
          </a:xfrm>
          <a:prstGeom prst="flowChartTerminator">
            <a:avLst/>
          </a:prstGeom>
          <a:solidFill>
            <a:srgbClr val="7030A0"/>
          </a:solidFill>
          <a:ln w="57150" cap="rnd" cmpd="sng" algn="ctr">
            <a:solidFill>
              <a:srgbClr val="7030A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</a:t>
            </a:r>
            <a:r>
              <a:rPr kumimoji="0" lang="as-IN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en-US" sz="7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C8A70F-BA36-47AE-809E-C1758B49E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4" y="41669"/>
            <a:ext cx="4115951" cy="1934275"/>
          </a:xfrm>
          <a:prstGeom prst="ellipse">
            <a:avLst/>
          </a:prstGeom>
          <a:ln w="762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onvex"/>
            <a:extrusionClr>
              <a:srgbClr val="000000"/>
            </a:extrusionClr>
          </a:sp3d>
        </p:spPr>
      </p:pic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CE7A874-13E2-4C9C-90BA-9C45E3D7BD4B}"/>
              </a:ext>
            </a:extLst>
          </p:cNvPr>
          <p:cNvSpPr/>
          <p:nvPr/>
        </p:nvSpPr>
        <p:spPr>
          <a:xfrm>
            <a:off x="2196662" y="2232135"/>
            <a:ext cx="6688934" cy="826375"/>
          </a:xfrm>
          <a:prstGeom prst="flowChartAlternate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3">
                <a:shade val="27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ামে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641299BD-8E7D-4E76-930B-5078406A210A}"/>
              </a:ext>
            </a:extLst>
          </p:cNvPr>
          <p:cNvSpPr/>
          <p:nvPr/>
        </p:nvSpPr>
        <p:spPr>
          <a:xfrm>
            <a:off x="312269" y="2243958"/>
            <a:ext cx="1599300" cy="826375"/>
          </a:xfrm>
          <a:prstGeom prst="homePlat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3">
                <a:shade val="27000"/>
                <a:satMod val="12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5AE59B45-A3D5-472A-B663-31D9309F93BA}"/>
              </a:ext>
            </a:extLst>
          </p:cNvPr>
          <p:cNvSpPr/>
          <p:nvPr/>
        </p:nvSpPr>
        <p:spPr>
          <a:xfrm>
            <a:off x="291248" y="3429000"/>
            <a:ext cx="1599300" cy="826375"/>
          </a:xfrm>
          <a:prstGeom prst="homePlate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1725DB3B-2DFF-4ADA-9BEC-F87C86CA928B}"/>
              </a:ext>
            </a:extLst>
          </p:cNvPr>
          <p:cNvSpPr/>
          <p:nvPr/>
        </p:nvSpPr>
        <p:spPr>
          <a:xfrm>
            <a:off x="2163817" y="3276602"/>
            <a:ext cx="6742799" cy="1065485"/>
          </a:xfrm>
          <a:prstGeom prst="flowChartAlternateProcess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াত্ত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মাতৃসূত্রীয়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এইচডি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714DC89-AF56-4528-9864-4637C1C5D8EE}"/>
              </a:ext>
            </a:extLst>
          </p:cNvPr>
          <p:cNvSpPr/>
          <p:nvPr/>
        </p:nvSpPr>
        <p:spPr>
          <a:xfrm>
            <a:off x="258404" y="4511566"/>
            <a:ext cx="1653165" cy="826375"/>
          </a:xfrm>
          <a:prstGeom prst="homePlate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10962752-1DBF-4465-BDE9-304BDB7CBF3A}"/>
              </a:ext>
            </a:extLst>
          </p:cNvPr>
          <p:cNvSpPr/>
          <p:nvPr/>
        </p:nvSpPr>
        <p:spPr>
          <a:xfrm>
            <a:off x="2142796" y="4511566"/>
            <a:ext cx="6742799" cy="943304"/>
          </a:xfrm>
          <a:prstGeom prst="flowChartAlternateProcess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থ: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বয়সী,টানাপড়নের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দিন,এসেছি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ভ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থ এ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োলাহল,ধূলি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19AA8AE1-8827-4872-BB9B-0CDC92220206}"/>
              </a:ext>
            </a:extLst>
          </p:cNvPr>
          <p:cNvSpPr/>
          <p:nvPr/>
        </p:nvSpPr>
        <p:spPr>
          <a:xfrm>
            <a:off x="258404" y="5553404"/>
            <a:ext cx="1653165" cy="826375"/>
          </a:xfrm>
          <a:prstGeom prst="homePlate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4">
                <a:shade val="27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E0512568-0546-46E2-976E-D0C6B99C6198}"/>
              </a:ext>
            </a:extLst>
          </p:cNvPr>
          <p:cNvSpPr/>
          <p:nvPr/>
        </p:nvSpPr>
        <p:spPr>
          <a:xfrm>
            <a:off x="2092297" y="5594132"/>
            <a:ext cx="6742799" cy="928849"/>
          </a:xfrm>
          <a:prstGeom prst="flowChartAlternateProcess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4">
                <a:shade val="27000"/>
                <a:satMod val="12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সম্মাননায়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ভূষিত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4640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8 Points 3">
            <a:extLst>
              <a:ext uri="{FF2B5EF4-FFF2-40B4-BE49-F238E27FC236}">
                <a16:creationId xmlns:a16="http://schemas.microsoft.com/office/drawing/2014/main" id="{65F198BE-078B-427F-8F99-E92A02E1BDC6}"/>
              </a:ext>
            </a:extLst>
          </p:cNvPr>
          <p:cNvSpPr/>
          <p:nvPr/>
        </p:nvSpPr>
        <p:spPr>
          <a:xfrm>
            <a:off x="268014" y="291662"/>
            <a:ext cx="8607972" cy="6274676"/>
          </a:xfrm>
          <a:prstGeom prst="irregularSeal1">
            <a:avLst/>
          </a:prstGeom>
          <a:solidFill>
            <a:srgbClr val="2A04CC"/>
          </a:solid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CanDown">
              <a:avLst/>
            </a:prstTxWarp>
            <a:no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9600" dirty="0" err="1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</a:t>
            </a:r>
            <a:r>
              <a:rPr lang="as-IN" sz="9600" dirty="0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9600" dirty="0" err="1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্শ</a:t>
            </a:r>
            <a:r>
              <a:rPr lang="en-US" sz="9600" dirty="0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9600" dirty="0">
                <a:ln w="19050">
                  <a:solidFill>
                    <a:schemeClr val="bg1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9600" dirty="0">
              <a:ln w="19050">
                <a:solidFill>
                  <a:schemeClr val="bg1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59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0E8745C4-311A-4406-B1F4-E2EC6243F72F}"/>
              </a:ext>
            </a:extLst>
          </p:cNvPr>
          <p:cNvSpPr/>
          <p:nvPr/>
        </p:nvSpPr>
        <p:spPr>
          <a:xfrm>
            <a:off x="84083" y="283779"/>
            <a:ext cx="8881241" cy="6046097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7819 w 21600"/>
              <a:gd name="connsiteY14" fmla="*/ 14120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3501 w 21600"/>
              <a:gd name="connsiteY10" fmla="*/ 1311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3501 w 21600"/>
              <a:gd name="connsiteY10" fmla="*/ 1311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5977 w 21600"/>
              <a:gd name="connsiteY20" fmla="*/ 8664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696 w 21600"/>
              <a:gd name="connsiteY0" fmla="*/ 7474 h 21600"/>
              <a:gd name="connsiteX1" fmla="*/ 14522 w 21600"/>
              <a:gd name="connsiteY1" fmla="*/ 0 h 21600"/>
              <a:gd name="connsiteX2" fmla="*/ 13714 w 21600"/>
              <a:gd name="connsiteY2" fmla="*/ 7251 h 21600"/>
              <a:gd name="connsiteX3" fmla="*/ 18380 w 21600"/>
              <a:gd name="connsiteY3" fmla="*/ 4457 h 21600"/>
              <a:gd name="connsiteX4" fmla="*/ 15482 w 21600"/>
              <a:gd name="connsiteY4" fmla="*/ 7901 h 21600"/>
              <a:gd name="connsiteX5" fmla="*/ 21097 w 21600"/>
              <a:gd name="connsiteY5" fmla="*/ 8137 h 21600"/>
              <a:gd name="connsiteX6" fmla="*/ 15868 w 21600"/>
              <a:gd name="connsiteY6" fmla="*/ 10559 h 21600"/>
              <a:gd name="connsiteX7" fmla="*/ 21600 w 21600"/>
              <a:gd name="connsiteY7" fmla="*/ 13290 h 21600"/>
              <a:gd name="connsiteX8" fmla="*/ 15747 w 21600"/>
              <a:gd name="connsiteY8" fmla="*/ 12272 h 21600"/>
              <a:gd name="connsiteX9" fmla="*/ 18145 w 21600"/>
              <a:gd name="connsiteY9" fmla="*/ 18095 h 21600"/>
              <a:gd name="connsiteX10" fmla="*/ 13501 w 21600"/>
              <a:gd name="connsiteY10" fmla="*/ 13117 h 21600"/>
              <a:gd name="connsiteX11" fmla="*/ 13247 w 21600"/>
              <a:gd name="connsiteY11" fmla="*/ 19737 h 21600"/>
              <a:gd name="connsiteX12" fmla="*/ 10584 w 21600"/>
              <a:gd name="connsiteY12" fmla="*/ 13261 h 21600"/>
              <a:gd name="connsiteX13" fmla="*/ 8485 w 21600"/>
              <a:gd name="connsiteY13" fmla="*/ 21600 h 21600"/>
              <a:gd name="connsiteX14" fmla="*/ 8001 w 21600"/>
              <a:gd name="connsiteY14" fmla="*/ 13325 h 21600"/>
              <a:gd name="connsiteX15" fmla="*/ 4762 w 21600"/>
              <a:gd name="connsiteY15" fmla="*/ 17617 h 21600"/>
              <a:gd name="connsiteX16" fmla="*/ 6264 w 21600"/>
              <a:gd name="connsiteY16" fmla="*/ 13393 h 21600"/>
              <a:gd name="connsiteX17" fmla="*/ 135 w 21600"/>
              <a:gd name="connsiteY17" fmla="*/ 14587 h 21600"/>
              <a:gd name="connsiteX18" fmla="*/ 6110 w 21600"/>
              <a:gd name="connsiteY18" fmla="*/ 11356 h 21600"/>
              <a:gd name="connsiteX19" fmla="*/ 0 w 21600"/>
              <a:gd name="connsiteY19" fmla="*/ 8615 h 21600"/>
              <a:gd name="connsiteX20" fmla="*/ 5977 w 21600"/>
              <a:gd name="connsiteY20" fmla="*/ 8664 h 21600"/>
              <a:gd name="connsiteX21" fmla="*/ 370 w 21600"/>
              <a:gd name="connsiteY21" fmla="*/ 2295 h 21600"/>
              <a:gd name="connsiteX22" fmla="*/ 7753 w 21600"/>
              <a:gd name="connsiteY22" fmla="*/ 7450 h 21600"/>
              <a:gd name="connsiteX23" fmla="*/ 8352 w 21600"/>
              <a:gd name="connsiteY23" fmla="*/ 2295 h 21600"/>
              <a:gd name="connsiteX24" fmla="*/ 10696 w 21600"/>
              <a:gd name="connsiteY24" fmla="*/ 7474 h 21600"/>
              <a:gd name="connsiteX0" fmla="*/ 10871 w 21775"/>
              <a:gd name="connsiteY0" fmla="*/ 7474 h 21600"/>
              <a:gd name="connsiteX1" fmla="*/ 14697 w 21775"/>
              <a:gd name="connsiteY1" fmla="*/ 0 h 21600"/>
              <a:gd name="connsiteX2" fmla="*/ 13889 w 21775"/>
              <a:gd name="connsiteY2" fmla="*/ 7251 h 21600"/>
              <a:gd name="connsiteX3" fmla="*/ 18555 w 21775"/>
              <a:gd name="connsiteY3" fmla="*/ 4457 h 21600"/>
              <a:gd name="connsiteX4" fmla="*/ 15657 w 21775"/>
              <a:gd name="connsiteY4" fmla="*/ 7901 h 21600"/>
              <a:gd name="connsiteX5" fmla="*/ 21272 w 21775"/>
              <a:gd name="connsiteY5" fmla="*/ 8137 h 21600"/>
              <a:gd name="connsiteX6" fmla="*/ 16043 w 21775"/>
              <a:gd name="connsiteY6" fmla="*/ 10559 h 21600"/>
              <a:gd name="connsiteX7" fmla="*/ 21775 w 21775"/>
              <a:gd name="connsiteY7" fmla="*/ 13290 h 21600"/>
              <a:gd name="connsiteX8" fmla="*/ 15922 w 21775"/>
              <a:gd name="connsiteY8" fmla="*/ 12272 h 21600"/>
              <a:gd name="connsiteX9" fmla="*/ 18320 w 21775"/>
              <a:gd name="connsiteY9" fmla="*/ 18095 h 21600"/>
              <a:gd name="connsiteX10" fmla="*/ 13676 w 21775"/>
              <a:gd name="connsiteY10" fmla="*/ 13117 h 21600"/>
              <a:gd name="connsiteX11" fmla="*/ 13422 w 21775"/>
              <a:gd name="connsiteY11" fmla="*/ 19737 h 21600"/>
              <a:gd name="connsiteX12" fmla="*/ 10759 w 21775"/>
              <a:gd name="connsiteY12" fmla="*/ 13261 h 21600"/>
              <a:gd name="connsiteX13" fmla="*/ 8660 w 21775"/>
              <a:gd name="connsiteY13" fmla="*/ 21600 h 21600"/>
              <a:gd name="connsiteX14" fmla="*/ 8176 w 21775"/>
              <a:gd name="connsiteY14" fmla="*/ 13325 h 21600"/>
              <a:gd name="connsiteX15" fmla="*/ 4937 w 21775"/>
              <a:gd name="connsiteY15" fmla="*/ 17617 h 21600"/>
              <a:gd name="connsiteX16" fmla="*/ 6439 w 21775"/>
              <a:gd name="connsiteY16" fmla="*/ 13393 h 21600"/>
              <a:gd name="connsiteX17" fmla="*/ 310 w 21775"/>
              <a:gd name="connsiteY17" fmla="*/ 14587 h 21600"/>
              <a:gd name="connsiteX18" fmla="*/ 6285 w 21775"/>
              <a:gd name="connsiteY18" fmla="*/ 11356 h 21600"/>
              <a:gd name="connsiteX19" fmla="*/ 175 w 21775"/>
              <a:gd name="connsiteY19" fmla="*/ 8615 h 21600"/>
              <a:gd name="connsiteX20" fmla="*/ 6152 w 21775"/>
              <a:gd name="connsiteY20" fmla="*/ 8664 h 21600"/>
              <a:gd name="connsiteX21" fmla="*/ 0 w 21775"/>
              <a:gd name="connsiteY21" fmla="*/ 5249 h 21600"/>
              <a:gd name="connsiteX22" fmla="*/ 7928 w 21775"/>
              <a:gd name="connsiteY22" fmla="*/ 7450 h 21600"/>
              <a:gd name="connsiteX23" fmla="*/ 8527 w 21775"/>
              <a:gd name="connsiteY23" fmla="*/ 2295 h 21600"/>
              <a:gd name="connsiteX24" fmla="*/ 10871 w 21775"/>
              <a:gd name="connsiteY24" fmla="*/ 7474 h 21600"/>
              <a:gd name="connsiteX0" fmla="*/ 10871 w 21775"/>
              <a:gd name="connsiteY0" fmla="*/ 6086 h 20212"/>
              <a:gd name="connsiteX1" fmla="*/ 14152 w 21775"/>
              <a:gd name="connsiteY1" fmla="*/ 0 h 20212"/>
              <a:gd name="connsiteX2" fmla="*/ 13889 w 21775"/>
              <a:gd name="connsiteY2" fmla="*/ 5863 h 20212"/>
              <a:gd name="connsiteX3" fmla="*/ 18555 w 21775"/>
              <a:gd name="connsiteY3" fmla="*/ 3069 h 20212"/>
              <a:gd name="connsiteX4" fmla="*/ 15657 w 21775"/>
              <a:gd name="connsiteY4" fmla="*/ 6513 h 20212"/>
              <a:gd name="connsiteX5" fmla="*/ 21272 w 21775"/>
              <a:gd name="connsiteY5" fmla="*/ 6749 h 20212"/>
              <a:gd name="connsiteX6" fmla="*/ 16043 w 21775"/>
              <a:gd name="connsiteY6" fmla="*/ 9171 h 20212"/>
              <a:gd name="connsiteX7" fmla="*/ 21775 w 21775"/>
              <a:gd name="connsiteY7" fmla="*/ 11902 h 20212"/>
              <a:gd name="connsiteX8" fmla="*/ 15922 w 21775"/>
              <a:gd name="connsiteY8" fmla="*/ 10884 h 20212"/>
              <a:gd name="connsiteX9" fmla="*/ 18320 w 21775"/>
              <a:gd name="connsiteY9" fmla="*/ 16707 h 20212"/>
              <a:gd name="connsiteX10" fmla="*/ 13676 w 21775"/>
              <a:gd name="connsiteY10" fmla="*/ 11729 h 20212"/>
              <a:gd name="connsiteX11" fmla="*/ 13422 w 21775"/>
              <a:gd name="connsiteY11" fmla="*/ 18349 h 20212"/>
              <a:gd name="connsiteX12" fmla="*/ 10759 w 21775"/>
              <a:gd name="connsiteY12" fmla="*/ 11873 h 20212"/>
              <a:gd name="connsiteX13" fmla="*/ 8660 w 21775"/>
              <a:gd name="connsiteY13" fmla="*/ 20212 h 20212"/>
              <a:gd name="connsiteX14" fmla="*/ 8176 w 21775"/>
              <a:gd name="connsiteY14" fmla="*/ 11937 h 20212"/>
              <a:gd name="connsiteX15" fmla="*/ 4937 w 21775"/>
              <a:gd name="connsiteY15" fmla="*/ 16229 h 20212"/>
              <a:gd name="connsiteX16" fmla="*/ 6439 w 21775"/>
              <a:gd name="connsiteY16" fmla="*/ 12005 h 20212"/>
              <a:gd name="connsiteX17" fmla="*/ 310 w 21775"/>
              <a:gd name="connsiteY17" fmla="*/ 13199 h 20212"/>
              <a:gd name="connsiteX18" fmla="*/ 6285 w 21775"/>
              <a:gd name="connsiteY18" fmla="*/ 9968 h 20212"/>
              <a:gd name="connsiteX19" fmla="*/ 175 w 21775"/>
              <a:gd name="connsiteY19" fmla="*/ 7227 h 20212"/>
              <a:gd name="connsiteX20" fmla="*/ 6152 w 21775"/>
              <a:gd name="connsiteY20" fmla="*/ 7276 h 20212"/>
              <a:gd name="connsiteX21" fmla="*/ 0 w 21775"/>
              <a:gd name="connsiteY21" fmla="*/ 3861 h 20212"/>
              <a:gd name="connsiteX22" fmla="*/ 7928 w 21775"/>
              <a:gd name="connsiteY22" fmla="*/ 6062 h 20212"/>
              <a:gd name="connsiteX23" fmla="*/ 8527 w 21775"/>
              <a:gd name="connsiteY23" fmla="*/ 907 h 20212"/>
              <a:gd name="connsiteX24" fmla="*/ 10871 w 21775"/>
              <a:gd name="connsiteY24" fmla="*/ 6086 h 20212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8527 w 21775"/>
              <a:gd name="connsiteY23" fmla="*/ 765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6891 w 21775"/>
              <a:gd name="connsiteY23" fmla="*/ 729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7177 w 21775"/>
              <a:gd name="connsiteY23" fmla="*/ 17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7177 w 21775"/>
              <a:gd name="connsiteY23" fmla="*/ 17 h 20070"/>
              <a:gd name="connsiteX24" fmla="*/ 10871 w 21775"/>
              <a:gd name="connsiteY24" fmla="*/ 5944 h 20070"/>
              <a:gd name="connsiteX0" fmla="*/ 10871 w 21775"/>
              <a:gd name="connsiteY0" fmla="*/ 5944 h 20070"/>
              <a:gd name="connsiteX1" fmla="*/ 14775 w 21775"/>
              <a:gd name="connsiteY1" fmla="*/ 0 h 20070"/>
              <a:gd name="connsiteX2" fmla="*/ 13889 w 21775"/>
              <a:gd name="connsiteY2" fmla="*/ 5721 h 20070"/>
              <a:gd name="connsiteX3" fmla="*/ 18555 w 21775"/>
              <a:gd name="connsiteY3" fmla="*/ 2927 h 20070"/>
              <a:gd name="connsiteX4" fmla="*/ 15657 w 21775"/>
              <a:gd name="connsiteY4" fmla="*/ 6371 h 20070"/>
              <a:gd name="connsiteX5" fmla="*/ 21272 w 21775"/>
              <a:gd name="connsiteY5" fmla="*/ 6607 h 20070"/>
              <a:gd name="connsiteX6" fmla="*/ 16043 w 21775"/>
              <a:gd name="connsiteY6" fmla="*/ 9029 h 20070"/>
              <a:gd name="connsiteX7" fmla="*/ 21775 w 21775"/>
              <a:gd name="connsiteY7" fmla="*/ 11760 h 20070"/>
              <a:gd name="connsiteX8" fmla="*/ 15922 w 21775"/>
              <a:gd name="connsiteY8" fmla="*/ 10742 h 20070"/>
              <a:gd name="connsiteX9" fmla="*/ 18320 w 21775"/>
              <a:gd name="connsiteY9" fmla="*/ 16565 h 20070"/>
              <a:gd name="connsiteX10" fmla="*/ 13676 w 21775"/>
              <a:gd name="connsiteY10" fmla="*/ 11587 h 20070"/>
              <a:gd name="connsiteX11" fmla="*/ 13422 w 21775"/>
              <a:gd name="connsiteY11" fmla="*/ 18207 h 20070"/>
              <a:gd name="connsiteX12" fmla="*/ 10759 w 21775"/>
              <a:gd name="connsiteY12" fmla="*/ 11731 h 20070"/>
              <a:gd name="connsiteX13" fmla="*/ 8660 w 21775"/>
              <a:gd name="connsiteY13" fmla="*/ 20070 h 20070"/>
              <a:gd name="connsiteX14" fmla="*/ 8176 w 21775"/>
              <a:gd name="connsiteY14" fmla="*/ 11795 h 20070"/>
              <a:gd name="connsiteX15" fmla="*/ 4937 w 21775"/>
              <a:gd name="connsiteY15" fmla="*/ 16087 h 20070"/>
              <a:gd name="connsiteX16" fmla="*/ 6439 w 21775"/>
              <a:gd name="connsiteY16" fmla="*/ 11863 h 20070"/>
              <a:gd name="connsiteX17" fmla="*/ 310 w 21775"/>
              <a:gd name="connsiteY17" fmla="*/ 13057 h 20070"/>
              <a:gd name="connsiteX18" fmla="*/ 6285 w 21775"/>
              <a:gd name="connsiteY18" fmla="*/ 9826 h 20070"/>
              <a:gd name="connsiteX19" fmla="*/ 175 w 21775"/>
              <a:gd name="connsiteY19" fmla="*/ 7085 h 20070"/>
              <a:gd name="connsiteX20" fmla="*/ 6152 w 21775"/>
              <a:gd name="connsiteY20" fmla="*/ 7134 h 20070"/>
              <a:gd name="connsiteX21" fmla="*/ 0 w 21775"/>
              <a:gd name="connsiteY21" fmla="*/ 3719 h 20070"/>
              <a:gd name="connsiteX22" fmla="*/ 7928 w 21775"/>
              <a:gd name="connsiteY22" fmla="*/ 5920 h 20070"/>
              <a:gd name="connsiteX23" fmla="*/ 7177 w 21775"/>
              <a:gd name="connsiteY23" fmla="*/ 17 h 20070"/>
              <a:gd name="connsiteX24" fmla="*/ 10871 w 21775"/>
              <a:gd name="connsiteY24" fmla="*/ 5944 h 20070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871 w 21775"/>
              <a:gd name="connsiteY0" fmla="*/ 6407 h 20533"/>
              <a:gd name="connsiteX1" fmla="*/ 13840 w 21775"/>
              <a:gd name="connsiteY1" fmla="*/ 0 h 20533"/>
              <a:gd name="connsiteX2" fmla="*/ 13889 w 21775"/>
              <a:gd name="connsiteY2" fmla="*/ 6184 h 20533"/>
              <a:gd name="connsiteX3" fmla="*/ 18555 w 21775"/>
              <a:gd name="connsiteY3" fmla="*/ 3390 h 20533"/>
              <a:gd name="connsiteX4" fmla="*/ 15657 w 21775"/>
              <a:gd name="connsiteY4" fmla="*/ 6834 h 20533"/>
              <a:gd name="connsiteX5" fmla="*/ 21272 w 21775"/>
              <a:gd name="connsiteY5" fmla="*/ 7070 h 20533"/>
              <a:gd name="connsiteX6" fmla="*/ 16043 w 21775"/>
              <a:gd name="connsiteY6" fmla="*/ 9492 h 20533"/>
              <a:gd name="connsiteX7" fmla="*/ 21775 w 21775"/>
              <a:gd name="connsiteY7" fmla="*/ 12223 h 20533"/>
              <a:gd name="connsiteX8" fmla="*/ 15922 w 21775"/>
              <a:gd name="connsiteY8" fmla="*/ 11205 h 20533"/>
              <a:gd name="connsiteX9" fmla="*/ 18320 w 21775"/>
              <a:gd name="connsiteY9" fmla="*/ 17028 h 20533"/>
              <a:gd name="connsiteX10" fmla="*/ 13676 w 21775"/>
              <a:gd name="connsiteY10" fmla="*/ 12050 h 20533"/>
              <a:gd name="connsiteX11" fmla="*/ 13422 w 21775"/>
              <a:gd name="connsiteY11" fmla="*/ 18670 h 20533"/>
              <a:gd name="connsiteX12" fmla="*/ 10759 w 21775"/>
              <a:gd name="connsiteY12" fmla="*/ 12194 h 20533"/>
              <a:gd name="connsiteX13" fmla="*/ 8660 w 21775"/>
              <a:gd name="connsiteY13" fmla="*/ 20533 h 20533"/>
              <a:gd name="connsiteX14" fmla="*/ 8176 w 21775"/>
              <a:gd name="connsiteY14" fmla="*/ 12258 h 20533"/>
              <a:gd name="connsiteX15" fmla="*/ 4937 w 21775"/>
              <a:gd name="connsiteY15" fmla="*/ 16550 h 20533"/>
              <a:gd name="connsiteX16" fmla="*/ 6439 w 21775"/>
              <a:gd name="connsiteY16" fmla="*/ 12326 h 20533"/>
              <a:gd name="connsiteX17" fmla="*/ 310 w 21775"/>
              <a:gd name="connsiteY17" fmla="*/ 13520 h 20533"/>
              <a:gd name="connsiteX18" fmla="*/ 6285 w 21775"/>
              <a:gd name="connsiteY18" fmla="*/ 10289 h 20533"/>
              <a:gd name="connsiteX19" fmla="*/ 175 w 21775"/>
              <a:gd name="connsiteY19" fmla="*/ 7548 h 20533"/>
              <a:gd name="connsiteX20" fmla="*/ 6152 w 21775"/>
              <a:gd name="connsiteY20" fmla="*/ 7597 h 20533"/>
              <a:gd name="connsiteX21" fmla="*/ 0 w 21775"/>
              <a:gd name="connsiteY21" fmla="*/ 4182 h 20533"/>
              <a:gd name="connsiteX22" fmla="*/ 7928 w 21775"/>
              <a:gd name="connsiteY22" fmla="*/ 6383 h 20533"/>
              <a:gd name="connsiteX23" fmla="*/ 7177 w 21775"/>
              <a:gd name="connsiteY23" fmla="*/ 480 h 20533"/>
              <a:gd name="connsiteX24" fmla="*/ 10871 w 21775"/>
              <a:gd name="connsiteY24" fmla="*/ 6407 h 20533"/>
              <a:gd name="connsiteX0" fmla="*/ 10696 w 21600"/>
              <a:gd name="connsiteY0" fmla="*/ 6407 h 20533"/>
              <a:gd name="connsiteX1" fmla="*/ 13665 w 21600"/>
              <a:gd name="connsiteY1" fmla="*/ 0 h 20533"/>
              <a:gd name="connsiteX2" fmla="*/ 13714 w 21600"/>
              <a:gd name="connsiteY2" fmla="*/ 6184 h 20533"/>
              <a:gd name="connsiteX3" fmla="*/ 18380 w 21600"/>
              <a:gd name="connsiteY3" fmla="*/ 3390 h 20533"/>
              <a:gd name="connsiteX4" fmla="*/ 15482 w 21600"/>
              <a:gd name="connsiteY4" fmla="*/ 6834 h 20533"/>
              <a:gd name="connsiteX5" fmla="*/ 21097 w 21600"/>
              <a:gd name="connsiteY5" fmla="*/ 7070 h 20533"/>
              <a:gd name="connsiteX6" fmla="*/ 15868 w 21600"/>
              <a:gd name="connsiteY6" fmla="*/ 9492 h 20533"/>
              <a:gd name="connsiteX7" fmla="*/ 21600 w 21600"/>
              <a:gd name="connsiteY7" fmla="*/ 12223 h 20533"/>
              <a:gd name="connsiteX8" fmla="*/ 15747 w 21600"/>
              <a:gd name="connsiteY8" fmla="*/ 11205 h 20533"/>
              <a:gd name="connsiteX9" fmla="*/ 18145 w 21600"/>
              <a:gd name="connsiteY9" fmla="*/ 17028 h 20533"/>
              <a:gd name="connsiteX10" fmla="*/ 13501 w 21600"/>
              <a:gd name="connsiteY10" fmla="*/ 12050 h 20533"/>
              <a:gd name="connsiteX11" fmla="*/ 13247 w 21600"/>
              <a:gd name="connsiteY11" fmla="*/ 18670 h 20533"/>
              <a:gd name="connsiteX12" fmla="*/ 10584 w 21600"/>
              <a:gd name="connsiteY12" fmla="*/ 12194 h 20533"/>
              <a:gd name="connsiteX13" fmla="*/ 8485 w 21600"/>
              <a:gd name="connsiteY13" fmla="*/ 20533 h 20533"/>
              <a:gd name="connsiteX14" fmla="*/ 8001 w 21600"/>
              <a:gd name="connsiteY14" fmla="*/ 12258 h 20533"/>
              <a:gd name="connsiteX15" fmla="*/ 4762 w 21600"/>
              <a:gd name="connsiteY15" fmla="*/ 16550 h 20533"/>
              <a:gd name="connsiteX16" fmla="*/ 6264 w 21600"/>
              <a:gd name="connsiteY16" fmla="*/ 12326 h 20533"/>
              <a:gd name="connsiteX17" fmla="*/ 135 w 21600"/>
              <a:gd name="connsiteY17" fmla="*/ 13520 h 20533"/>
              <a:gd name="connsiteX18" fmla="*/ 6110 w 21600"/>
              <a:gd name="connsiteY18" fmla="*/ 10289 h 20533"/>
              <a:gd name="connsiteX19" fmla="*/ 0 w 21600"/>
              <a:gd name="connsiteY19" fmla="*/ 7548 h 20533"/>
              <a:gd name="connsiteX20" fmla="*/ 5977 w 21600"/>
              <a:gd name="connsiteY20" fmla="*/ 7597 h 20533"/>
              <a:gd name="connsiteX21" fmla="*/ 162 w 21600"/>
              <a:gd name="connsiteY21" fmla="*/ 4609 h 20533"/>
              <a:gd name="connsiteX22" fmla="*/ 7753 w 21600"/>
              <a:gd name="connsiteY22" fmla="*/ 6383 h 20533"/>
              <a:gd name="connsiteX23" fmla="*/ 7002 w 21600"/>
              <a:gd name="connsiteY23" fmla="*/ 480 h 20533"/>
              <a:gd name="connsiteX24" fmla="*/ 10696 w 21600"/>
              <a:gd name="connsiteY24" fmla="*/ 6407 h 2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600" h="20533">
                <a:moveTo>
                  <a:pt x="10696" y="6407"/>
                </a:moveTo>
                <a:lnTo>
                  <a:pt x="13665" y="0"/>
                </a:lnTo>
                <a:cubicBezTo>
                  <a:pt x="13725" y="2701"/>
                  <a:pt x="13836" y="4409"/>
                  <a:pt x="13714" y="6184"/>
                </a:cubicBezTo>
                <a:lnTo>
                  <a:pt x="18380" y="3390"/>
                </a:lnTo>
                <a:lnTo>
                  <a:pt x="15482" y="6834"/>
                </a:lnTo>
                <a:lnTo>
                  <a:pt x="21097" y="7070"/>
                </a:lnTo>
                <a:lnTo>
                  <a:pt x="15868" y="9492"/>
                </a:lnTo>
                <a:lnTo>
                  <a:pt x="21600" y="12223"/>
                </a:lnTo>
                <a:lnTo>
                  <a:pt x="15747" y="11205"/>
                </a:lnTo>
                <a:lnTo>
                  <a:pt x="18145" y="17028"/>
                </a:lnTo>
                <a:lnTo>
                  <a:pt x="13501" y="12050"/>
                </a:lnTo>
                <a:cubicBezTo>
                  <a:pt x="13416" y="14257"/>
                  <a:pt x="13332" y="16463"/>
                  <a:pt x="13247" y="18670"/>
                </a:cubicBezTo>
                <a:lnTo>
                  <a:pt x="10584" y="12194"/>
                </a:lnTo>
                <a:cubicBezTo>
                  <a:pt x="9902" y="14416"/>
                  <a:pt x="9167" y="18311"/>
                  <a:pt x="8485" y="20533"/>
                </a:cubicBezTo>
                <a:cubicBezTo>
                  <a:pt x="8228" y="18542"/>
                  <a:pt x="8258" y="14249"/>
                  <a:pt x="8001" y="12258"/>
                </a:cubicBezTo>
                <a:lnTo>
                  <a:pt x="4762" y="16550"/>
                </a:lnTo>
                <a:lnTo>
                  <a:pt x="6264" y="12326"/>
                </a:lnTo>
                <a:lnTo>
                  <a:pt x="135" y="13520"/>
                </a:lnTo>
                <a:lnTo>
                  <a:pt x="6110" y="10289"/>
                </a:lnTo>
                <a:lnTo>
                  <a:pt x="0" y="7548"/>
                </a:lnTo>
                <a:lnTo>
                  <a:pt x="5977" y="7597"/>
                </a:lnTo>
                <a:lnTo>
                  <a:pt x="162" y="4609"/>
                </a:lnTo>
                <a:lnTo>
                  <a:pt x="7753" y="6383"/>
                </a:lnTo>
                <a:cubicBezTo>
                  <a:pt x="7953" y="4665"/>
                  <a:pt x="7062" y="2162"/>
                  <a:pt x="7002" y="480"/>
                </a:cubicBezTo>
                <a:lnTo>
                  <a:pt x="10696" y="6407"/>
                </a:lnTo>
                <a:close/>
              </a:path>
            </a:pathLst>
          </a:custGeom>
          <a:solidFill>
            <a:srgbClr val="2A04CC">
              <a:alpha val="78824"/>
            </a:srgbClr>
          </a:solidFill>
          <a:ln w="762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p3d extrusionH="57150">
              <a:bevelT w="38100" h="38100" prst="convex"/>
            </a:sp3d>
          </a:bodyPr>
          <a:lstStyle/>
          <a:p>
            <a:pPr algn="ctr"/>
            <a:r>
              <a:rPr lang="en-US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25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25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416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664</TotalTime>
  <Words>1242</Words>
  <Application>Microsoft Office PowerPoint</Application>
  <PresentationFormat>On-screen Show (4:3)</PresentationFormat>
  <Paragraphs>112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Corbel</vt:lpstr>
      <vt:lpstr>Lucida Sans Unicode</vt:lpstr>
      <vt:lpstr>NikoshBAN</vt:lpstr>
      <vt:lpstr>Vrinda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Rajab Ali</dc:creator>
  <cp:lastModifiedBy>Rajab Ali</cp:lastModifiedBy>
  <cp:revision>74</cp:revision>
  <dcterms:created xsi:type="dcterms:W3CDTF">2020-04-02T10:23:11Z</dcterms:created>
  <dcterms:modified xsi:type="dcterms:W3CDTF">2020-06-13T05:34:10Z</dcterms:modified>
</cp:coreProperties>
</file>