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6115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039E-D391-4E5B-8846-48AEE891227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1DC-BF39-4AE5-9E8F-76AAC3049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039E-D391-4E5B-8846-48AEE891227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1DC-BF39-4AE5-9E8F-76AAC3049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039E-D391-4E5B-8846-48AEE891227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1DC-BF39-4AE5-9E8F-76AAC3049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039E-D391-4E5B-8846-48AEE891227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1DC-BF39-4AE5-9E8F-76AAC3049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039E-D391-4E5B-8846-48AEE891227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1DC-BF39-4AE5-9E8F-76AAC3049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039E-D391-4E5B-8846-48AEE891227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1DC-BF39-4AE5-9E8F-76AAC3049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039E-D391-4E5B-8846-48AEE891227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1DC-BF39-4AE5-9E8F-76AAC3049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039E-D391-4E5B-8846-48AEE891227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1DC-BF39-4AE5-9E8F-76AAC3049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039E-D391-4E5B-8846-48AEE891227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1DC-BF39-4AE5-9E8F-76AAC3049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039E-D391-4E5B-8846-48AEE891227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E1DC-BF39-4AE5-9E8F-76AAC3049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039E-D391-4E5B-8846-48AEE891227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FE1DC-BF39-4AE5-9E8F-76AAC30491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6858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সুপ্রিয় শিক্ষার্থীবৃন্দ আজকের ক্লাসে সবাইকে স্বাগত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362200"/>
            <a:ext cx="5257800" cy="26636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Quad Arrow 2"/>
          <p:cNvSpPr/>
          <p:nvPr/>
        </p:nvSpPr>
        <p:spPr>
          <a:xfrm>
            <a:off x="2324100" y="1828800"/>
            <a:ext cx="3810000" cy="3505200"/>
          </a:xfrm>
          <a:prstGeom prst="quad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2667000"/>
            <a:ext cx="2438400" cy="139662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নাগরিক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28900" y="781334"/>
            <a:ext cx="32004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 প্রতি আনুগত্য</a:t>
            </a:r>
            <a:endPara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667000"/>
            <a:ext cx="1714500" cy="13966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 স্থায়ী</a:t>
            </a:r>
            <a:r>
              <a:rPr lang="bn-IN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বাসিন্দা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35237" y="2514600"/>
            <a:ext cx="19431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 প্রতি</a:t>
            </a:r>
            <a:r>
              <a:rPr lang="bn-IN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দায়িত্ব ও কতব্য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4876800"/>
            <a:ext cx="57150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থেকে রাজনৈতিক ও সামাজিক অধিকার লাভ ।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685800" y="3962400"/>
            <a:ext cx="7848600" cy="1676400"/>
          </a:xfrm>
          <a:prstGeom prst="snip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 ও বিদেশীর মধ্যে পার্থক্য চিহ্নিত কর ।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an 4"/>
          <p:cNvSpPr/>
          <p:nvPr/>
        </p:nvSpPr>
        <p:spPr>
          <a:xfrm>
            <a:off x="2286000" y="1055132"/>
            <a:ext cx="4038600" cy="2057400"/>
          </a:xfrm>
          <a:prstGeom prst="can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987316"/>
            <a:ext cx="4850642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নাগরিত্ব লাভের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 প্রধান উপায়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2819400"/>
            <a:ext cx="20574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নাগরিকত্ব লাভ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88658" y="2207810"/>
            <a:ext cx="1676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জন্মসূত্রে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7521" y="3467100"/>
            <a:ext cx="2146679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অনুমোদনসূত্রে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733800" y="2550710"/>
            <a:ext cx="1371600" cy="2686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33800" y="3886200"/>
            <a:ext cx="11430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9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2800" y="762000"/>
            <a:ext cx="2133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নাগরিকত্ব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43400" y="1447800"/>
            <a:ext cx="0" cy="8382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048000" y="2209800"/>
            <a:ext cx="2590800" cy="76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48000" y="2286000"/>
            <a:ext cx="0" cy="914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38800" y="2209800"/>
            <a:ext cx="0" cy="7620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247900" y="3143534"/>
            <a:ext cx="1600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জন্মসূত্রে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47832" y="2859206"/>
            <a:ext cx="2181936" cy="682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অনুমোদন সূত্রে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0" y="4033208"/>
            <a:ext cx="2133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 সূত্র নীতি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47681" y="4013874"/>
            <a:ext cx="1381837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জন্মস্থান নীতি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43200" y="3541594"/>
            <a:ext cx="914400" cy="914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981201" y="3541594"/>
            <a:ext cx="571499" cy="87800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706772" y="3753134"/>
            <a:ext cx="3408524" cy="2249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বিয়ে, সম্পত্তি ক্রয়, বসবাস, চাকরি, ভাষা জানা, সেনাবাহিনীতে যোগদান, ভালো চরিত্র, উচ্চত্তর দক্ষতা, রাজনৈতিক আশ্রয় ইত্যাদি ।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829300" y="3320818"/>
            <a:ext cx="0" cy="4323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7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6" grpId="0" animBg="1"/>
      <p:bldP spid="17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9600" y="1524000"/>
            <a:ext cx="7620000" cy="44507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রাষ্ট্রের উপাদান কয়টি ?</a:t>
            </a: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৩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(খ) ৪ টি (গ) ৫ টি (ঘ) ২ টি 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ctr">
              <a:buAutoNum type="arabicPeriod" startAt="2"/>
            </a:pP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সার্বভৌম ক্ষমতার মূল অধিকারী কে ?</a:t>
            </a:r>
          </a:p>
          <a:p>
            <a:pPr algn="ctr"/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জনগণ (খ) রাষ্ট্র (গ) সরকার (ঘ) সমাজ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ctr">
              <a:buAutoNum type="arabicPeriod"/>
            </a:pPr>
            <a:endParaRPr lang="bn-IN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3657600" y="882555"/>
            <a:ext cx="1600200" cy="609600"/>
          </a:xfrm>
          <a:prstGeom prst="snip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2819400"/>
            <a:ext cx="3810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36225" y="4800600"/>
            <a:ext cx="381000" cy="457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Flowchart: Manual Input 4"/>
          <p:cNvSpPr/>
          <p:nvPr/>
        </p:nvSpPr>
        <p:spPr>
          <a:xfrm>
            <a:off x="685800" y="3613246"/>
            <a:ext cx="7620000" cy="2209799"/>
          </a:xfrm>
          <a:prstGeom prst="flowChartManualInpu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নাগরিকত্ব লাভের উপায়গুলো লিখে আনবে ।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2628900" y="1143000"/>
            <a:ext cx="3733800" cy="2971800"/>
          </a:xfrm>
          <a:prstGeom prst="cub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603" y="2209800"/>
            <a:ext cx="5301397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nip Diagonal Corner Rectangle 4"/>
          <p:cNvSpPr/>
          <p:nvPr/>
        </p:nvSpPr>
        <p:spPr>
          <a:xfrm>
            <a:off x="3429000" y="1097410"/>
            <a:ext cx="1600200" cy="609600"/>
          </a:xfrm>
          <a:prstGeom prst="snip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733800" y="762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828800"/>
            <a:ext cx="3810000" cy="38862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মোছাঃ শিউলী বেগম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আরজিদেবীপুর শিয়ালকোট আলিম মাদ্রাসা, পার্বতীপুর,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  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 ( আইসিটি )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ইমেইল –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sheu</a:t>
            </a:r>
            <a:r>
              <a:rPr lang="en-US" sz="2800" dirty="0" smtClean="0">
                <a:solidFill>
                  <a:schemeClr val="tx1"/>
                </a:solidFill>
                <a:cs typeface="NikoshBAN" pitchFamily="2" charset="0"/>
              </a:rPr>
              <a:t>li 1978.bd@gmail.com</a:t>
            </a:r>
            <a:endParaRPr lang="bn-IN" sz="2800" dirty="0" smtClean="0">
              <a:solidFill>
                <a:schemeClr val="tx1"/>
              </a:solidFill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1828800"/>
            <a:ext cx="3124200" cy="38862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 ষষ্ঠ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 বাংলাদেশ ও বিশ্ব পরিচয়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৮ম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 ২২-০২-২০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00400" y="2286000"/>
            <a:ext cx="2971800" cy="1981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রাষ্ট্র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838200"/>
            <a:ext cx="1600200" cy="7969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জনসমষ্টি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flipH="1">
            <a:off x="4419600" y="1676400"/>
            <a:ext cx="266700" cy="61699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2971800"/>
            <a:ext cx="1427894" cy="952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ভূখন্ড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4200" y="2667000"/>
            <a:ext cx="1466849" cy="9153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সরকার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4800600"/>
            <a:ext cx="1794255" cy="10528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সার্বভৌমত্ব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6200000">
            <a:off x="2586991" y="2823209"/>
            <a:ext cx="388618" cy="1295400"/>
          </a:xfrm>
          <a:prstGeom prst="downArrow">
            <a:avLst>
              <a:gd name="adj1" fmla="val 50000"/>
              <a:gd name="adj2" fmla="val 33333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flipH="1">
            <a:off x="4191000" y="4191000"/>
            <a:ext cx="609600" cy="685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400000">
            <a:off x="6286500" y="2933700"/>
            <a:ext cx="533400" cy="762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3"/>
          <p:cNvSpPr txBox="1"/>
          <p:nvPr/>
        </p:nvSpPr>
        <p:spPr>
          <a:xfrm>
            <a:off x="838200" y="762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চিত্রটি দেখ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752600" y="17526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আজকের পাঠের বিষয়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বাংলাদেশ ও বাংলাদেশের নাগরিক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136339"/>
            <a:ext cx="7239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রাষ্ট্রের ধারনা ব্যাখ্যা করতে পারবে;</a:t>
            </a:r>
          </a:p>
          <a:p>
            <a:pPr algn="ctr">
              <a:lnSpc>
                <a:spcPct val="150000"/>
              </a:lnSpc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 কেন একটি রাষ্ট্র তা ব্যাখ্যা করতে পারবে;</a:t>
            </a:r>
          </a:p>
          <a:p>
            <a:pPr algn="ctr">
              <a:lnSpc>
                <a:spcPct val="150000"/>
              </a:lnSpc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 নাগরিকতা অর্জনের পদ্বতি বর্ণনা করতে পারবে ।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3352800" y="1219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124200" y="762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চিত্রটি লক্ষ কর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00200"/>
            <a:ext cx="4114800" cy="2571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3"/>
          <p:cNvSpPr txBox="1"/>
          <p:nvPr/>
        </p:nvSpPr>
        <p:spPr>
          <a:xfrm>
            <a:off x="2362200" y="45720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বাংলাদেশের জনগোষ্ঠী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124200" y="762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2324100" y="442204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রাষ্ট্র বলতে কী বুঝ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779" y="1905000"/>
            <a:ext cx="1955042" cy="17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712421" y="4909641"/>
            <a:ext cx="3505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বাংলাদেশের মানচিত্র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3124200" y="816698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চিত্রটি লক্ষ কর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1847919"/>
            <a:ext cx="3457575" cy="2676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48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ube 2"/>
          <p:cNvSpPr/>
          <p:nvPr/>
        </p:nvSpPr>
        <p:spPr>
          <a:xfrm>
            <a:off x="2209800" y="1066799"/>
            <a:ext cx="4343400" cy="2270105"/>
          </a:xfrm>
          <a:prstGeom prst="cube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IN" sz="4000" dirty="0" smtClean="0">
                <a:solidFill>
                  <a:schemeClr val="tx1"/>
                </a:solidFill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533400" y="4343400"/>
            <a:ext cx="7924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জনগোষ্ঠী , ভূ-খন্ড  ও সরকার সম্পর্কে একটি প্রতিবেদন তৈরি কর 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270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12</cp:revision>
  <dcterms:created xsi:type="dcterms:W3CDTF">2020-06-12T12:19:41Z</dcterms:created>
  <dcterms:modified xsi:type="dcterms:W3CDTF">2020-06-12T14:23:21Z</dcterms:modified>
</cp:coreProperties>
</file>