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8" r:id="rId2"/>
    <p:sldId id="292" r:id="rId3"/>
    <p:sldId id="331" r:id="rId4"/>
    <p:sldId id="283" r:id="rId5"/>
    <p:sldId id="294" r:id="rId6"/>
    <p:sldId id="295" r:id="rId7"/>
    <p:sldId id="328" r:id="rId8"/>
    <p:sldId id="312" r:id="rId9"/>
    <p:sldId id="329" r:id="rId10"/>
    <p:sldId id="332" r:id="rId11"/>
    <p:sldId id="322" r:id="rId12"/>
    <p:sldId id="291" r:id="rId13"/>
    <p:sldId id="270" r:id="rId14"/>
    <p:sldId id="271" r:id="rId15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6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FF"/>
    <a:srgbClr val="003366"/>
    <a:srgbClr val="003300"/>
    <a:srgbClr val="E47073"/>
    <a:srgbClr val="660066"/>
    <a:srgbClr val="3333FF"/>
    <a:srgbClr val="006600"/>
    <a:srgbClr val="CC000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43" y="62"/>
      </p:cViewPr>
      <p:guideLst>
        <p:guide orient="horz" pos="2184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CC5F2F-BFE3-4563-A7D7-8A20BF7E496F}" type="doc">
      <dgm:prSet loTypeId="urn:microsoft.com/office/officeart/2005/8/layout/radial5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3057B8B-EA8C-4F78-9B7E-DE81075C9171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C453A7-B5D1-4D33-9603-2EBFE58AE4D1}" type="parTrans" cxnId="{1CE51292-AEED-41EC-BAA0-C3B4DA0C6390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CD623B-9764-4616-8090-32D2E39FABBB}" type="sibTrans" cxnId="{1CE51292-AEED-41EC-BAA0-C3B4DA0C6390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198938-64DF-4646-91B8-A14B3C9B2F07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বিনিয়োগের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একটি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হাতিয়ার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0C0241-DF4F-4644-AAE7-D6C4953A4E16}" type="parTrans" cxnId="{215C761C-99C3-4380-82B4-BBC16A37CAED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576ED0-04F7-44A8-8B6C-91017823BB7D}" type="sibTrans" cxnId="{215C761C-99C3-4380-82B4-BBC16A37CAED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0707F62-1BFA-41E2-8A05-D322242D82C0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আমাদের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দেশে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খুব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বেশি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পরিচিতি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পায়নি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8DB17F-DF92-4B56-817F-B9147B9A337C}" type="parTrans" cxnId="{0B6FEB35-AF3F-45E0-9D17-15AE8B5A2EA5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E38464-C8C8-4DDA-8668-6C88B560D0A3}" type="sibTrans" cxnId="{0B6FEB35-AF3F-45E0-9D17-15AE8B5A2EA5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6EBFDD-B6F5-4F45-AAA0-4A46B254B6B4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জামানতযুক্ত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ঋণ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মূলধন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8274FE-CC66-4341-A668-D606B548476F}" type="parTrans" cxnId="{DE071073-FC11-478A-A8C8-91DCA89D1DD4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CEEB25-9CE6-416B-BCCE-6AF6F6974F94}" type="sibTrans" cxnId="{DE071073-FC11-478A-A8C8-91DCA89D1DD4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A5124A-70D8-4693-9D8C-5D5456863376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ঝুঁকিমুক্ত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4C73F5A-8024-4472-A38B-398329673318}" type="parTrans" cxnId="{A8A24E3C-6B1A-4EA6-BF6E-70D9E39304D3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48EB60-6B0E-45A6-B2C4-82DF10499262}" type="sibTrans" cxnId="{A8A24E3C-6B1A-4EA6-BF6E-70D9E39304D3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9B74F4-24AD-43EE-B026-6B1BF3BD4DA8}" type="pres">
      <dgm:prSet presAssocID="{AFCC5F2F-BFE3-4563-A7D7-8A20BF7E496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BC702C-1BBA-484E-8113-833E7B4FC067}" type="pres">
      <dgm:prSet presAssocID="{03057B8B-EA8C-4F78-9B7E-DE81075C9171}" presName="centerShape" presStyleLbl="node0" presStyleIdx="0" presStyleCnt="1"/>
      <dgm:spPr/>
      <dgm:t>
        <a:bodyPr/>
        <a:lstStyle/>
        <a:p>
          <a:endParaRPr lang="en-US"/>
        </a:p>
      </dgm:t>
    </dgm:pt>
    <dgm:pt modelId="{2F9A449F-95FC-40CB-8F28-C7E376B8F6E3}" type="pres">
      <dgm:prSet presAssocID="{600C0241-DF4F-4644-AAE7-D6C4953A4E16}" presName="parTrans" presStyleLbl="sibTrans2D1" presStyleIdx="0" presStyleCnt="4"/>
      <dgm:spPr/>
      <dgm:t>
        <a:bodyPr/>
        <a:lstStyle/>
        <a:p>
          <a:endParaRPr lang="en-US"/>
        </a:p>
      </dgm:t>
    </dgm:pt>
    <dgm:pt modelId="{5D9D2550-E904-477B-BDC2-311677AC3BDD}" type="pres">
      <dgm:prSet presAssocID="{600C0241-DF4F-4644-AAE7-D6C4953A4E16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6CAA400-12C0-4D29-9406-7C3D6297E279}" type="pres">
      <dgm:prSet presAssocID="{B3198938-64DF-4646-91B8-A14B3C9B2F07}" presName="node" presStyleLbl="node1" presStyleIdx="0" presStyleCnt="4" custScaleX="123217" custScaleY="123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53EF8-9104-4214-BE88-C286B7B8A387}" type="pres">
      <dgm:prSet presAssocID="{E28DB17F-DF92-4B56-817F-B9147B9A337C}" presName="parTrans" presStyleLbl="sibTrans2D1" presStyleIdx="1" presStyleCnt="4"/>
      <dgm:spPr/>
      <dgm:t>
        <a:bodyPr/>
        <a:lstStyle/>
        <a:p>
          <a:endParaRPr lang="en-US"/>
        </a:p>
      </dgm:t>
    </dgm:pt>
    <dgm:pt modelId="{E7476CA9-0579-4ECF-B84E-9D823861A795}" type="pres">
      <dgm:prSet presAssocID="{E28DB17F-DF92-4B56-817F-B9147B9A337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399C368-E675-4359-A83F-F7CE0557AFB6}" type="pres">
      <dgm:prSet presAssocID="{00707F62-1BFA-41E2-8A05-D322242D82C0}" presName="node" presStyleLbl="node1" presStyleIdx="1" presStyleCnt="4" custScaleX="135009" custScaleY="133114" custRadScaleRad="1169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AA5D1-6668-49BA-BE35-1870114B15ED}" type="pres">
      <dgm:prSet presAssocID="{1B8274FE-CC66-4341-A668-D606B548476F}" presName="parTrans" presStyleLbl="sibTrans2D1" presStyleIdx="2" presStyleCnt="4"/>
      <dgm:spPr/>
      <dgm:t>
        <a:bodyPr/>
        <a:lstStyle/>
        <a:p>
          <a:endParaRPr lang="en-US"/>
        </a:p>
      </dgm:t>
    </dgm:pt>
    <dgm:pt modelId="{5C922194-2CCF-437F-B9D4-BBE8BA360252}" type="pres">
      <dgm:prSet presAssocID="{1B8274FE-CC66-4341-A668-D606B548476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9194E701-6A28-4D55-98E2-387CA7CA661B}" type="pres">
      <dgm:prSet presAssocID="{5E6EBFDD-B6F5-4F45-AAA0-4A46B254B6B4}" presName="node" presStyleLbl="node1" presStyleIdx="2" presStyleCnt="4" custScaleX="133943" custScaleY="124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76FBFE-1E9E-46D3-9CD5-64450DA9BF88}" type="pres">
      <dgm:prSet presAssocID="{E4C73F5A-8024-4472-A38B-398329673318}" presName="parTrans" presStyleLbl="sibTrans2D1" presStyleIdx="3" presStyleCnt="4"/>
      <dgm:spPr/>
      <dgm:t>
        <a:bodyPr/>
        <a:lstStyle/>
        <a:p>
          <a:endParaRPr lang="en-US"/>
        </a:p>
      </dgm:t>
    </dgm:pt>
    <dgm:pt modelId="{944AED4B-E400-45BD-A85A-109AFAF22191}" type="pres">
      <dgm:prSet presAssocID="{E4C73F5A-8024-4472-A38B-398329673318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2148504-311D-4B36-AF23-326912D79E1B}" type="pres">
      <dgm:prSet presAssocID="{F9A5124A-70D8-4693-9D8C-5D5456863376}" presName="node" presStyleLbl="node1" presStyleIdx="3" presStyleCnt="4" custScaleX="135656" custScaleY="131717" custRadScaleRad="104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F25788-DDF9-4753-98C5-4DB13F8D06A8}" type="presOf" srcId="{00707F62-1BFA-41E2-8A05-D322242D82C0}" destId="{C399C368-E675-4359-A83F-F7CE0557AFB6}" srcOrd="0" destOrd="0" presId="urn:microsoft.com/office/officeart/2005/8/layout/radial5"/>
    <dgm:cxn modelId="{DE071073-FC11-478A-A8C8-91DCA89D1DD4}" srcId="{03057B8B-EA8C-4F78-9B7E-DE81075C9171}" destId="{5E6EBFDD-B6F5-4F45-AAA0-4A46B254B6B4}" srcOrd="2" destOrd="0" parTransId="{1B8274FE-CC66-4341-A668-D606B548476F}" sibTransId="{DECEEB25-9CE6-416B-BCCE-6AF6F6974F94}"/>
    <dgm:cxn modelId="{40AF1E38-FAF2-422E-896F-FE4B46D5F5AB}" type="presOf" srcId="{E4C73F5A-8024-4472-A38B-398329673318}" destId="{944AED4B-E400-45BD-A85A-109AFAF22191}" srcOrd="1" destOrd="0" presId="urn:microsoft.com/office/officeart/2005/8/layout/radial5"/>
    <dgm:cxn modelId="{CE61C72D-313A-4D2C-AEC1-82790D018283}" type="presOf" srcId="{600C0241-DF4F-4644-AAE7-D6C4953A4E16}" destId="{2F9A449F-95FC-40CB-8F28-C7E376B8F6E3}" srcOrd="0" destOrd="0" presId="urn:microsoft.com/office/officeart/2005/8/layout/radial5"/>
    <dgm:cxn modelId="{837FC12F-D200-4283-AE55-31F2B9D91947}" type="presOf" srcId="{E28DB17F-DF92-4B56-817F-B9147B9A337C}" destId="{E7476CA9-0579-4ECF-B84E-9D823861A795}" srcOrd="1" destOrd="0" presId="urn:microsoft.com/office/officeart/2005/8/layout/radial5"/>
    <dgm:cxn modelId="{A8A24E3C-6B1A-4EA6-BF6E-70D9E39304D3}" srcId="{03057B8B-EA8C-4F78-9B7E-DE81075C9171}" destId="{F9A5124A-70D8-4693-9D8C-5D5456863376}" srcOrd="3" destOrd="0" parTransId="{E4C73F5A-8024-4472-A38B-398329673318}" sibTransId="{5048EB60-6B0E-45A6-B2C4-82DF10499262}"/>
    <dgm:cxn modelId="{215C761C-99C3-4380-82B4-BBC16A37CAED}" srcId="{03057B8B-EA8C-4F78-9B7E-DE81075C9171}" destId="{B3198938-64DF-4646-91B8-A14B3C9B2F07}" srcOrd="0" destOrd="0" parTransId="{600C0241-DF4F-4644-AAE7-D6C4953A4E16}" sibTransId="{C0576ED0-04F7-44A8-8B6C-91017823BB7D}"/>
    <dgm:cxn modelId="{0B6FEB35-AF3F-45E0-9D17-15AE8B5A2EA5}" srcId="{03057B8B-EA8C-4F78-9B7E-DE81075C9171}" destId="{00707F62-1BFA-41E2-8A05-D322242D82C0}" srcOrd="1" destOrd="0" parTransId="{E28DB17F-DF92-4B56-817F-B9147B9A337C}" sibTransId="{93E38464-C8C8-4DDA-8668-6C88B560D0A3}"/>
    <dgm:cxn modelId="{1CE51292-AEED-41EC-BAA0-C3B4DA0C6390}" srcId="{AFCC5F2F-BFE3-4563-A7D7-8A20BF7E496F}" destId="{03057B8B-EA8C-4F78-9B7E-DE81075C9171}" srcOrd="0" destOrd="0" parTransId="{84C453A7-B5D1-4D33-9603-2EBFE58AE4D1}" sibTransId="{3ACD623B-9764-4616-8090-32D2E39FABBB}"/>
    <dgm:cxn modelId="{063BED39-B767-4BA4-A94B-BF086F95EB25}" type="presOf" srcId="{E4C73F5A-8024-4472-A38B-398329673318}" destId="{0B76FBFE-1E9E-46D3-9CD5-64450DA9BF88}" srcOrd="0" destOrd="0" presId="urn:microsoft.com/office/officeart/2005/8/layout/radial5"/>
    <dgm:cxn modelId="{58109D51-C96E-45FD-B789-D21452FF547C}" type="presOf" srcId="{03057B8B-EA8C-4F78-9B7E-DE81075C9171}" destId="{98BC702C-1BBA-484E-8113-833E7B4FC067}" srcOrd="0" destOrd="0" presId="urn:microsoft.com/office/officeart/2005/8/layout/radial5"/>
    <dgm:cxn modelId="{C40111D1-04A1-42D0-A43E-ED3ECB462D89}" type="presOf" srcId="{600C0241-DF4F-4644-AAE7-D6C4953A4E16}" destId="{5D9D2550-E904-477B-BDC2-311677AC3BDD}" srcOrd="1" destOrd="0" presId="urn:microsoft.com/office/officeart/2005/8/layout/radial5"/>
    <dgm:cxn modelId="{2ABE0688-21A0-407D-AA22-0BE82F7D0D28}" type="presOf" srcId="{E28DB17F-DF92-4B56-817F-B9147B9A337C}" destId="{1E453EF8-9104-4214-BE88-C286B7B8A387}" srcOrd="0" destOrd="0" presId="urn:microsoft.com/office/officeart/2005/8/layout/radial5"/>
    <dgm:cxn modelId="{E344CDDF-4455-4FBE-B73C-9D958F9C1723}" type="presOf" srcId="{1B8274FE-CC66-4341-A668-D606B548476F}" destId="{0BEAA5D1-6668-49BA-BE35-1870114B15ED}" srcOrd="0" destOrd="0" presId="urn:microsoft.com/office/officeart/2005/8/layout/radial5"/>
    <dgm:cxn modelId="{0A99471E-9EE1-4D20-B9E3-92E2A99B16FB}" type="presOf" srcId="{1B8274FE-CC66-4341-A668-D606B548476F}" destId="{5C922194-2CCF-437F-B9D4-BBE8BA360252}" srcOrd="1" destOrd="0" presId="urn:microsoft.com/office/officeart/2005/8/layout/radial5"/>
    <dgm:cxn modelId="{8FE10116-C041-47D1-AEFC-B614216708B0}" type="presOf" srcId="{AFCC5F2F-BFE3-4563-A7D7-8A20BF7E496F}" destId="{889B74F4-24AD-43EE-B026-6B1BF3BD4DA8}" srcOrd="0" destOrd="0" presId="urn:microsoft.com/office/officeart/2005/8/layout/radial5"/>
    <dgm:cxn modelId="{E4A6D172-F0A5-4A04-A3F3-089F5ECC6EA5}" type="presOf" srcId="{B3198938-64DF-4646-91B8-A14B3C9B2F07}" destId="{56CAA400-12C0-4D29-9406-7C3D6297E279}" srcOrd="0" destOrd="0" presId="urn:microsoft.com/office/officeart/2005/8/layout/radial5"/>
    <dgm:cxn modelId="{9CBABA3A-D856-4C4A-9C22-445105FCBAA8}" type="presOf" srcId="{F9A5124A-70D8-4693-9D8C-5D5456863376}" destId="{A2148504-311D-4B36-AF23-326912D79E1B}" srcOrd="0" destOrd="0" presId="urn:microsoft.com/office/officeart/2005/8/layout/radial5"/>
    <dgm:cxn modelId="{7BB4A374-F977-4E4C-8531-C4EBCB79F071}" type="presOf" srcId="{5E6EBFDD-B6F5-4F45-AAA0-4A46B254B6B4}" destId="{9194E701-6A28-4D55-98E2-387CA7CA661B}" srcOrd="0" destOrd="0" presId="urn:microsoft.com/office/officeart/2005/8/layout/radial5"/>
    <dgm:cxn modelId="{71DDBF2C-57DA-495E-B257-7ACCDE0985A7}" type="presParOf" srcId="{889B74F4-24AD-43EE-B026-6B1BF3BD4DA8}" destId="{98BC702C-1BBA-484E-8113-833E7B4FC067}" srcOrd="0" destOrd="0" presId="urn:microsoft.com/office/officeart/2005/8/layout/radial5"/>
    <dgm:cxn modelId="{A3A8CC1D-266C-4AA8-AF0E-F9B9C26AB1C1}" type="presParOf" srcId="{889B74F4-24AD-43EE-B026-6B1BF3BD4DA8}" destId="{2F9A449F-95FC-40CB-8F28-C7E376B8F6E3}" srcOrd="1" destOrd="0" presId="urn:microsoft.com/office/officeart/2005/8/layout/radial5"/>
    <dgm:cxn modelId="{9774E86F-FD22-4692-8E6E-184B0CD7B17B}" type="presParOf" srcId="{2F9A449F-95FC-40CB-8F28-C7E376B8F6E3}" destId="{5D9D2550-E904-477B-BDC2-311677AC3BDD}" srcOrd="0" destOrd="0" presId="urn:microsoft.com/office/officeart/2005/8/layout/radial5"/>
    <dgm:cxn modelId="{B35FFE7A-270E-405D-A9FA-A9FDD9518226}" type="presParOf" srcId="{889B74F4-24AD-43EE-B026-6B1BF3BD4DA8}" destId="{56CAA400-12C0-4D29-9406-7C3D6297E279}" srcOrd="2" destOrd="0" presId="urn:microsoft.com/office/officeart/2005/8/layout/radial5"/>
    <dgm:cxn modelId="{B454AFD2-5F6A-4C0E-B6E5-99B042C776AB}" type="presParOf" srcId="{889B74F4-24AD-43EE-B026-6B1BF3BD4DA8}" destId="{1E453EF8-9104-4214-BE88-C286B7B8A387}" srcOrd="3" destOrd="0" presId="urn:microsoft.com/office/officeart/2005/8/layout/radial5"/>
    <dgm:cxn modelId="{0ACBB9BD-DB4E-46B2-B44B-5B51701057BA}" type="presParOf" srcId="{1E453EF8-9104-4214-BE88-C286B7B8A387}" destId="{E7476CA9-0579-4ECF-B84E-9D823861A795}" srcOrd="0" destOrd="0" presId="urn:microsoft.com/office/officeart/2005/8/layout/radial5"/>
    <dgm:cxn modelId="{81C49F4B-4C89-40F5-A23A-899B7513EA8B}" type="presParOf" srcId="{889B74F4-24AD-43EE-B026-6B1BF3BD4DA8}" destId="{C399C368-E675-4359-A83F-F7CE0557AFB6}" srcOrd="4" destOrd="0" presId="urn:microsoft.com/office/officeart/2005/8/layout/radial5"/>
    <dgm:cxn modelId="{18F35EA8-F304-4DCB-9420-15038B219E97}" type="presParOf" srcId="{889B74F4-24AD-43EE-B026-6B1BF3BD4DA8}" destId="{0BEAA5D1-6668-49BA-BE35-1870114B15ED}" srcOrd="5" destOrd="0" presId="urn:microsoft.com/office/officeart/2005/8/layout/radial5"/>
    <dgm:cxn modelId="{A4435B90-6EC7-465F-AA9A-57B151CB64CF}" type="presParOf" srcId="{0BEAA5D1-6668-49BA-BE35-1870114B15ED}" destId="{5C922194-2CCF-437F-B9D4-BBE8BA360252}" srcOrd="0" destOrd="0" presId="urn:microsoft.com/office/officeart/2005/8/layout/radial5"/>
    <dgm:cxn modelId="{1DB5BF7C-DED1-481C-B1EF-CAC5C2B96D41}" type="presParOf" srcId="{889B74F4-24AD-43EE-B026-6B1BF3BD4DA8}" destId="{9194E701-6A28-4D55-98E2-387CA7CA661B}" srcOrd="6" destOrd="0" presId="urn:microsoft.com/office/officeart/2005/8/layout/radial5"/>
    <dgm:cxn modelId="{BB7A88A8-A7DD-4E15-9251-9F32712EC4A9}" type="presParOf" srcId="{889B74F4-24AD-43EE-B026-6B1BF3BD4DA8}" destId="{0B76FBFE-1E9E-46D3-9CD5-64450DA9BF88}" srcOrd="7" destOrd="0" presId="urn:microsoft.com/office/officeart/2005/8/layout/radial5"/>
    <dgm:cxn modelId="{297CD787-F755-4643-8260-B1DE47E61BA9}" type="presParOf" srcId="{0B76FBFE-1E9E-46D3-9CD5-64450DA9BF88}" destId="{944AED4B-E400-45BD-A85A-109AFAF22191}" srcOrd="0" destOrd="0" presId="urn:microsoft.com/office/officeart/2005/8/layout/radial5"/>
    <dgm:cxn modelId="{2F407B12-309E-497D-A5F1-8B6F5F188E32}" type="presParOf" srcId="{889B74F4-24AD-43EE-B026-6B1BF3BD4DA8}" destId="{A2148504-311D-4B36-AF23-326912D79E1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B1000A-0851-4EF1-ACF6-AB09B684D568}" type="doc">
      <dgm:prSet loTypeId="urn:microsoft.com/office/officeart/2005/8/layout/process2" loCatId="process" qsTypeId="urn:microsoft.com/office/officeart/2005/8/quickstyle/3d3" qsCatId="3D" csTypeId="urn:microsoft.com/office/officeart/2005/8/colors/colorful1" csCatId="colorful" phldr="1"/>
      <dgm:spPr/>
    </dgm:pt>
    <dgm:pt modelId="{C8B2E94E-A3D8-45E2-AAE9-407EE6025257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বৈশিষ্ট্য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D482D4-D215-4749-AEFF-64A61EED0E93}" type="parTrans" cxnId="{35D162FB-4473-4DED-A033-3C44D4720AF1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99F226-78D3-442E-A3A3-8E07F68B4452}" type="sibTrans" cxnId="{35D162FB-4473-4DED-A033-3C44D4720AF1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A283EB-F463-45BA-B419-A461863A7C76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বিপরীতে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স্থায়ী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সম্পত্তি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দলিলপত্রাদি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জামানত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3BD925-24E7-4120-8BB4-4BD98975347F}" type="parTrans" cxnId="{31EC02A4-19C8-4030-BF9F-D824882937C5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8DAB36-DF0E-47B1-939C-14DB55626696}" type="sibTrans" cxnId="{31EC02A4-19C8-4030-BF9F-D824882937C5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FD9221-6E85-415F-9B1A-0BBC8E615A45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মেয়াদপূর্তির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তারিখ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পরিপক্বতার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তারিখে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বিনিয়োগকারী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উল্লেখিত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লিখিত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মূল্য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ফেরত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481752-E6DB-4972-ADE6-72E7A4178CEE}" type="parTrans" cxnId="{90225BB3-6DE5-41DE-8818-20E433D78D8A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B1ABDD-F2BA-4DFD-9701-228077B16109}" type="sibTrans" cxnId="{90225BB3-6DE5-41DE-8818-20E433D78D8A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C5CBD9-388A-4B65-AC3F-309566B56B32}">
      <dgm:prSet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কোম্পানির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ঋণদাতা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বিবেচিত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ফলে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ভোটাধিকার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372DD8D-D967-4D28-A5EF-AAE2FC0845A1}" type="parTrans" cxnId="{AEBC77AD-00DE-4BE0-8B61-519DC61F7BA5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D1C552-D591-4711-AEBD-E2C45E6DE7C6}" type="sibTrans" cxnId="{AEBC77AD-00DE-4BE0-8B61-519DC61F7BA5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204A60-A323-4326-A261-98525582C548}">
      <dgm:prSet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রূপান্তরযোগ্য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সাধারণ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শেয়ারে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রূপান্তরিত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C178D2-AC51-45A9-9D2C-6ABC69EC009A}" type="parTrans" cxnId="{7F2FB299-2813-4F56-81A8-4C21970B8977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2941DF-005A-4623-9A0C-D32829681831}" type="sibTrans" cxnId="{7F2FB299-2813-4F56-81A8-4C21970B8977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CC81BD-C244-48F9-827B-5E9997A449F2}" type="pres">
      <dgm:prSet presAssocID="{27B1000A-0851-4EF1-ACF6-AB09B684D568}" presName="linearFlow" presStyleCnt="0">
        <dgm:presLayoutVars>
          <dgm:resizeHandles val="exact"/>
        </dgm:presLayoutVars>
      </dgm:prSet>
      <dgm:spPr/>
    </dgm:pt>
    <dgm:pt modelId="{26B22D7A-EE73-46A3-8F54-CB17DF930DC2}" type="pres">
      <dgm:prSet presAssocID="{C8B2E94E-A3D8-45E2-AAE9-407EE6025257}" presName="node" presStyleLbl="node1" presStyleIdx="0" presStyleCnt="5" custScaleX="94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2E23A-3540-4CE7-AF59-88DEC737FAF4}" type="pres">
      <dgm:prSet presAssocID="{DC99F226-78D3-442E-A3A3-8E07F68B445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A25218F-4E4A-47B1-846E-F7D9A25CF39A}" type="pres">
      <dgm:prSet presAssocID="{DC99F226-78D3-442E-A3A3-8E07F68B445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58CC267-75FD-4F82-B50F-7A1972851160}" type="pres">
      <dgm:prSet presAssocID="{B3A283EB-F463-45BA-B419-A461863A7C76}" presName="node" presStyleLbl="node1" presStyleIdx="1" presStyleCnt="5" custScaleX="264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4F06C-FC2E-4821-A4B2-831E5B559057}" type="pres">
      <dgm:prSet presAssocID="{558DAB36-DF0E-47B1-939C-14DB5562669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C01E000-A990-4EE5-8F66-EA4E6FAE7F16}" type="pres">
      <dgm:prSet presAssocID="{558DAB36-DF0E-47B1-939C-14DB5562669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B7BD6CA-02F9-46E7-B918-90B7B98451A6}" type="pres">
      <dgm:prSet presAssocID="{B2FD9221-6E85-415F-9B1A-0BBC8E615A45}" presName="node" presStyleLbl="node1" presStyleIdx="2" presStyleCnt="5" custScaleX="300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44718-91CE-4347-9162-48C361BD6206}" type="pres">
      <dgm:prSet presAssocID="{6BB1ABDD-F2BA-4DFD-9701-228077B1610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78C5909-6177-41CA-929E-3309EDA44D6F}" type="pres">
      <dgm:prSet presAssocID="{6BB1ABDD-F2BA-4DFD-9701-228077B1610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FAAE3500-D25B-4849-B8DD-46BB2C92139C}" type="pres">
      <dgm:prSet presAssocID="{04C5CBD9-388A-4B65-AC3F-309566B56B32}" presName="node" presStyleLbl="node1" presStyleIdx="3" presStyleCnt="5" custScaleX="267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84531-7E85-483B-9F1D-1D19BE6D48FD}" type="pres">
      <dgm:prSet presAssocID="{46D1C552-D591-4711-AEBD-E2C45E6DE7C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75A3D3FB-F50F-4D68-9D5D-BB4634DFE833}" type="pres">
      <dgm:prSet presAssocID="{46D1C552-D591-4711-AEBD-E2C45E6DE7C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DF228E5-6A55-489C-8ADD-4FA39BE1DF94}" type="pres">
      <dgm:prSet presAssocID="{C3204A60-A323-4326-A261-98525582C548}" presName="node" presStyleLbl="node1" presStyleIdx="4" presStyleCnt="5" custScaleX="176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2FB299-2813-4F56-81A8-4C21970B8977}" srcId="{27B1000A-0851-4EF1-ACF6-AB09B684D568}" destId="{C3204A60-A323-4326-A261-98525582C548}" srcOrd="4" destOrd="0" parTransId="{6BC178D2-AC51-45A9-9D2C-6ABC69EC009A}" sibTransId="{332941DF-005A-4623-9A0C-D32829681831}"/>
    <dgm:cxn modelId="{49D7699C-3595-4D4D-B90A-58048CFE512A}" type="presOf" srcId="{B2FD9221-6E85-415F-9B1A-0BBC8E615A45}" destId="{8B7BD6CA-02F9-46E7-B918-90B7B98451A6}" srcOrd="0" destOrd="0" presId="urn:microsoft.com/office/officeart/2005/8/layout/process2"/>
    <dgm:cxn modelId="{90225BB3-6DE5-41DE-8818-20E433D78D8A}" srcId="{27B1000A-0851-4EF1-ACF6-AB09B684D568}" destId="{B2FD9221-6E85-415F-9B1A-0BBC8E615A45}" srcOrd="2" destOrd="0" parTransId="{A4481752-E6DB-4972-ADE6-72E7A4178CEE}" sibTransId="{6BB1ABDD-F2BA-4DFD-9701-228077B16109}"/>
    <dgm:cxn modelId="{E09DDCA2-0812-4CAE-9489-48F1F5275294}" type="presOf" srcId="{DC99F226-78D3-442E-A3A3-8E07F68B4452}" destId="{5A25218F-4E4A-47B1-846E-F7D9A25CF39A}" srcOrd="1" destOrd="0" presId="urn:microsoft.com/office/officeart/2005/8/layout/process2"/>
    <dgm:cxn modelId="{DDF172EC-89BC-4B98-A7D4-2D83F700F307}" type="presOf" srcId="{46D1C552-D591-4711-AEBD-E2C45E6DE7C6}" destId="{E6884531-7E85-483B-9F1D-1D19BE6D48FD}" srcOrd="0" destOrd="0" presId="urn:microsoft.com/office/officeart/2005/8/layout/process2"/>
    <dgm:cxn modelId="{8EAED197-9593-437A-9B11-8F942984832A}" type="presOf" srcId="{558DAB36-DF0E-47B1-939C-14DB55626696}" destId="{8A64F06C-FC2E-4821-A4B2-831E5B559057}" srcOrd="0" destOrd="0" presId="urn:microsoft.com/office/officeart/2005/8/layout/process2"/>
    <dgm:cxn modelId="{31EC02A4-19C8-4030-BF9F-D824882937C5}" srcId="{27B1000A-0851-4EF1-ACF6-AB09B684D568}" destId="{B3A283EB-F463-45BA-B419-A461863A7C76}" srcOrd="1" destOrd="0" parTransId="{8A3BD925-24E7-4120-8BB4-4BD98975347F}" sibTransId="{558DAB36-DF0E-47B1-939C-14DB55626696}"/>
    <dgm:cxn modelId="{EAFFCF01-15F9-4C30-B9FA-53C8BC5DB0B4}" type="presOf" srcId="{C3204A60-A323-4326-A261-98525582C548}" destId="{5DF228E5-6A55-489C-8ADD-4FA39BE1DF94}" srcOrd="0" destOrd="0" presId="urn:microsoft.com/office/officeart/2005/8/layout/process2"/>
    <dgm:cxn modelId="{DCF8B072-D2CC-40B3-8F13-86D195442C97}" type="presOf" srcId="{46D1C552-D591-4711-AEBD-E2C45E6DE7C6}" destId="{75A3D3FB-F50F-4D68-9D5D-BB4634DFE833}" srcOrd="1" destOrd="0" presId="urn:microsoft.com/office/officeart/2005/8/layout/process2"/>
    <dgm:cxn modelId="{AEBC77AD-00DE-4BE0-8B61-519DC61F7BA5}" srcId="{27B1000A-0851-4EF1-ACF6-AB09B684D568}" destId="{04C5CBD9-388A-4B65-AC3F-309566B56B32}" srcOrd="3" destOrd="0" parTransId="{4372DD8D-D967-4D28-A5EF-AAE2FC0845A1}" sibTransId="{46D1C552-D591-4711-AEBD-E2C45E6DE7C6}"/>
    <dgm:cxn modelId="{139A5A2C-31B3-40AD-BF11-01B6774FF95B}" type="presOf" srcId="{04C5CBD9-388A-4B65-AC3F-309566B56B32}" destId="{FAAE3500-D25B-4849-B8DD-46BB2C92139C}" srcOrd="0" destOrd="0" presId="urn:microsoft.com/office/officeart/2005/8/layout/process2"/>
    <dgm:cxn modelId="{FC912BAE-1C8B-40B0-AD52-5296DE4FE283}" type="presOf" srcId="{DC99F226-78D3-442E-A3A3-8E07F68B4452}" destId="{CFE2E23A-3540-4CE7-AF59-88DEC737FAF4}" srcOrd="0" destOrd="0" presId="urn:microsoft.com/office/officeart/2005/8/layout/process2"/>
    <dgm:cxn modelId="{B560861C-175A-4CFA-8B61-7BBAFF337B2B}" type="presOf" srcId="{C8B2E94E-A3D8-45E2-AAE9-407EE6025257}" destId="{26B22D7A-EE73-46A3-8F54-CB17DF930DC2}" srcOrd="0" destOrd="0" presId="urn:microsoft.com/office/officeart/2005/8/layout/process2"/>
    <dgm:cxn modelId="{1312C0C1-F4A2-4DEF-9B39-B9B8025AF9E7}" type="presOf" srcId="{558DAB36-DF0E-47B1-939C-14DB55626696}" destId="{2C01E000-A990-4EE5-8F66-EA4E6FAE7F16}" srcOrd="1" destOrd="0" presId="urn:microsoft.com/office/officeart/2005/8/layout/process2"/>
    <dgm:cxn modelId="{D8895485-7A93-408B-9955-262DA35FC030}" type="presOf" srcId="{6BB1ABDD-F2BA-4DFD-9701-228077B16109}" destId="{D5E44718-91CE-4347-9162-48C361BD6206}" srcOrd="0" destOrd="0" presId="urn:microsoft.com/office/officeart/2005/8/layout/process2"/>
    <dgm:cxn modelId="{300F2E13-8EE0-4C24-83A1-9E959A8002F5}" type="presOf" srcId="{6BB1ABDD-F2BA-4DFD-9701-228077B16109}" destId="{078C5909-6177-41CA-929E-3309EDA44D6F}" srcOrd="1" destOrd="0" presId="urn:microsoft.com/office/officeart/2005/8/layout/process2"/>
    <dgm:cxn modelId="{616E126A-B858-4F16-90B4-47511E29DF00}" type="presOf" srcId="{B3A283EB-F463-45BA-B419-A461863A7C76}" destId="{B58CC267-75FD-4F82-B50F-7A1972851160}" srcOrd="0" destOrd="0" presId="urn:microsoft.com/office/officeart/2005/8/layout/process2"/>
    <dgm:cxn modelId="{79C5CA69-728E-44B8-9177-F4F44D031E6A}" type="presOf" srcId="{27B1000A-0851-4EF1-ACF6-AB09B684D568}" destId="{52CC81BD-C244-48F9-827B-5E9997A449F2}" srcOrd="0" destOrd="0" presId="urn:microsoft.com/office/officeart/2005/8/layout/process2"/>
    <dgm:cxn modelId="{35D162FB-4473-4DED-A033-3C44D4720AF1}" srcId="{27B1000A-0851-4EF1-ACF6-AB09B684D568}" destId="{C8B2E94E-A3D8-45E2-AAE9-407EE6025257}" srcOrd="0" destOrd="0" parTransId="{72D482D4-D215-4749-AEFF-64A61EED0E93}" sibTransId="{DC99F226-78D3-442E-A3A3-8E07F68B4452}"/>
    <dgm:cxn modelId="{E5209AA7-4F00-4480-ACFA-5523F00247EA}" type="presParOf" srcId="{52CC81BD-C244-48F9-827B-5E9997A449F2}" destId="{26B22D7A-EE73-46A3-8F54-CB17DF930DC2}" srcOrd="0" destOrd="0" presId="urn:microsoft.com/office/officeart/2005/8/layout/process2"/>
    <dgm:cxn modelId="{CF4B7DB3-821E-4146-8B41-D4C957D61E23}" type="presParOf" srcId="{52CC81BD-C244-48F9-827B-5E9997A449F2}" destId="{CFE2E23A-3540-4CE7-AF59-88DEC737FAF4}" srcOrd="1" destOrd="0" presId="urn:microsoft.com/office/officeart/2005/8/layout/process2"/>
    <dgm:cxn modelId="{5BDB770F-4DF1-4997-B270-2705A0369578}" type="presParOf" srcId="{CFE2E23A-3540-4CE7-AF59-88DEC737FAF4}" destId="{5A25218F-4E4A-47B1-846E-F7D9A25CF39A}" srcOrd="0" destOrd="0" presId="urn:microsoft.com/office/officeart/2005/8/layout/process2"/>
    <dgm:cxn modelId="{4B226EFE-5686-403F-9317-5B032CCF1755}" type="presParOf" srcId="{52CC81BD-C244-48F9-827B-5E9997A449F2}" destId="{B58CC267-75FD-4F82-B50F-7A1972851160}" srcOrd="2" destOrd="0" presId="urn:microsoft.com/office/officeart/2005/8/layout/process2"/>
    <dgm:cxn modelId="{7A9A4DF8-F346-4439-A7AF-89B2DB3DB0BD}" type="presParOf" srcId="{52CC81BD-C244-48F9-827B-5E9997A449F2}" destId="{8A64F06C-FC2E-4821-A4B2-831E5B559057}" srcOrd="3" destOrd="0" presId="urn:microsoft.com/office/officeart/2005/8/layout/process2"/>
    <dgm:cxn modelId="{6EB9DF3A-9846-4D29-BFE8-6405B3A57068}" type="presParOf" srcId="{8A64F06C-FC2E-4821-A4B2-831E5B559057}" destId="{2C01E000-A990-4EE5-8F66-EA4E6FAE7F16}" srcOrd="0" destOrd="0" presId="urn:microsoft.com/office/officeart/2005/8/layout/process2"/>
    <dgm:cxn modelId="{4AC40A11-C4DC-4D2A-A872-CCCE5F3009E4}" type="presParOf" srcId="{52CC81BD-C244-48F9-827B-5E9997A449F2}" destId="{8B7BD6CA-02F9-46E7-B918-90B7B98451A6}" srcOrd="4" destOrd="0" presId="urn:microsoft.com/office/officeart/2005/8/layout/process2"/>
    <dgm:cxn modelId="{04019CD0-F0C1-4563-AD14-8945AB5FB53C}" type="presParOf" srcId="{52CC81BD-C244-48F9-827B-5E9997A449F2}" destId="{D5E44718-91CE-4347-9162-48C361BD6206}" srcOrd="5" destOrd="0" presId="urn:microsoft.com/office/officeart/2005/8/layout/process2"/>
    <dgm:cxn modelId="{3406496C-2707-4D48-836D-C03C6BA34F24}" type="presParOf" srcId="{D5E44718-91CE-4347-9162-48C361BD6206}" destId="{078C5909-6177-41CA-929E-3309EDA44D6F}" srcOrd="0" destOrd="0" presId="urn:microsoft.com/office/officeart/2005/8/layout/process2"/>
    <dgm:cxn modelId="{804D0CB5-4450-466B-A48C-92AFEDDFA226}" type="presParOf" srcId="{52CC81BD-C244-48F9-827B-5E9997A449F2}" destId="{FAAE3500-D25B-4849-B8DD-46BB2C92139C}" srcOrd="6" destOrd="0" presId="urn:microsoft.com/office/officeart/2005/8/layout/process2"/>
    <dgm:cxn modelId="{6CA91B95-7479-4629-A536-FB569738BA90}" type="presParOf" srcId="{52CC81BD-C244-48F9-827B-5E9997A449F2}" destId="{E6884531-7E85-483B-9F1D-1D19BE6D48FD}" srcOrd="7" destOrd="0" presId="urn:microsoft.com/office/officeart/2005/8/layout/process2"/>
    <dgm:cxn modelId="{FC54A8FD-A97A-463E-8AC8-301A27088F38}" type="presParOf" srcId="{E6884531-7E85-483B-9F1D-1D19BE6D48FD}" destId="{75A3D3FB-F50F-4D68-9D5D-BB4634DFE833}" srcOrd="0" destOrd="0" presId="urn:microsoft.com/office/officeart/2005/8/layout/process2"/>
    <dgm:cxn modelId="{54C93354-4B2A-42A7-9826-7D9BED34E4B8}" type="presParOf" srcId="{52CC81BD-C244-48F9-827B-5E9997A449F2}" destId="{5DF228E5-6A55-489C-8ADD-4FA39BE1DF94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B1000A-0851-4EF1-ACF6-AB09B684D568}" type="doc">
      <dgm:prSet loTypeId="urn:microsoft.com/office/officeart/2005/8/layout/process2" loCatId="process" qsTypeId="urn:microsoft.com/office/officeart/2005/8/quickstyle/simple5" qsCatId="simple" csTypeId="urn:microsoft.com/office/officeart/2005/8/colors/colorful5" csCatId="colorful" phldr="1"/>
      <dgm:spPr/>
    </dgm:pt>
    <dgm:pt modelId="{C8B2E94E-A3D8-45E2-AAE9-407EE6025257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সুবিধা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D482D4-D215-4749-AEFF-64A61EED0E93}" type="parTrans" cxnId="{35D162FB-4473-4DED-A033-3C44D4720AF1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99F226-78D3-442E-A3A3-8E07F68B4452}" type="sibTrans" cxnId="{35D162FB-4473-4DED-A033-3C44D4720AF1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A283EB-F463-45BA-B419-A461863A7C76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সাধারণত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সুদের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নির্দিষ্ট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তবে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কোনো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কোনো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সুদের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পরিবর্তনশীল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হতে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3BD925-24E7-4120-8BB4-4BD98975347F}" type="parTrans" cxnId="{31EC02A4-19C8-4030-BF9F-D824882937C5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8DAB36-DF0E-47B1-939C-14DB55626696}" type="sibTrans" cxnId="{31EC02A4-19C8-4030-BF9F-D824882937C5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FD9221-6E85-415F-9B1A-0BBC8E615A45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স্থায়ী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অন্যান্য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সম্পত্তি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জামানত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বিধায়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বিনিয়োগকারীদের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ঝুঁকি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হ্রাস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481752-E6DB-4972-ADE6-72E7A4178CEE}" type="parTrans" cxnId="{90225BB3-6DE5-41DE-8818-20E433D78D8A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B1ABDD-F2BA-4DFD-9701-228077B16109}" type="sibTrans" cxnId="{90225BB3-6DE5-41DE-8818-20E433D78D8A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8876B3D-0CFC-4740-9B41-1743F0995C5B}">
      <dgm:prSet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কোম্পানির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অর্জিত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মুনাফা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সর্বপ্রথম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মালিক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9566A3-981F-46BD-8A8F-DD5AF24F18E8}" type="parTrans" cxnId="{9EC656D1-CD7C-40E3-BC9B-9B1C52408648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7B6431-1BBB-4C60-9549-2A0DF7A9C4AC}" type="sibTrans" cxnId="{9EC656D1-CD7C-40E3-BC9B-9B1C52408648}">
      <dgm:prSet custT="1"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92C3CD-8C10-45C5-AD01-FA664702C673}">
      <dgm:prSet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কোম্পানি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বিলুপ্তির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বিক্রি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হতে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প্রাপ্ত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সর্বপ্রথম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মালিকদের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পাওনা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পরিশোধ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12853C5-1727-4DC1-A808-BED2862532FA}" type="parTrans" cxnId="{190AEF64-DBE1-41F6-9E73-34E581EC7275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8814FCD-38EB-4E55-BA8C-5285314F4FF4}" type="sibTrans" cxnId="{190AEF64-DBE1-41F6-9E73-34E581EC7275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CC81BD-C244-48F9-827B-5E9997A449F2}" type="pres">
      <dgm:prSet presAssocID="{27B1000A-0851-4EF1-ACF6-AB09B684D568}" presName="linearFlow" presStyleCnt="0">
        <dgm:presLayoutVars>
          <dgm:resizeHandles val="exact"/>
        </dgm:presLayoutVars>
      </dgm:prSet>
      <dgm:spPr/>
    </dgm:pt>
    <dgm:pt modelId="{26B22D7A-EE73-46A3-8F54-CB17DF930DC2}" type="pres">
      <dgm:prSet presAssocID="{C8B2E94E-A3D8-45E2-AAE9-407EE6025257}" presName="node" presStyleLbl="node1" presStyleIdx="0" presStyleCnt="5" custScaleX="76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2E23A-3540-4CE7-AF59-88DEC737FAF4}" type="pres">
      <dgm:prSet presAssocID="{DC99F226-78D3-442E-A3A3-8E07F68B445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A25218F-4E4A-47B1-846E-F7D9A25CF39A}" type="pres">
      <dgm:prSet presAssocID="{DC99F226-78D3-442E-A3A3-8E07F68B445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58CC267-75FD-4F82-B50F-7A1972851160}" type="pres">
      <dgm:prSet presAssocID="{B3A283EB-F463-45BA-B419-A461863A7C76}" presName="node" presStyleLbl="node1" presStyleIdx="1" presStyleCnt="5" custScaleX="301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4F06C-FC2E-4821-A4B2-831E5B559057}" type="pres">
      <dgm:prSet presAssocID="{558DAB36-DF0E-47B1-939C-14DB5562669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C01E000-A990-4EE5-8F66-EA4E6FAE7F16}" type="pres">
      <dgm:prSet presAssocID="{558DAB36-DF0E-47B1-939C-14DB5562669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B7BD6CA-02F9-46E7-B918-90B7B98451A6}" type="pres">
      <dgm:prSet presAssocID="{B2FD9221-6E85-415F-9B1A-0BBC8E615A45}" presName="node" presStyleLbl="node1" presStyleIdx="2" presStyleCnt="5" custScaleX="3010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B75BB-7EFF-4AAD-9010-03F29871794F}" type="pres">
      <dgm:prSet presAssocID="{6BB1ABDD-F2BA-4DFD-9701-228077B1610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AD4C576-B5E3-4087-A986-630809993899}" type="pres">
      <dgm:prSet presAssocID="{6BB1ABDD-F2BA-4DFD-9701-228077B1610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6ECD124-9E3A-4793-A2AE-34D83CCC0FF3}" type="pres">
      <dgm:prSet presAssocID="{48876B3D-0CFC-4740-9B41-1743F0995C5B}" presName="node" presStyleLbl="node1" presStyleIdx="3" presStyleCnt="5" custScaleX="301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034D6B-C195-4CCA-B8AF-E7FCAE78FBFC}" type="pres">
      <dgm:prSet presAssocID="{137B6431-1BBB-4C60-9549-2A0DF7A9C4AC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145117B-C67A-40CE-9E04-2621DB1953FA}" type="pres">
      <dgm:prSet presAssocID="{137B6431-1BBB-4C60-9549-2A0DF7A9C4AC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1042B3A3-0005-468E-8CDE-D800D3CF22A1}" type="pres">
      <dgm:prSet presAssocID="{7A92C3CD-8C10-45C5-AD01-FA664702C673}" presName="node" presStyleLbl="node1" presStyleIdx="4" presStyleCnt="5" custScaleX="301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9A804F-B390-4EA6-907C-B86A5A4547A4}" type="presOf" srcId="{6BB1ABDD-F2BA-4DFD-9701-228077B16109}" destId="{3AD4C576-B5E3-4087-A986-630809993899}" srcOrd="1" destOrd="0" presId="urn:microsoft.com/office/officeart/2005/8/layout/process2"/>
    <dgm:cxn modelId="{49D7699C-3595-4D4D-B90A-58048CFE512A}" type="presOf" srcId="{B2FD9221-6E85-415F-9B1A-0BBC8E615A45}" destId="{8B7BD6CA-02F9-46E7-B918-90B7B98451A6}" srcOrd="0" destOrd="0" presId="urn:microsoft.com/office/officeart/2005/8/layout/process2"/>
    <dgm:cxn modelId="{1FF88051-6569-4D30-9D36-28116EB9E664}" type="presOf" srcId="{6BB1ABDD-F2BA-4DFD-9701-228077B16109}" destId="{AFAB75BB-7EFF-4AAD-9010-03F29871794F}" srcOrd="0" destOrd="0" presId="urn:microsoft.com/office/officeart/2005/8/layout/process2"/>
    <dgm:cxn modelId="{90225BB3-6DE5-41DE-8818-20E433D78D8A}" srcId="{27B1000A-0851-4EF1-ACF6-AB09B684D568}" destId="{B2FD9221-6E85-415F-9B1A-0BBC8E615A45}" srcOrd="2" destOrd="0" parTransId="{A4481752-E6DB-4972-ADE6-72E7A4178CEE}" sibTransId="{6BB1ABDD-F2BA-4DFD-9701-228077B16109}"/>
    <dgm:cxn modelId="{E09DDCA2-0812-4CAE-9489-48F1F5275294}" type="presOf" srcId="{DC99F226-78D3-442E-A3A3-8E07F68B4452}" destId="{5A25218F-4E4A-47B1-846E-F7D9A25CF39A}" srcOrd="1" destOrd="0" presId="urn:microsoft.com/office/officeart/2005/8/layout/process2"/>
    <dgm:cxn modelId="{190AEF64-DBE1-41F6-9E73-34E581EC7275}" srcId="{27B1000A-0851-4EF1-ACF6-AB09B684D568}" destId="{7A92C3CD-8C10-45C5-AD01-FA664702C673}" srcOrd="4" destOrd="0" parTransId="{D12853C5-1727-4DC1-A808-BED2862532FA}" sibTransId="{78814FCD-38EB-4E55-BA8C-5285314F4FF4}"/>
    <dgm:cxn modelId="{8EAED197-9593-437A-9B11-8F942984832A}" type="presOf" srcId="{558DAB36-DF0E-47B1-939C-14DB55626696}" destId="{8A64F06C-FC2E-4821-A4B2-831E5B559057}" srcOrd="0" destOrd="0" presId="urn:microsoft.com/office/officeart/2005/8/layout/process2"/>
    <dgm:cxn modelId="{31EC02A4-19C8-4030-BF9F-D824882937C5}" srcId="{27B1000A-0851-4EF1-ACF6-AB09B684D568}" destId="{B3A283EB-F463-45BA-B419-A461863A7C76}" srcOrd="1" destOrd="0" parTransId="{8A3BD925-24E7-4120-8BB4-4BD98975347F}" sibTransId="{558DAB36-DF0E-47B1-939C-14DB55626696}"/>
    <dgm:cxn modelId="{FC912BAE-1C8B-40B0-AD52-5296DE4FE283}" type="presOf" srcId="{DC99F226-78D3-442E-A3A3-8E07F68B4452}" destId="{CFE2E23A-3540-4CE7-AF59-88DEC737FAF4}" srcOrd="0" destOrd="0" presId="urn:microsoft.com/office/officeart/2005/8/layout/process2"/>
    <dgm:cxn modelId="{B560861C-175A-4CFA-8B61-7BBAFF337B2B}" type="presOf" srcId="{C8B2E94E-A3D8-45E2-AAE9-407EE6025257}" destId="{26B22D7A-EE73-46A3-8F54-CB17DF930DC2}" srcOrd="0" destOrd="0" presId="urn:microsoft.com/office/officeart/2005/8/layout/process2"/>
    <dgm:cxn modelId="{1312C0C1-F4A2-4DEF-9B39-B9B8025AF9E7}" type="presOf" srcId="{558DAB36-DF0E-47B1-939C-14DB55626696}" destId="{2C01E000-A990-4EE5-8F66-EA4E6FAE7F16}" srcOrd="1" destOrd="0" presId="urn:microsoft.com/office/officeart/2005/8/layout/process2"/>
    <dgm:cxn modelId="{62C3A10E-902B-4A4A-A2A4-D1681EC21F51}" type="presOf" srcId="{7A92C3CD-8C10-45C5-AD01-FA664702C673}" destId="{1042B3A3-0005-468E-8CDE-D800D3CF22A1}" srcOrd="0" destOrd="0" presId="urn:microsoft.com/office/officeart/2005/8/layout/process2"/>
    <dgm:cxn modelId="{5911345D-5288-4E12-9975-770234094317}" type="presOf" srcId="{137B6431-1BBB-4C60-9549-2A0DF7A9C4AC}" destId="{9145117B-C67A-40CE-9E04-2621DB1953FA}" srcOrd="1" destOrd="0" presId="urn:microsoft.com/office/officeart/2005/8/layout/process2"/>
    <dgm:cxn modelId="{616E126A-B858-4F16-90B4-47511E29DF00}" type="presOf" srcId="{B3A283EB-F463-45BA-B419-A461863A7C76}" destId="{B58CC267-75FD-4F82-B50F-7A1972851160}" srcOrd="0" destOrd="0" presId="urn:microsoft.com/office/officeart/2005/8/layout/process2"/>
    <dgm:cxn modelId="{79C5CA69-728E-44B8-9177-F4F44D031E6A}" type="presOf" srcId="{27B1000A-0851-4EF1-ACF6-AB09B684D568}" destId="{52CC81BD-C244-48F9-827B-5E9997A449F2}" srcOrd="0" destOrd="0" presId="urn:microsoft.com/office/officeart/2005/8/layout/process2"/>
    <dgm:cxn modelId="{20182F4C-BE83-4744-95E0-B37BCDAF2DE4}" type="presOf" srcId="{48876B3D-0CFC-4740-9B41-1743F0995C5B}" destId="{16ECD124-9E3A-4793-A2AE-34D83CCC0FF3}" srcOrd="0" destOrd="0" presId="urn:microsoft.com/office/officeart/2005/8/layout/process2"/>
    <dgm:cxn modelId="{35D162FB-4473-4DED-A033-3C44D4720AF1}" srcId="{27B1000A-0851-4EF1-ACF6-AB09B684D568}" destId="{C8B2E94E-A3D8-45E2-AAE9-407EE6025257}" srcOrd="0" destOrd="0" parTransId="{72D482D4-D215-4749-AEFF-64A61EED0E93}" sibTransId="{DC99F226-78D3-442E-A3A3-8E07F68B4452}"/>
    <dgm:cxn modelId="{9EC656D1-CD7C-40E3-BC9B-9B1C52408648}" srcId="{27B1000A-0851-4EF1-ACF6-AB09B684D568}" destId="{48876B3D-0CFC-4740-9B41-1743F0995C5B}" srcOrd="3" destOrd="0" parTransId="{809566A3-981F-46BD-8A8F-DD5AF24F18E8}" sibTransId="{137B6431-1BBB-4C60-9549-2A0DF7A9C4AC}"/>
    <dgm:cxn modelId="{2B49C995-1305-4C87-840C-4D64D5CEE70D}" type="presOf" srcId="{137B6431-1BBB-4C60-9549-2A0DF7A9C4AC}" destId="{06034D6B-C195-4CCA-B8AF-E7FCAE78FBFC}" srcOrd="0" destOrd="0" presId="urn:microsoft.com/office/officeart/2005/8/layout/process2"/>
    <dgm:cxn modelId="{E5209AA7-4F00-4480-ACFA-5523F00247EA}" type="presParOf" srcId="{52CC81BD-C244-48F9-827B-5E9997A449F2}" destId="{26B22D7A-EE73-46A3-8F54-CB17DF930DC2}" srcOrd="0" destOrd="0" presId="urn:microsoft.com/office/officeart/2005/8/layout/process2"/>
    <dgm:cxn modelId="{CF4B7DB3-821E-4146-8B41-D4C957D61E23}" type="presParOf" srcId="{52CC81BD-C244-48F9-827B-5E9997A449F2}" destId="{CFE2E23A-3540-4CE7-AF59-88DEC737FAF4}" srcOrd="1" destOrd="0" presId="urn:microsoft.com/office/officeart/2005/8/layout/process2"/>
    <dgm:cxn modelId="{5BDB770F-4DF1-4997-B270-2705A0369578}" type="presParOf" srcId="{CFE2E23A-3540-4CE7-AF59-88DEC737FAF4}" destId="{5A25218F-4E4A-47B1-846E-F7D9A25CF39A}" srcOrd="0" destOrd="0" presId="urn:microsoft.com/office/officeart/2005/8/layout/process2"/>
    <dgm:cxn modelId="{4B226EFE-5686-403F-9317-5B032CCF1755}" type="presParOf" srcId="{52CC81BD-C244-48F9-827B-5E9997A449F2}" destId="{B58CC267-75FD-4F82-B50F-7A1972851160}" srcOrd="2" destOrd="0" presId="urn:microsoft.com/office/officeart/2005/8/layout/process2"/>
    <dgm:cxn modelId="{7A9A4DF8-F346-4439-A7AF-89B2DB3DB0BD}" type="presParOf" srcId="{52CC81BD-C244-48F9-827B-5E9997A449F2}" destId="{8A64F06C-FC2E-4821-A4B2-831E5B559057}" srcOrd="3" destOrd="0" presId="urn:microsoft.com/office/officeart/2005/8/layout/process2"/>
    <dgm:cxn modelId="{6EB9DF3A-9846-4D29-BFE8-6405B3A57068}" type="presParOf" srcId="{8A64F06C-FC2E-4821-A4B2-831E5B559057}" destId="{2C01E000-A990-4EE5-8F66-EA4E6FAE7F16}" srcOrd="0" destOrd="0" presId="urn:microsoft.com/office/officeart/2005/8/layout/process2"/>
    <dgm:cxn modelId="{4AC40A11-C4DC-4D2A-A872-CCCE5F3009E4}" type="presParOf" srcId="{52CC81BD-C244-48F9-827B-5E9997A449F2}" destId="{8B7BD6CA-02F9-46E7-B918-90B7B98451A6}" srcOrd="4" destOrd="0" presId="urn:microsoft.com/office/officeart/2005/8/layout/process2"/>
    <dgm:cxn modelId="{F2C7AB5D-B27D-413C-AD1C-B07DAF88DC2A}" type="presParOf" srcId="{52CC81BD-C244-48F9-827B-5E9997A449F2}" destId="{AFAB75BB-7EFF-4AAD-9010-03F29871794F}" srcOrd="5" destOrd="0" presId="urn:microsoft.com/office/officeart/2005/8/layout/process2"/>
    <dgm:cxn modelId="{36CA15A7-CADB-473B-AE52-D58DFFA770A5}" type="presParOf" srcId="{AFAB75BB-7EFF-4AAD-9010-03F29871794F}" destId="{3AD4C576-B5E3-4087-A986-630809993899}" srcOrd="0" destOrd="0" presId="urn:microsoft.com/office/officeart/2005/8/layout/process2"/>
    <dgm:cxn modelId="{AC96F81F-935A-4535-A82A-29980E9F52A4}" type="presParOf" srcId="{52CC81BD-C244-48F9-827B-5E9997A449F2}" destId="{16ECD124-9E3A-4793-A2AE-34D83CCC0FF3}" srcOrd="6" destOrd="0" presId="urn:microsoft.com/office/officeart/2005/8/layout/process2"/>
    <dgm:cxn modelId="{93A7CA1C-E618-44D9-80C7-06592913C311}" type="presParOf" srcId="{52CC81BD-C244-48F9-827B-5E9997A449F2}" destId="{06034D6B-C195-4CCA-B8AF-E7FCAE78FBFC}" srcOrd="7" destOrd="0" presId="urn:microsoft.com/office/officeart/2005/8/layout/process2"/>
    <dgm:cxn modelId="{589BCED9-E58A-4DB0-A67F-9317CA2B7BDC}" type="presParOf" srcId="{06034D6B-C195-4CCA-B8AF-E7FCAE78FBFC}" destId="{9145117B-C67A-40CE-9E04-2621DB1953FA}" srcOrd="0" destOrd="0" presId="urn:microsoft.com/office/officeart/2005/8/layout/process2"/>
    <dgm:cxn modelId="{DCF1371A-7F5D-463B-A86D-91371327EF24}" type="presParOf" srcId="{52CC81BD-C244-48F9-827B-5E9997A449F2}" destId="{1042B3A3-0005-468E-8CDE-D800D3CF22A1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B1000A-0851-4EF1-ACF6-AB09B684D568}" type="doc">
      <dgm:prSet loTypeId="urn:microsoft.com/office/officeart/2005/8/layout/process2" loCatId="process" qsTypeId="urn:microsoft.com/office/officeart/2005/8/quickstyle/3d1" qsCatId="3D" csTypeId="urn:microsoft.com/office/officeart/2005/8/colors/colorful1" csCatId="colorful" phldr="1"/>
      <dgm:spPr/>
    </dgm:pt>
    <dgm:pt modelId="{C8B2E94E-A3D8-45E2-AAE9-407EE6025257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বন্ডের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অসুবিধা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D482D4-D215-4749-AEFF-64A61EED0E93}" type="parTrans" cxnId="{35D162FB-4473-4DED-A033-3C44D4720AF1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99F226-78D3-442E-A3A3-8E07F68B4452}" type="sibTrans" cxnId="{35D162FB-4473-4DED-A033-3C44D4720AF1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A283EB-F463-45BA-B419-A461863A7C76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ঝুঁকিপূর্ণ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হওয়ায়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সুদের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3BD925-24E7-4120-8BB4-4BD98975347F}" type="parTrans" cxnId="{31EC02A4-19C8-4030-BF9F-D824882937C5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8DAB36-DF0E-47B1-939C-14DB55626696}" type="sibTrans" cxnId="{31EC02A4-19C8-4030-BF9F-D824882937C5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FD9221-6E85-415F-9B1A-0BBC8E615A45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কোম্পানির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ঋণদাতা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হিসেবে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বিবেচিত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হওয়ায়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এদের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কোনো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ভোটাধিকার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ফলে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কোম্পানির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নিয়ন্ত্রণে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অংশগ্রহণ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481752-E6DB-4972-ADE6-72E7A4178CEE}" type="parTrans" cxnId="{90225BB3-6DE5-41DE-8818-20E433D78D8A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B1ABDD-F2BA-4DFD-9701-228077B16109}" type="sibTrans" cxnId="{90225BB3-6DE5-41DE-8818-20E433D78D8A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CC81BD-C244-48F9-827B-5E9997A449F2}" type="pres">
      <dgm:prSet presAssocID="{27B1000A-0851-4EF1-ACF6-AB09B684D568}" presName="linearFlow" presStyleCnt="0">
        <dgm:presLayoutVars>
          <dgm:resizeHandles val="exact"/>
        </dgm:presLayoutVars>
      </dgm:prSet>
      <dgm:spPr/>
    </dgm:pt>
    <dgm:pt modelId="{26B22D7A-EE73-46A3-8F54-CB17DF930DC2}" type="pres">
      <dgm:prSet presAssocID="{C8B2E94E-A3D8-45E2-AAE9-407EE6025257}" presName="node" presStyleLbl="node1" presStyleIdx="0" presStyleCnt="3" custScaleX="76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2E23A-3540-4CE7-AF59-88DEC737FAF4}" type="pres">
      <dgm:prSet presAssocID="{DC99F226-78D3-442E-A3A3-8E07F68B445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A25218F-4E4A-47B1-846E-F7D9A25CF39A}" type="pres">
      <dgm:prSet presAssocID="{DC99F226-78D3-442E-A3A3-8E07F68B445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58CC267-75FD-4F82-B50F-7A1972851160}" type="pres">
      <dgm:prSet presAssocID="{B3A283EB-F463-45BA-B419-A461863A7C76}" presName="node" presStyleLbl="node1" presStyleIdx="1" presStyleCnt="3" custScaleX="114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4F06C-FC2E-4821-A4B2-831E5B559057}" type="pres">
      <dgm:prSet presAssocID="{558DAB36-DF0E-47B1-939C-14DB5562669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C01E000-A990-4EE5-8F66-EA4E6FAE7F16}" type="pres">
      <dgm:prSet presAssocID="{558DAB36-DF0E-47B1-939C-14DB55626696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B7BD6CA-02F9-46E7-B918-90B7B98451A6}" type="pres">
      <dgm:prSet presAssocID="{B2FD9221-6E85-415F-9B1A-0BBC8E615A45}" presName="node" presStyleLbl="node1" presStyleIdx="2" presStyleCnt="3" custScaleX="199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D7699C-3595-4D4D-B90A-58048CFE512A}" type="presOf" srcId="{B2FD9221-6E85-415F-9B1A-0BBC8E615A45}" destId="{8B7BD6CA-02F9-46E7-B918-90B7B98451A6}" srcOrd="0" destOrd="0" presId="urn:microsoft.com/office/officeart/2005/8/layout/process2"/>
    <dgm:cxn modelId="{90225BB3-6DE5-41DE-8818-20E433D78D8A}" srcId="{27B1000A-0851-4EF1-ACF6-AB09B684D568}" destId="{B2FD9221-6E85-415F-9B1A-0BBC8E615A45}" srcOrd="2" destOrd="0" parTransId="{A4481752-E6DB-4972-ADE6-72E7A4178CEE}" sibTransId="{6BB1ABDD-F2BA-4DFD-9701-228077B16109}"/>
    <dgm:cxn modelId="{E09DDCA2-0812-4CAE-9489-48F1F5275294}" type="presOf" srcId="{DC99F226-78D3-442E-A3A3-8E07F68B4452}" destId="{5A25218F-4E4A-47B1-846E-F7D9A25CF39A}" srcOrd="1" destOrd="0" presId="urn:microsoft.com/office/officeart/2005/8/layout/process2"/>
    <dgm:cxn modelId="{8EAED197-9593-437A-9B11-8F942984832A}" type="presOf" srcId="{558DAB36-DF0E-47B1-939C-14DB55626696}" destId="{8A64F06C-FC2E-4821-A4B2-831E5B559057}" srcOrd="0" destOrd="0" presId="urn:microsoft.com/office/officeart/2005/8/layout/process2"/>
    <dgm:cxn modelId="{31EC02A4-19C8-4030-BF9F-D824882937C5}" srcId="{27B1000A-0851-4EF1-ACF6-AB09B684D568}" destId="{B3A283EB-F463-45BA-B419-A461863A7C76}" srcOrd="1" destOrd="0" parTransId="{8A3BD925-24E7-4120-8BB4-4BD98975347F}" sibTransId="{558DAB36-DF0E-47B1-939C-14DB55626696}"/>
    <dgm:cxn modelId="{FC912BAE-1C8B-40B0-AD52-5296DE4FE283}" type="presOf" srcId="{DC99F226-78D3-442E-A3A3-8E07F68B4452}" destId="{CFE2E23A-3540-4CE7-AF59-88DEC737FAF4}" srcOrd="0" destOrd="0" presId="urn:microsoft.com/office/officeart/2005/8/layout/process2"/>
    <dgm:cxn modelId="{B560861C-175A-4CFA-8B61-7BBAFF337B2B}" type="presOf" srcId="{C8B2E94E-A3D8-45E2-AAE9-407EE6025257}" destId="{26B22D7A-EE73-46A3-8F54-CB17DF930DC2}" srcOrd="0" destOrd="0" presId="urn:microsoft.com/office/officeart/2005/8/layout/process2"/>
    <dgm:cxn modelId="{1312C0C1-F4A2-4DEF-9B39-B9B8025AF9E7}" type="presOf" srcId="{558DAB36-DF0E-47B1-939C-14DB55626696}" destId="{2C01E000-A990-4EE5-8F66-EA4E6FAE7F16}" srcOrd="1" destOrd="0" presId="urn:microsoft.com/office/officeart/2005/8/layout/process2"/>
    <dgm:cxn modelId="{616E126A-B858-4F16-90B4-47511E29DF00}" type="presOf" srcId="{B3A283EB-F463-45BA-B419-A461863A7C76}" destId="{B58CC267-75FD-4F82-B50F-7A1972851160}" srcOrd="0" destOrd="0" presId="urn:microsoft.com/office/officeart/2005/8/layout/process2"/>
    <dgm:cxn modelId="{79C5CA69-728E-44B8-9177-F4F44D031E6A}" type="presOf" srcId="{27B1000A-0851-4EF1-ACF6-AB09B684D568}" destId="{52CC81BD-C244-48F9-827B-5E9997A449F2}" srcOrd="0" destOrd="0" presId="urn:microsoft.com/office/officeart/2005/8/layout/process2"/>
    <dgm:cxn modelId="{35D162FB-4473-4DED-A033-3C44D4720AF1}" srcId="{27B1000A-0851-4EF1-ACF6-AB09B684D568}" destId="{C8B2E94E-A3D8-45E2-AAE9-407EE6025257}" srcOrd="0" destOrd="0" parTransId="{72D482D4-D215-4749-AEFF-64A61EED0E93}" sibTransId="{DC99F226-78D3-442E-A3A3-8E07F68B4452}"/>
    <dgm:cxn modelId="{E5209AA7-4F00-4480-ACFA-5523F00247EA}" type="presParOf" srcId="{52CC81BD-C244-48F9-827B-5E9997A449F2}" destId="{26B22D7A-EE73-46A3-8F54-CB17DF930DC2}" srcOrd="0" destOrd="0" presId="urn:microsoft.com/office/officeart/2005/8/layout/process2"/>
    <dgm:cxn modelId="{CF4B7DB3-821E-4146-8B41-D4C957D61E23}" type="presParOf" srcId="{52CC81BD-C244-48F9-827B-5E9997A449F2}" destId="{CFE2E23A-3540-4CE7-AF59-88DEC737FAF4}" srcOrd="1" destOrd="0" presId="urn:microsoft.com/office/officeart/2005/8/layout/process2"/>
    <dgm:cxn modelId="{5BDB770F-4DF1-4997-B270-2705A0369578}" type="presParOf" srcId="{CFE2E23A-3540-4CE7-AF59-88DEC737FAF4}" destId="{5A25218F-4E4A-47B1-846E-F7D9A25CF39A}" srcOrd="0" destOrd="0" presId="urn:microsoft.com/office/officeart/2005/8/layout/process2"/>
    <dgm:cxn modelId="{4B226EFE-5686-403F-9317-5B032CCF1755}" type="presParOf" srcId="{52CC81BD-C244-48F9-827B-5E9997A449F2}" destId="{B58CC267-75FD-4F82-B50F-7A1972851160}" srcOrd="2" destOrd="0" presId="urn:microsoft.com/office/officeart/2005/8/layout/process2"/>
    <dgm:cxn modelId="{7A9A4DF8-F346-4439-A7AF-89B2DB3DB0BD}" type="presParOf" srcId="{52CC81BD-C244-48F9-827B-5E9997A449F2}" destId="{8A64F06C-FC2E-4821-A4B2-831E5B559057}" srcOrd="3" destOrd="0" presId="urn:microsoft.com/office/officeart/2005/8/layout/process2"/>
    <dgm:cxn modelId="{6EB9DF3A-9846-4D29-BFE8-6405B3A57068}" type="presParOf" srcId="{8A64F06C-FC2E-4821-A4B2-831E5B559057}" destId="{2C01E000-A990-4EE5-8F66-EA4E6FAE7F16}" srcOrd="0" destOrd="0" presId="urn:microsoft.com/office/officeart/2005/8/layout/process2"/>
    <dgm:cxn modelId="{4AC40A11-C4DC-4D2A-A872-CCCE5F3009E4}" type="presParOf" srcId="{52CC81BD-C244-48F9-827B-5E9997A449F2}" destId="{8B7BD6CA-02F9-46E7-B918-90B7B98451A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271AF-8503-4B73-82C5-5DF7F0D740FA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90E59-E512-42F4-86D6-C2E2B1DDF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5398D-19F7-4220-92AE-2FF10EE247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0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26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5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22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ূষিত করে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6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6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0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60" y="1709743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60" y="4589468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0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1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9"/>
            <a:ext cx="985837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4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4" y="2505075"/>
            <a:ext cx="483542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9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9" y="2505075"/>
            <a:ext cx="4859239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7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0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457200"/>
            <a:ext cx="3686473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30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2057400"/>
            <a:ext cx="3686473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7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457200"/>
            <a:ext cx="3686473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59238" y="987430"/>
            <a:ext cx="5786438" cy="4873625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2057400"/>
            <a:ext cx="3686473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D4D1-278C-4290-844F-1E0CD440B81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AC9E-51E6-43A1-ACD0-651A5C48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5" y="365129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5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5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97E6-A9FF-427A-A5A2-6C6EF34B3F2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90" y="6356355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5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A8100-6ECD-4881-B0BA-E1D3D032E9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11430000" cy="6858000"/>
          </a:xfrm>
          <a:prstGeom prst="frame">
            <a:avLst>
              <a:gd name="adj1" fmla="val 2315"/>
            </a:avLst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tmp"/><Relationship Id="rId4" Type="http://schemas.openxmlformats.org/officeDocument/2006/relationships/hyperlink" Target="mailto:arifbdfinance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19" y="146714"/>
            <a:ext cx="9811034" cy="65406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95254" y="313758"/>
            <a:ext cx="524074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15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44729225"/>
              </p:ext>
            </p:extLst>
          </p:nvPr>
        </p:nvGraphicFramePr>
        <p:xfrm>
          <a:off x="477671" y="709683"/>
          <a:ext cx="10536072" cy="5254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969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7260798" y="939423"/>
            <a:ext cx="274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77038" y="1015623"/>
            <a:ext cx="274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260798" y="406023"/>
            <a:ext cx="274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309518" y="1168023"/>
            <a:ext cx="274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66338" y="420671"/>
            <a:ext cx="229889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    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55894" y="445493"/>
            <a:ext cx="2700174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১০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296155" y="1244230"/>
            <a:ext cx="8864993" cy="13630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1296155" y="3075062"/>
            <a:ext cx="8864993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বিনিয়োগকারীর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দৃষ্টিকোণ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ঋণপত্রের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তুলনামূলক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6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12448" y="598559"/>
            <a:ext cx="2805113" cy="661938"/>
          </a:xfrm>
          <a:prstGeom prst="roundRect">
            <a:avLst>
              <a:gd name="adj" fmla="val 15378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মূল্যায়ন</a:t>
            </a:r>
          </a:p>
        </p:txBody>
      </p:sp>
      <p:sp>
        <p:nvSpPr>
          <p:cNvPr id="4" name="Rectangle 3"/>
          <p:cNvSpPr/>
          <p:nvPr/>
        </p:nvSpPr>
        <p:spPr>
          <a:xfrm>
            <a:off x="218364" y="1824248"/>
            <a:ext cx="10986448" cy="2775048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বন্ডের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বৈশিষ্ট্যের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বন্ডের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সুবিধাসমূহ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বন্ডের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অসুবিধাসমূহ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ঋণপত্রের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87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07474" y="409432"/>
            <a:ext cx="4462818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en-US" sz="5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IN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773" y="3115445"/>
            <a:ext cx="11095630" cy="64633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বিনিয়োগকারী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3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81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" y="150125"/>
            <a:ext cx="11204811" cy="65372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0434" y="643222"/>
            <a:ext cx="384866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b="1" dirty="0">
              <a:ln w="11430"/>
              <a:solidFill>
                <a:srgbClr val="FF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5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76806" y="185384"/>
            <a:ext cx="1694949" cy="62324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bn-BD" sz="3600" b="1" dirty="0">
                <a:ln w="0"/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0"/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36476" y="171735"/>
            <a:ext cx="11122925" cy="65360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15000" y="3484393"/>
            <a:ext cx="539427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ফিন্যান্স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3200" dirty="0">
              <a:ln w="0"/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ডিবেঞ্চার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3200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</a:t>
            </a:r>
            <a:r>
              <a:rPr lang="bn-IN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তারিখ:</a:t>
            </a:r>
            <a:r>
              <a:rPr lang="en-SG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21/০৪/২০২০</a:t>
            </a:r>
            <a:r>
              <a:rPr lang="bn-IN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214C71B7-B558-4361-8731-5F1E8F73AD2A}"/>
              </a:ext>
            </a:extLst>
          </p:cNvPr>
          <p:cNvSpPr txBox="1"/>
          <p:nvPr/>
        </p:nvSpPr>
        <p:spPr>
          <a:xfrm>
            <a:off x="245657" y="3484394"/>
            <a:ext cx="59073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আরিফ হোসাইন</a:t>
            </a:r>
          </a:p>
          <a:p>
            <a:pPr algn="ctr"/>
            <a:r>
              <a:rPr lang="bn-BD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(ব্যবস্য শিক্ষা)</a:t>
            </a:r>
          </a:p>
          <a:p>
            <a:pPr algn="ctr"/>
            <a:r>
              <a:rPr lang="bn-BD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ক্যান্টনমেন্ত হাই স্কুল,যশোর সেনানিবাস</a:t>
            </a:r>
          </a:p>
          <a:p>
            <a:pPr algn="ctr"/>
            <a:r>
              <a:rPr lang="bn-BD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 নং  ০১৯১১-৪৪৫০৮৪</a:t>
            </a:r>
          </a:p>
          <a:p>
            <a:pPr algn="ctr"/>
            <a:r>
              <a:rPr lang="bn-BD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hlinkClick r:id="rId4"/>
              </a:rPr>
              <a:t>arifbdfinance@gmail.com</a:t>
            </a:r>
            <a:r>
              <a:rPr lang="bn-BD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344" y="460997"/>
            <a:ext cx="2201461" cy="27504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555" y="808632"/>
            <a:ext cx="2213361" cy="240282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0832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5724" y="908277"/>
            <a:ext cx="6098975" cy="11702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কোম্পানির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5724" y="2396558"/>
            <a:ext cx="7641172" cy="7143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GB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GB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GB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অগ্রাধিকার</a:t>
            </a:r>
            <a:r>
              <a:rPr lang="en-GB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GB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GB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GB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GB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সংরক্ষিত</a:t>
            </a:r>
            <a:r>
              <a:rPr lang="en-GB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GB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5724" y="3428999"/>
            <a:ext cx="5703189" cy="7143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মূলধনের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উৎসের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5724" y="4461440"/>
            <a:ext cx="9156073" cy="7520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ঋণপত্র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7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375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86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19368" y="1665028"/>
            <a:ext cx="8679976" cy="3562066"/>
            <a:chOff x="1419367" y="1665027"/>
            <a:chExt cx="8679976" cy="3562066"/>
          </a:xfrm>
          <a:blipFill>
            <a:blip r:embed="rId3"/>
            <a:tile tx="0" ty="0" sx="100000" sy="100000" flip="none" algn="tl"/>
          </a:blipFill>
        </p:grpSpPr>
        <p:sp>
          <p:nvSpPr>
            <p:cNvPr id="4" name="Rounded Rectangle 3"/>
            <p:cNvSpPr/>
            <p:nvPr/>
          </p:nvSpPr>
          <p:spPr>
            <a:xfrm>
              <a:off x="1419367" y="1665027"/>
              <a:ext cx="8679976" cy="3562066"/>
            </a:xfrm>
            <a:prstGeom prst="roundRect">
              <a:avLst/>
            </a:prstGeom>
            <a:grp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46912" y="1992573"/>
              <a:ext cx="7983941" cy="30298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7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বন্ড</a:t>
              </a:r>
              <a:endParaRPr lang="en-US" sz="287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85137" y="561834"/>
            <a:ext cx="3476767" cy="898475"/>
            <a:chOff x="1419367" y="1665027"/>
            <a:chExt cx="8679976" cy="3562066"/>
          </a:xfrm>
          <a:solidFill>
            <a:schemeClr val="accent2"/>
          </a:solidFill>
        </p:grpSpPr>
        <p:sp>
          <p:nvSpPr>
            <p:cNvPr id="8" name="Rounded Rectangle 7"/>
            <p:cNvSpPr/>
            <p:nvPr/>
          </p:nvSpPr>
          <p:spPr>
            <a:xfrm>
              <a:off x="1419367" y="1665027"/>
              <a:ext cx="8679976" cy="3562066"/>
            </a:xfrm>
            <a:prstGeom prst="roundRect">
              <a:avLst/>
            </a:prstGeom>
            <a:grp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87856" y="1992573"/>
              <a:ext cx="7983941" cy="3029801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5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endPara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728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208163" y="2667005"/>
            <a:ext cx="86554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পাঠ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…</a:t>
            </a: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বন্ড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বন্ডের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; </a:t>
            </a: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বন্ডের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সুবিধা-অসুবিধা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4" name="Down Ribbon 3"/>
          <p:cNvSpPr/>
          <p:nvPr/>
        </p:nvSpPr>
        <p:spPr>
          <a:xfrm>
            <a:off x="2208163" y="467557"/>
            <a:ext cx="7013683" cy="774386"/>
          </a:xfrm>
          <a:prstGeom prst="ribbon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4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53876507"/>
              </p:ext>
            </p:extLst>
          </p:nvPr>
        </p:nvGraphicFramePr>
        <p:xfrm>
          <a:off x="1446660" y="504967"/>
          <a:ext cx="8557141" cy="5950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613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BC702C-1BBA-484E-8113-833E7B4FC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98BC702C-1BBA-484E-8113-833E7B4FC0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9A449F-95FC-40CB-8F28-C7E376B8F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2F9A449F-95FC-40CB-8F28-C7E376B8F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CAA400-12C0-4D29-9406-7C3D6297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56CAA400-12C0-4D29-9406-7C3D6297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453EF8-9104-4214-BE88-C286B7B8A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1E453EF8-9104-4214-BE88-C286B7B8A3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99C368-E675-4359-A83F-F7CE0557A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C399C368-E675-4359-A83F-F7CE0557A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EAA5D1-6668-49BA-BE35-1870114B1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0BEAA5D1-6668-49BA-BE35-1870114B15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94E701-6A28-4D55-98E2-387CA7CA6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9194E701-6A28-4D55-98E2-387CA7CA66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76FBFE-1E9E-46D3-9CD5-64450DA9B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0B76FBFE-1E9E-46D3-9CD5-64450DA9BF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148504-311D-4B36-AF23-326912D79E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A2148504-311D-4B36-AF23-326912D79E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7260798" y="939423"/>
            <a:ext cx="274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77038" y="1015623"/>
            <a:ext cx="274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260798" y="406023"/>
            <a:ext cx="274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309518" y="1168023"/>
            <a:ext cx="274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66338" y="420671"/>
            <a:ext cx="2298896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কাজ    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78728" y="445493"/>
            <a:ext cx="2577339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1296155" y="1244230"/>
            <a:ext cx="8864993" cy="13630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1" name="TextBox 20"/>
          <p:cNvSpPr txBox="1"/>
          <p:nvPr/>
        </p:nvSpPr>
        <p:spPr>
          <a:xfrm>
            <a:off x="1487227" y="3075062"/>
            <a:ext cx="8459909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44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51107025"/>
              </p:ext>
            </p:extLst>
          </p:nvPr>
        </p:nvGraphicFramePr>
        <p:xfrm>
          <a:off x="245658" y="245660"/>
          <a:ext cx="10952329" cy="6359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212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E44718-91CE-4347-9162-48C361BD62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AE3500-D25B-4849-B8DD-46BB2C9213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884531-7E85-483B-9F1D-1D19BE6D48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F228E5-6A55-489C-8ADD-4FA39BE1DF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98005668"/>
              </p:ext>
            </p:extLst>
          </p:nvPr>
        </p:nvGraphicFramePr>
        <p:xfrm>
          <a:off x="477671" y="247549"/>
          <a:ext cx="10536072" cy="6085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205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B22D7A-EE73-46A3-8F54-CB17DF930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E2E23A-3540-4CE7-AF59-88DEC737F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CC267-75FD-4F82-B50F-7A19728511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64F06C-FC2E-4821-A4B2-831E5B559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BD6CA-02F9-46E7-B918-90B7B9845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B75BB-7EFF-4AAD-9010-03F2987179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CD124-9E3A-4793-A2AE-34D83CCC0F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034D6B-C195-4CCA-B8AF-E7FCAE78FB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2B3A3-0005-468E-8CDE-D800D3CF22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5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4424</TotalTime>
  <Words>357</Words>
  <Application>Microsoft Office PowerPoint</Application>
  <PresentationFormat>Custom</PresentationFormat>
  <Paragraphs>65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Noni</dc:creator>
  <cp:lastModifiedBy>hp</cp:lastModifiedBy>
  <cp:revision>420</cp:revision>
  <dcterms:created xsi:type="dcterms:W3CDTF">2018-06-27T11:51:27Z</dcterms:created>
  <dcterms:modified xsi:type="dcterms:W3CDTF">2020-04-26T09:09:56Z</dcterms:modified>
</cp:coreProperties>
</file>