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82" r:id="rId4"/>
    <p:sldId id="283" r:id="rId5"/>
    <p:sldId id="260" r:id="rId6"/>
    <p:sldId id="284" r:id="rId7"/>
    <p:sldId id="261" r:id="rId8"/>
    <p:sldId id="287" r:id="rId9"/>
    <p:sldId id="262" r:id="rId10"/>
    <p:sldId id="290" r:id="rId11"/>
    <p:sldId id="289" r:id="rId12"/>
    <p:sldId id="263" r:id="rId13"/>
    <p:sldId id="285" r:id="rId14"/>
    <p:sldId id="264" r:id="rId15"/>
    <p:sldId id="293" r:id="rId16"/>
    <p:sldId id="265" r:id="rId17"/>
    <p:sldId id="286" r:id="rId18"/>
    <p:sldId id="291" r:id="rId19"/>
    <p:sldId id="276" r:id="rId20"/>
    <p:sldId id="292" r:id="rId21"/>
    <p:sldId id="277" r:id="rId22"/>
    <p:sldId id="266" r:id="rId23"/>
    <p:sldId id="278" r:id="rId24"/>
    <p:sldId id="280" r:id="rId25"/>
    <p:sldId id="281" r:id="rId26"/>
    <p:sldId id="267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618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jjjjjjjjj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62658"/>
            <a:ext cx="9144000" cy="2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81724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qi.liton@gmail.com" TargetMode="External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7741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b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aqi.liton@gmail.com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60" y="3801904"/>
            <a:ext cx="1301512" cy="321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0" y="-2228850"/>
            <a:ext cx="8357754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572000" y="2419350"/>
            <a:ext cx="43252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ArhialkhanMJ" pitchFamily="2" charset="0"/>
                <a:cs typeface="ArhialkhanMJ" pitchFamily="2" charset="0"/>
              </a:rPr>
              <a:t>¯^</a:t>
            </a:r>
            <a:r>
              <a:rPr lang="en-US" sz="13800" dirty="0" err="1" smtClean="0">
                <a:latin typeface="ArhialkhanMJ" pitchFamily="2" charset="0"/>
                <a:cs typeface="ArhialkhanMJ" pitchFamily="2" charset="0"/>
              </a:rPr>
              <a:t>vMZg</a:t>
            </a:r>
            <a:r>
              <a:rPr lang="bn-IN" sz="13800" dirty="0" smtClean="0">
                <a:latin typeface="ArhialkhanMJ" pitchFamily="2" charset="0"/>
              </a:rPr>
              <a:t> </a:t>
            </a:r>
            <a:endParaRPr lang="en-US" sz="13800" dirty="0">
              <a:latin typeface="ArhialkhanMJ" pitchFamily="2" charset="0"/>
              <a:cs typeface="ArhialkhanMJ" pitchFamily="2" charset="0"/>
            </a:endParaRPr>
          </a:p>
        </p:txBody>
      </p:sp>
      <p:pic>
        <p:nvPicPr>
          <p:cNvPr id="10" name="Picture 9" descr="bismi11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0"/>
            <a:ext cx="6934200" cy="12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00150"/>
            <a:ext cx="4527395" cy="2743200"/>
          </a:xfrm>
          <a:prstGeom prst="rect">
            <a:avLst/>
          </a:prstGeom>
        </p:spPr>
      </p:pic>
      <p:pic>
        <p:nvPicPr>
          <p:cNvPr id="3" name="Picture 2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00150"/>
            <a:ext cx="43434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প্রতারণার মাধ্যম বা ক্ষেত্র সমূহ  </a:t>
            </a:r>
            <a:endPara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171950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ভণ্ড পীরের প্রতারণা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095750"/>
            <a:ext cx="3711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প্রলোভনের মাধ্যমে প্রতারণা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A6632AD3-3F15-4F61-902D-64B0547CE06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76350"/>
            <a:ext cx="426748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800600" y="4248150"/>
            <a:ext cx="4038600" cy="51077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রং ফর্শা করা প্রসাধনীর নামে প্রতারণা </a:t>
            </a:r>
            <a:endParaRPr lang="en-US" sz="2400" b="1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7358"/>
            <a:ext cx="4267200" cy="2922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0" y="4224099"/>
            <a:ext cx="4419600" cy="51077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জাল টাকা চালিয়ে দেওয়ার মাধ্যমে প্রতারণা </a:t>
            </a:r>
            <a:endParaRPr lang="en-US" sz="2400" b="1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প্রতারণার মাধ্যম বা ক্ষেত্র সমূহ  </a:t>
            </a:r>
            <a:endPara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4419600" cy="2590800"/>
          </a:xfrm>
          <a:prstGeom prst="rect">
            <a:avLst/>
          </a:prstGeom>
        </p:spPr>
      </p:pic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1200150"/>
            <a:ext cx="43434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019550"/>
            <a:ext cx="3307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 ফাঁসের নামে প্রতারণা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095750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অনলাইন কেনাকাটায় প্রতারণা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প্রতারণার মাধ্যম বা ক্ষেত্র সমূহ  </a:t>
            </a:r>
            <a:endPara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A6632AD3-3F15-4F61-902D-64B0547CE06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095750"/>
            <a:ext cx="42672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জনে কম দেওয়ার মাধ্যমে প্রতারণা 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1612" y="4095750"/>
            <a:ext cx="449238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বিদেশ পাঠানোর নামে প্রতারণা 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276350"/>
            <a:ext cx="4191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0015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প্রতারণার মাধ্যম বা ক্ষেত্র সমূহ  </a:t>
            </a:r>
            <a:endPara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4" y="1428750"/>
            <a:ext cx="4157436" cy="2514600"/>
          </a:xfrm>
          <a:prstGeom prst="rect">
            <a:avLst/>
          </a:prstGeom>
        </p:spPr>
      </p:pic>
      <p:pic>
        <p:nvPicPr>
          <p:cNvPr id="4" name="Picture 3" descr="page_5_social_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428750"/>
            <a:ext cx="45720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প্রতারণার মাধ্যম বা ক্ষেত্র সমূহ  </a:t>
            </a:r>
            <a:endPara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095750"/>
            <a:ext cx="3033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চাকুরির নামে প্রতারণা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171950"/>
            <a:ext cx="431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সামাজিক যোগাযোগ মাধ্যমে প্রতারণা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A6632AD3-3F15-4F61-902D-64B0547CE061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95750"/>
            <a:ext cx="4314786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কীটনাশক ব্যবহারের মাধ্যমে প্রতারণা </a:t>
            </a:r>
            <a:endParaRPr lang="en-US" sz="2800" b="1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4095750"/>
            <a:ext cx="43434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ডিমের নামে কেমিক্যাল ডিম  প্রতারণা </a:t>
            </a:r>
            <a:endParaRPr lang="en-US" sz="2800" b="1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2550"/>
            <a:ext cx="4230598" cy="269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52550"/>
            <a:ext cx="4114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প্রতারণার মাধ্যম বা ক্ষেত্র সমূহ  </a:t>
            </a:r>
            <a:endPara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00150"/>
            <a:ext cx="4419600" cy="2590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00150"/>
            <a:ext cx="41148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019550"/>
            <a:ext cx="390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অনলাইন টিকেটিং এ প্রতারণা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019550"/>
            <a:ext cx="4169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ক্রেডিট কার্ডের মাধ্যমে প্রতারণা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প্রতারণার মাধ্যম বা ক্ষেত্র সমূহ  </a:t>
            </a:r>
            <a:endPara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750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ar-AE" sz="2800" dirty="0" smtClean="0">
                <a:latin typeface="NikoshBAN" pitchFamily="2" charset="0"/>
              </a:rPr>
              <a:t>وَيْلٌ لِّلْمُطَفِّفِينَ</a:t>
            </a:r>
          </a:p>
          <a:p>
            <a:pPr>
              <a:buFont typeface="Arial" pitchFamily="34" charset="0"/>
              <a:buChar char="•"/>
            </a:pPr>
            <a:r>
              <a:rPr lang="ar-AE" sz="2800" dirty="0" smtClean="0">
                <a:latin typeface="NikoshBAN" pitchFamily="2" charset="0"/>
              </a:rPr>
              <a:t>الَّذِينَ إِذَا اكْتَالُواْ عَلَى النَّاسِ يَسْتَوْفُونَ</a:t>
            </a:r>
          </a:p>
          <a:p>
            <a:pPr>
              <a:buFont typeface="Arial" pitchFamily="34" charset="0"/>
              <a:buChar char="•"/>
            </a:pPr>
            <a:r>
              <a:rPr lang="ar-AE" sz="2800" dirty="0" smtClean="0">
                <a:latin typeface="NikoshBAN" pitchFamily="2" charset="0"/>
              </a:rPr>
              <a:t>وَإِذَا كَالُوهُمْ أَو وَّزَنُوهُمْ يُخْسِرُونَ</a:t>
            </a:r>
            <a:endParaRPr lang="bn-IN" sz="2800" dirty="0" smtClean="0">
              <a:latin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aŸsm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gv‡c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Kg †`q|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g‡c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bqvi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c~Y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gvÎvq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gv‡c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Kg †`q| 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m~iv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gyZvdwddxb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: 1-3)</a:t>
            </a:r>
          </a:p>
        </p:txBody>
      </p:sp>
      <p:pic>
        <p:nvPicPr>
          <p:cNvPr id="3" name="Picture 2" descr="wet-20181007194706-1903181408.jpg"/>
          <p:cNvPicPr>
            <a:picLocks noChangeAspect="1"/>
          </p:cNvPicPr>
          <p:nvPr/>
        </p:nvPicPr>
        <p:blipFill>
          <a:blip r:embed="rId2"/>
          <a:srcRect l="19333" t="4896" r="14000"/>
          <a:stretch>
            <a:fillRect/>
          </a:stretch>
        </p:blipFill>
        <p:spPr>
          <a:xfrm>
            <a:off x="4648200" y="209550"/>
            <a:ext cx="3810000" cy="3052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61950"/>
            <a:ext cx="3568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 কোরআনের বানী...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209550"/>
            <a:ext cx="44196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bn-BD" sz="5400" dirty="0" smtClean="0">
                <a:effectLst/>
                <a:latin typeface="NikoshBAN" pitchFamily="2" charset="0"/>
                <a:cs typeface="NikoshBAN" pitchFamily="2" charset="0"/>
              </a:rPr>
              <a:t>প্রতারণার কুফল</a:t>
            </a:r>
            <a:endParaRPr lang="en-US" sz="5400" dirty="0" err="1" smtClean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65098"/>
            <a:ext cx="4343400" cy="2432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96544"/>
            <a:ext cx="4216990" cy="2369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3714750"/>
            <a:ext cx="34290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প্রশাসন কতৃক গ্রফতার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3714750"/>
            <a:ext cx="34290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বিচার শেষে কারাদণ্ড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209550"/>
            <a:ext cx="44196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bn-BD" sz="5400" dirty="0" smtClean="0">
                <a:effectLst/>
                <a:latin typeface="NikoshBAN" pitchFamily="2" charset="0"/>
                <a:cs typeface="NikoshBAN" pitchFamily="2" charset="0"/>
              </a:rPr>
              <a:t>প্রতারণার কুফল</a:t>
            </a:r>
            <a:endParaRPr lang="en-US" sz="5400" dirty="0" err="1" smtClean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3950"/>
            <a:ext cx="43434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23950"/>
            <a:ext cx="4216990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3714750"/>
            <a:ext cx="7696200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বিদেশে গিয়ে কাজ না পেলে পারিবারিক অশান্তি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থাইল্যান্ড এর জংগে অনাহারে মৃত্যু বরণ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514350"/>
            <a:ext cx="3810000" cy="8382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1809750"/>
            <a:ext cx="5105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বাকি আল হাসান</a:t>
            </a:r>
          </a:p>
          <a:p>
            <a:pPr algn="ctr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চিশতিয়া নুরিয়া দাখিল মাদ্রাসা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কেরানীগঞ্জ, ঢাকা-১৩১০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০১৯১৩ ৭৩৫৬৮৬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Email	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baqi,liton@gmail.com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352550"/>
            <a:ext cx="2349796" cy="261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879"/>
          <a:stretch>
            <a:fillRect/>
          </a:stretch>
        </p:blipFill>
        <p:spPr>
          <a:xfrm>
            <a:off x="457200" y="1047750"/>
            <a:ext cx="42672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0787" y="0"/>
            <a:ext cx="44196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bn-BD" sz="5400" dirty="0" smtClean="0">
                <a:effectLst/>
                <a:latin typeface="NikoshBAN" pitchFamily="2" charset="0"/>
                <a:cs typeface="NikoshBAN" pitchFamily="2" charset="0"/>
              </a:rPr>
              <a:t>প্রতারণার কুফল</a:t>
            </a:r>
            <a:endParaRPr lang="en-US" sz="5400" dirty="0" err="1" smtClean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3943350"/>
            <a:ext cx="5105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মৃত্যুর পর ঠিকানা হবে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জাহান্নাম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47750"/>
            <a:ext cx="379663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57616" y="4187825"/>
            <a:ext cx="609600" cy="521208"/>
          </a:xfrm>
        </p:spPr>
        <p:txBody>
          <a:bodyPr/>
          <a:lstStyle/>
          <a:p>
            <a:fld id="{A6632AD3-3F15-4F61-902D-64B0547CE061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21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1143000" y="47783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4E7611-690A-4937-BF7E-B9D7939EE682}" type="datetime12">
              <a:rPr lang="bn-BD" smtClean="0">
                <a:latin typeface="NikoshBAN" pitchFamily="2" charset="0"/>
                <a:cs typeface="NikoshBAN" pitchFamily="2" charset="0"/>
              </a:rPr>
              <a:pPr/>
              <a:t>12-06-20 07.57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924800" y="47783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632AD3-3F15-4F61-902D-64B0547CE061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21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 bwMode="auto">
          <a:xfrm>
            <a:off x="1143000" y="4778375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F096E7-33C3-4F81-A7AA-1435ED69E354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12-06-20 07.57</a:t>
            </a:fld>
            <a:endParaRPr lang="en-US" smtClean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 bwMode="auto">
          <a:xfrm>
            <a:off x="7924800" y="47783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C21A24-B77D-444C-8835-94836512B15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2971800" y="209550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714750"/>
            <a:ext cx="81534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143000" indent="-1143000" algn="ctr">
              <a:defRPr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বলে লিখ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52550"/>
            <a:ext cx="3352800" cy="222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3714750"/>
            <a:ext cx="91440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571500" indent="-571500" algn="ctr"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কীভাবে প্রতারণার হাত থেকে বাঁচতে পারি লিখ।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0" y="361950"/>
            <a:ext cx="3228975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1885950"/>
            <a:ext cx="91440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571500" indent="-571500" algn="ctr">
              <a:defRPr/>
            </a:pPr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প্রতারণার ফলে সমাজ কীভাবে ক্ষতিগ্রস্থ হচ্ছে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লিখ।  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2000" y="971550"/>
            <a:ext cx="1447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দল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800" y="2800350"/>
            <a:ext cx="1447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দল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ame0806-58b9a4e45f9b58af5c831ac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5800" y="819150"/>
            <a:ext cx="7620000" cy="6858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66950"/>
            <a:ext cx="64008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ইহকালীন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পরকালীন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প্রতারণা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বর্জনের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গুরুত্ব বিশ্লেষণ কর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209550"/>
            <a:ext cx="3657600" cy="762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047750"/>
            <a:ext cx="4160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প্রতারণা কি ধরনের অপরাধ?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5811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ক। দেশদ্রোহী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খ। সমাজদ্রোহী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গ। অমার্জনীয়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ঘ। মার্জনীয়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72415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defRPr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‘যে প্রতারণা করে সে আমাদের দলভুক্ত নয়’ এটি কার বাণী?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3486150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ক। আল্লাহর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খ। ওমর (রা.) এর 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গ। রাসুলের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ঘ। হযরত আলী (রা) এর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31279_1587507651332155_4659866302361614403_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3409950"/>
            <a:ext cx="1329942" cy="136731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62000" y="2800350"/>
            <a:ext cx="7775575" cy="0"/>
          </a:xfrm>
          <a:prstGeom prst="line">
            <a:avLst/>
          </a:prstGeom>
          <a:ln w="50800" cap="flat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19200" y="285750"/>
            <a:ext cx="6629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atin typeface="ChandrabatiMJ" pitchFamily="2" charset="0"/>
                <a:cs typeface="ChandrabatiMJ" pitchFamily="2" charset="0"/>
              </a:rPr>
              <a:t>ab¨ev`</a:t>
            </a:r>
            <a:endParaRPr lang="en-US" sz="19900" b="1" dirty="0"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486150"/>
            <a:ext cx="48768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Bauhaus 93" pitchFamily="82" charset="0"/>
              </a:rPr>
              <a:t>BAQI-AL-HASAN (LITON)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Bauhaus 93" pitchFamily="82" charset="0"/>
              </a:rPr>
              <a:t>Mobile: 01711 182404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Bauhaus 93" pitchFamily="82" charset="0"/>
              </a:rPr>
              <a:t>Email: baqi.liton@gmail.com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Bauhaus 93" pitchFamily="82" charset="0"/>
              </a:rPr>
              <a:t>www.facebook.com/baqialhasan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3486150"/>
            <a:ext cx="152400" cy="1295400"/>
          </a:xfrm>
          <a:prstGeom prst="rec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3486150"/>
            <a:ext cx="152400" cy="1295400"/>
          </a:xfrm>
          <a:prstGeom prst="rec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" name="Picture 7" descr="26731279_1587507651332155_4659866302361614403_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409950"/>
            <a:ext cx="1329942" cy="136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61950"/>
            <a:ext cx="3072492" cy="73153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590550"/>
            <a:ext cx="3169340" cy="41445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23950"/>
            <a:ext cx="5562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অষ্টম  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আকাইদ ও ফিকাহ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তৃতীয় ভাগ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আখলাক   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	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প্রতারণা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19150"/>
            <a:ext cx="400448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9150"/>
            <a:ext cx="4191000" cy="305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38200" y="133350"/>
            <a:ext cx="76200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000" dirty="0">
                <a:effectLst/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dirty="0" smtClean="0">
                <a:effectLst/>
                <a:latin typeface="NikoshBAN" pitchFamily="2" charset="0"/>
                <a:cs typeface="NikoshBAN" pitchFamily="2" charset="0"/>
              </a:rPr>
              <a:t>দু’টি লক্ষ্য কর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 smtClean="0">
                <a:effectLst/>
                <a:latin typeface="NikoshBAN" pitchFamily="2" charset="0"/>
                <a:cs typeface="NikoshBAN" pitchFamily="2" charset="0"/>
              </a:rPr>
              <a:t>  </a:t>
            </a:r>
            <a:endParaRPr lang="en-US" sz="4000" dirty="0" err="1" smtClean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019550"/>
            <a:ext cx="41910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2400" dirty="0" smtClean="0">
                <a:effectLst/>
                <a:latin typeface="NikoshBAN" pitchFamily="2" charset="0"/>
                <a:cs typeface="NikoshBAN" pitchFamily="2" charset="0"/>
              </a:rPr>
              <a:t>পরীক্ষায় নকল করা ।</a:t>
            </a:r>
          </a:p>
          <a:p>
            <a:pPr algn="ctr"/>
            <a:r>
              <a:rPr lang="bn-BD" sz="2400" dirty="0" smtClean="0">
                <a:effectLst/>
                <a:latin typeface="NikoshBAN" pitchFamily="2" charset="0"/>
                <a:cs typeface="NikoshBAN" pitchFamily="2" charset="0"/>
              </a:rPr>
              <a:t> এটি কি ধরন</a:t>
            </a:r>
            <a:r>
              <a:rPr lang="en-US" sz="2400" dirty="0" smtClean="0">
                <a:effectLst/>
                <a:latin typeface="NikoshBAN" pitchFamily="2" charset="0"/>
                <a:cs typeface="NikoshBAN" pitchFamily="2" charset="0"/>
              </a:rPr>
              <a:t>ে</a:t>
            </a:r>
            <a:r>
              <a:rPr lang="bn-BD" sz="2400" dirty="0" smtClean="0">
                <a:effectLst/>
                <a:latin typeface="NikoshBAN" pitchFamily="2" charset="0"/>
                <a:cs typeface="NikoshBAN" pitchFamily="2" charset="0"/>
              </a:rPr>
              <a:t>র কাজ? </a:t>
            </a:r>
            <a:endParaRPr lang="en-US" sz="2400" dirty="0" err="1" smtClean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4019550"/>
            <a:ext cx="41910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2400" dirty="0" smtClean="0">
                <a:effectLst/>
                <a:latin typeface="NikoshBAN" pitchFamily="2" charset="0"/>
                <a:cs typeface="NikoshBAN" pitchFamily="2" charset="0"/>
              </a:rPr>
              <a:t>শিশু খাদ্যে ভেজাল মেশানো।</a:t>
            </a:r>
          </a:p>
          <a:p>
            <a:pPr algn="ctr"/>
            <a:r>
              <a:rPr lang="bn-BD" sz="2400" dirty="0" smtClean="0">
                <a:effectLst/>
                <a:latin typeface="NikoshBAN" pitchFamily="2" charset="0"/>
                <a:cs typeface="NikoshBAN" pitchFamily="2" charset="0"/>
              </a:rPr>
              <a:t>এটি কি ধরনের কাজ?</a:t>
            </a:r>
            <a:endParaRPr lang="en-US" sz="2400" dirty="0" err="1" smtClean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248150"/>
            <a:ext cx="725773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000" dirty="0" smtClean="0">
                <a:effectLst/>
                <a:latin typeface="NikoshBAN" pitchFamily="2" charset="0"/>
                <a:cs typeface="NikoshBAN" pitchFamily="2" charset="0"/>
              </a:rPr>
              <a:t>এ দু’টি প্রতারণা মূলক কাজ।  </a:t>
            </a:r>
            <a:endParaRPr lang="en-US" sz="4000" dirty="0" err="1" smtClean="0"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3638550"/>
            <a:ext cx="41283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প্রতারণা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50"/>
            <a:ext cx="5562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A6632AD3-3F15-4F61-902D-64B0547CE06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71800" y="361950"/>
            <a:ext cx="2819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666750"/>
            <a:ext cx="662940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পাঠ শেষে শিক্ষার্থীরা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1885950"/>
            <a:ext cx="9144000" cy="2743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685800" indent="-685800">
              <a:buFont typeface="Wingdings" panose="05000000000000000000" pitchFamily="2" charset="2"/>
              <a:buChar char="v"/>
              <a:defRPr/>
            </a:pP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প্রতারণার কুফল উল্লেখ করতে পারবে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 বর্জনের  গুরুত্ব বর্ণনা করতে পারবে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  <a:defRPr/>
            </a:pP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0"/>
            <a:ext cx="4148667" cy="28194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rcRect r="15789"/>
          <a:stretch>
            <a:fillRect/>
          </a:stretch>
        </p:blipFill>
        <p:spPr>
          <a:xfrm>
            <a:off x="4648200" y="1047749"/>
            <a:ext cx="4114800" cy="2828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4019550"/>
            <a:ext cx="4490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চিকিৎসার নামে প্রতারণা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প্রতারণার মাধ্যম বা ক্ষেত্র সমূহ  </a:t>
            </a:r>
            <a:endPara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98692"/>
            <a:ext cx="4133589" cy="254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85800" y="4171950"/>
            <a:ext cx="30480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r>
              <a:rPr lang="bn-BD" sz="3600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হজের নামে প্রতারণা </a:t>
            </a:r>
            <a:endParaRPr lang="en-US" sz="3600" dirty="0" err="1" smtClean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13514" r="22222" b="8947"/>
          <a:stretch>
            <a:fillRect/>
          </a:stretch>
        </p:blipFill>
        <p:spPr>
          <a:xfrm>
            <a:off x="4800600" y="1352550"/>
            <a:ext cx="4062047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00600" y="4171950"/>
            <a:ext cx="4038600" cy="584775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ধর্মীয় প্রতিষ্ঠানের নামে প্রতারণা </a:t>
            </a:r>
            <a:endParaRPr lang="en-US" sz="3200" dirty="0" err="1" smtClean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প্রতারণার মাধ্যম বা ক্ষেত্র সমূহ  </a:t>
            </a:r>
            <a:endPara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93010"/>
            <a:ext cx="4511132" cy="26979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 descr="images (9).jpg"/>
          <p:cNvPicPr>
            <a:picLocks noChangeAspect="1"/>
          </p:cNvPicPr>
          <p:nvPr/>
        </p:nvPicPr>
        <p:blipFill>
          <a:blip r:embed="rId3"/>
          <a:srcRect l="16107" r="16779"/>
          <a:stretch>
            <a:fillRect/>
          </a:stretch>
        </p:blipFill>
        <p:spPr>
          <a:xfrm>
            <a:off x="4876800" y="1123950"/>
            <a:ext cx="4038600" cy="2668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095750"/>
            <a:ext cx="403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ব্যাংকিং মাধ্যমে প্রতারণা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019550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 নামে প্রতারণা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প্রতারণার মাধ্যম বা ক্ষেত্র সমূহ  </a:t>
            </a:r>
            <a:endPara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428</Words>
  <Application>Microsoft Office PowerPoint</Application>
  <PresentationFormat>On-screen Show (16:9)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Baqi-Al-Hasan Liton</cp:lastModifiedBy>
  <cp:revision>48</cp:revision>
  <dcterms:created xsi:type="dcterms:W3CDTF">2014-04-01T16:27:38Z</dcterms:created>
  <dcterms:modified xsi:type="dcterms:W3CDTF">2020-06-12T02:01:34Z</dcterms:modified>
</cp:coreProperties>
</file>