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0" r:id="rId5"/>
    <p:sldId id="263" r:id="rId6"/>
    <p:sldId id="264" r:id="rId7"/>
    <p:sldId id="265" r:id="rId8"/>
    <p:sldId id="266" r:id="rId9"/>
    <p:sldId id="283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image" Target="../media/image21.png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1237EE-4B1E-4587-8EA4-04737BD6A72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EBC7BE1-C4A5-4A53-B13D-574437D70EA1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B60FE8B-D398-4A20-91D1-E189AA96B92A}" type="parTrans" cxnId="{3EE7F908-5D40-4FF2-B08A-CE1F9F08F640}">
      <dgm:prSet/>
      <dgm:spPr/>
      <dgm:t>
        <a:bodyPr/>
        <a:lstStyle/>
        <a:p>
          <a:endParaRPr lang="en-US"/>
        </a:p>
      </dgm:t>
    </dgm:pt>
    <dgm:pt modelId="{B275181F-96C9-446B-B4D3-6CAC78C5F499}" type="sibTrans" cxnId="{3EE7F908-5D40-4FF2-B08A-CE1F9F08F640}">
      <dgm:prSet/>
      <dgm:spPr/>
      <dgm:t>
        <a:bodyPr/>
        <a:lstStyle/>
        <a:p>
          <a:endParaRPr lang="en-US"/>
        </a:p>
      </dgm:t>
    </dgm:pt>
    <dgm:pt modelId="{2E3A81B9-7755-4366-889D-4BB880FF7049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084F166-1E39-4161-9674-50F84FF3599F}" type="parTrans" cxnId="{0771353B-5ED7-4029-8E00-5BBF2502C1AA}">
      <dgm:prSet/>
      <dgm:spPr/>
      <dgm:t>
        <a:bodyPr/>
        <a:lstStyle/>
        <a:p>
          <a:endParaRPr lang="en-US"/>
        </a:p>
      </dgm:t>
    </dgm:pt>
    <dgm:pt modelId="{224C75B8-71B5-4649-BD00-394CF5DFFF28}" type="sibTrans" cxnId="{0771353B-5ED7-4029-8E00-5BBF2502C1AA}">
      <dgm:prSet/>
      <dgm:spPr/>
      <dgm:t>
        <a:bodyPr/>
        <a:lstStyle/>
        <a:p>
          <a:endParaRPr lang="en-US"/>
        </a:p>
      </dgm:t>
    </dgm:pt>
    <dgm:pt modelId="{64EF3CE1-C60B-46C5-8D7F-50E7BA37EC73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A769AD2-8A56-42D9-AFD7-21A2A0B2DD29}" type="parTrans" cxnId="{EE728CBC-903C-46EF-976E-D80E4761FE4C}">
      <dgm:prSet/>
      <dgm:spPr/>
      <dgm:t>
        <a:bodyPr/>
        <a:lstStyle/>
        <a:p>
          <a:endParaRPr lang="en-US"/>
        </a:p>
      </dgm:t>
    </dgm:pt>
    <dgm:pt modelId="{34B497E3-A8F9-4ABB-B1CC-CE017BD81F7A}" type="sibTrans" cxnId="{EE728CBC-903C-46EF-976E-D80E4761FE4C}">
      <dgm:prSet/>
      <dgm:spPr/>
      <dgm:t>
        <a:bodyPr/>
        <a:lstStyle/>
        <a:p>
          <a:endParaRPr lang="en-US"/>
        </a:p>
      </dgm:t>
    </dgm:pt>
    <dgm:pt modelId="{B93BA867-F666-4D7F-AE84-7DA79D194C68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9072E29-5786-48EC-A87D-B7910A467082}" type="parTrans" cxnId="{61ADAE47-5FE8-4009-93D2-C84B35F48EB1}">
      <dgm:prSet/>
      <dgm:spPr/>
      <dgm:t>
        <a:bodyPr/>
        <a:lstStyle/>
        <a:p>
          <a:endParaRPr lang="en-US"/>
        </a:p>
      </dgm:t>
    </dgm:pt>
    <dgm:pt modelId="{4FB62E23-90CC-47E8-8842-C2F0ABF15214}" type="sibTrans" cxnId="{61ADAE47-5FE8-4009-93D2-C84B35F48EB1}">
      <dgm:prSet/>
      <dgm:spPr/>
      <dgm:t>
        <a:bodyPr/>
        <a:lstStyle/>
        <a:p>
          <a:endParaRPr lang="en-US"/>
        </a:p>
      </dgm:t>
    </dgm:pt>
    <dgm:pt modelId="{F516591A-7B81-4DA6-8B42-426433FFD5D6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E87BCB6-EB9E-431D-8F65-916C3D0821F3}" type="parTrans" cxnId="{A36071BB-4FB2-42E2-8C79-BE0ED8C25E3F}">
      <dgm:prSet/>
      <dgm:spPr/>
      <dgm:t>
        <a:bodyPr/>
        <a:lstStyle/>
        <a:p>
          <a:endParaRPr lang="en-US"/>
        </a:p>
      </dgm:t>
    </dgm:pt>
    <dgm:pt modelId="{C64B2E56-AFF8-4ACC-A159-8230BBB4FC33}" type="sibTrans" cxnId="{A36071BB-4FB2-42E2-8C79-BE0ED8C25E3F}">
      <dgm:prSet/>
      <dgm:spPr/>
      <dgm:t>
        <a:bodyPr/>
        <a:lstStyle/>
        <a:p>
          <a:endParaRPr lang="en-US"/>
        </a:p>
      </dgm:t>
    </dgm:pt>
    <dgm:pt modelId="{86FC09A9-13D1-4054-BECE-171D29F2D4A5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8EB0D8D-6BC9-42E5-92FD-6FDDA84F5EF7}" type="parTrans" cxnId="{1A083F9F-EF93-421D-9B1C-68016B825B0F}">
      <dgm:prSet/>
      <dgm:spPr/>
      <dgm:t>
        <a:bodyPr/>
        <a:lstStyle/>
        <a:p>
          <a:endParaRPr lang="en-US"/>
        </a:p>
      </dgm:t>
    </dgm:pt>
    <dgm:pt modelId="{F3D7CA08-E014-4159-A764-E8192AB42002}" type="sibTrans" cxnId="{1A083F9F-EF93-421D-9B1C-68016B825B0F}">
      <dgm:prSet/>
      <dgm:spPr/>
      <dgm:t>
        <a:bodyPr/>
        <a:lstStyle/>
        <a:p>
          <a:endParaRPr lang="en-US"/>
        </a:p>
      </dgm:t>
    </dgm:pt>
    <dgm:pt modelId="{20CDFDF7-CF21-468F-8CCD-E19FCEE74891}">
      <dgm:prSet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AC045E8-5994-459B-930D-F35C1607E8C0}" type="parTrans" cxnId="{99E22B4A-78DE-4E24-8436-BE116C6546A5}">
      <dgm:prSet/>
      <dgm:spPr/>
      <dgm:t>
        <a:bodyPr/>
        <a:lstStyle/>
        <a:p>
          <a:endParaRPr lang="en-US"/>
        </a:p>
      </dgm:t>
    </dgm:pt>
    <dgm:pt modelId="{7AB6F82F-4323-4F0E-B0C7-1EB741ACC75A}" type="sibTrans" cxnId="{99E22B4A-78DE-4E24-8436-BE116C6546A5}">
      <dgm:prSet/>
      <dgm:spPr/>
      <dgm:t>
        <a:bodyPr/>
        <a:lstStyle/>
        <a:p>
          <a:endParaRPr lang="en-US"/>
        </a:p>
      </dgm:t>
    </dgm:pt>
    <dgm:pt modelId="{A8548603-29F1-43F3-9984-8CAACD9B5D13}">
      <dgm:prSet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31A4FAE-8F8C-484F-8572-CDF22D6C8328}" type="parTrans" cxnId="{76B8E5F9-987C-4347-B80D-1266272260BA}">
      <dgm:prSet/>
      <dgm:spPr/>
      <dgm:t>
        <a:bodyPr/>
        <a:lstStyle/>
        <a:p>
          <a:endParaRPr lang="en-US"/>
        </a:p>
      </dgm:t>
    </dgm:pt>
    <dgm:pt modelId="{BB29FA31-D51F-4E35-8F9E-6F867EB84943}" type="sibTrans" cxnId="{76B8E5F9-987C-4347-B80D-1266272260BA}">
      <dgm:prSet/>
      <dgm:spPr/>
      <dgm:t>
        <a:bodyPr/>
        <a:lstStyle/>
        <a:p>
          <a:endParaRPr lang="en-US"/>
        </a:p>
      </dgm:t>
    </dgm:pt>
    <dgm:pt modelId="{5BCCE23E-8650-4D00-B14B-7D0D6FF61DB8}">
      <dgm:prSet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E7747A2-1B0E-4A41-B97B-C64A2E9CE0E6}" type="parTrans" cxnId="{BD5DFA10-DF8E-41D1-8710-0F799B82C024}">
      <dgm:prSet/>
      <dgm:spPr/>
      <dgm:t>
        <a:bodyPr/>
        <a:lstStyle/>
        <a:p>
          <a:endParaRPr lang="en-US"/>
        </a:p>
      </dgm:t>
    </dgm:pt>
    <dgm:pt modelId="{40EC9F2C-540E-49C4-8695-8934FC0B47F0}" type="sibTrans" cxnId="{BD5DFA10-DF8E-41D1-8710-0F799B82C024}">
      <dgm:prSet/>
      <dgm:spPr/>
      <dgm:t>
        <a:bodyPr/>
        <a:lstStyle/>
        <a:p>
          <a:endParaRPr lang="en-US"/>
        </a:p>
      </dgm:t>
    </dgm:pt>
    <dgm:pt modelId="{10023CAA-26DD-455B-8711-62D27841536C}">
      <dgm:prSet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endParaRPr lang="en-US" b="0"/>
        </a:p>
      </dgm:t>
    </dgm:pt>
    <dgm:pt modelId="{05FA5CA7-B49C-4E0C-8152-B448D5C309AB}" type="parTrans" cxnId="{5D49E456-CF99-4A1C-B8FB-A83CF728ACB1}">
      <dgm:prSet/>
      <dgm:spPr/>
      <dgm:t>
        <a:bodyPr/>
        <a:lstStyle/>
        <a:p>
          <a:endParaRPr lang="en-US"/>
        </a:p>
      </dgm:t>
    </dgm:pt>
    <dgm:pt modelId="{887BF70D-D2AA-419C-8553-DE86E2BAA756}" type="sibTrans" cxnId="{5D49E456-CF99-4A1C-B8FB-A83CF728ACB1}">
      <dgm:prSet/>
      <dgm:spPr/>
      <dgm:t>
        <a:bodyPr/>
        <a:lstStyle/>
        <a:p>
          <a:endParaRPr lang="en-US"/>
        </a:p>
      </dgm:t>
    </dgm:pt>
    <dgm:pt modelId="{7A86F754-9F50-4A8E-9665-7E374B76F63F}" type="pres">
      <dgm:prSet presAssocID="{A11237EE-4B1E-4587-8EA4-04737BD6A72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EC0A64A-FD20-4CD4-8173-99E3DA4BA9F8}" type="pres">
      <dgm:prSet presAssocID="{3EBC7BE1-C4A5-4A53-B13D-574437D70EA1}" presName="composite" presStyleCnt="0"/>
      <dgm:spPr/>
    </dgm:pt>
    <dgm:pt modelId="{AEB0A9E1-82AA-4236-B765-EB21F8142E5C}" type="pres">
      <dgm:prSet presAssocID="{3EBC7BE1-C4A5-4A53-B13D-574437D70EA1}" presName="bentUpArrow1" presStyleLbl="alignImgPlace1" presStyleIdx="0" presStyleCnt="4"/>
      <dgm:spPr/>
    </dgm:pt>
    <dgm:pt modelId="{780D7C1E-B847-4054-9F1C-37979CD2F932}" type="pres">
      <dgm:prSet presAssocID="{3EBC7BE1-C4A5-4A53-B13D-574437D70EA1}" presName="ParentText" presStyleLbl="node1" presStyleIdx="0" presStyleCnt="5" custScaleX="127210" custScaleY="1048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FA6FF-FBC7-4B08-B617-29D67ADFE81D}" type="pres">
      <dgm:prSet presAssocID="{3EBC7BE1-C4A5-4A53-B13D-574437D70EA1}" presName="ChildText" presStyleLbl="revTx" presStyleIdx="0" presStyleCnt="5" custScaleX="210205" custLinFactX="7276" custLinFactNeighborX="100000" custLinFactNeighborY="7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41A59-B0EA-4A3E-932C-AE8B8BA7F1D5}" type="pres">
      <dgm:prSet presAssocID="{B275181F-96C9-446B-B4D3-6CAC78C5F499}" presName="sibTrans" presStyleCnt="0"/>
      <dgm:spPr/>
    </dgm:pt>
    <dgm:pt modelId="{8DBD39EC-C1D7-476B-8F06-4F8720FA4FA5}" type="pres">
      <dgm:prSet presAssocID="{2E3A81B9-7755-4366-889D-4BB880FF7049}" presName="composite" presStyleCnt="0"/>
      <dgm:spPr/>
    </dgm:pt>
    <dgm:pt modelId="{0829D0ED-056E-4EA7-840E-835DE66F4675}" type="pres">
      <dgm:prSet presAssocID="{2E3A81B9-7755-4366-889D-4BB880FF7049}" presName="bentUpArrow1" presStyleLbl="alignImgPlace1" presStyleIdx="1" presStyleCnt="4"/>
      <dgm:spPr/>
    </dgm:pt>
    <dgm:pt modelId="{333029C5-14C5-4516-BB89-BD6B56804F9B}" type="pres">
      <dgm:prSet presAssocID="{2E3A81B9-7755-4366-889D-4BB880FF7049}" presName="ParentText" presStyleLbl="node1" presStyleIdx="1" presStyleCnt="5" custScaleX="126418" custScaleY="998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5D814-4329-40C3-A4D1-34FC994887AD}" type="pres">
      <dgm:prSet presAssocID="{2E3A81B9-7755-4366-889D-4BB880FF7049}" presName="ChildText" presStyleLbl="revTx" presStyleIdx="1" presStyleCnt="5" custScaleX="213832" custLinFactNeighborX="99839" custLinFactNeighborY="105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E1E6F-3279-4CBF-837B-F4048F3A2CEA}" type="pres">
      <dgm:prSet presAssocID="{224C75B8-71B5-4649-BD00-394CF5DFFF28}" presName="sibTrans" presStyleCnt="0"/>
      <dgm:spPr/>
    </dgm:pt>
    <dgm:pt modelId="{A53099D1-C04A-49B6-ABB8-65E2723F24A8}" type="pres">
      <dgm:prSet presAssocID="{64EF3CE1-C60B-46C5-8D7F-50E7BA37EC73}" presName="composite" presStyleCnt="0"/>
      <dgm:spPr/>
    </dgm:pt>
    <dgm:pt modelId="{CF142716-BC61-48A0-8DB7-D85E5868066A}" type="pres">
      <dgm:prSet presAssocID="{64EF3CE1-C60B-46C5-8D7F-50E7BA37EC73}" presName="bentUpArrow1" presStyleLbl="alignImgPlace1" presStyleIdx="2" presStyleCnt="4"/>
      <dgm:spPr/>
    </dgm:pt>
    <dgm:pt modelId="{C47AB130-CA98-41F6-B41E-6ED947A73D2A}" type="pres">
      <dgm:prSet presAssocID="{64EF3CE1-C60B-46C5-8D7F-50E7BA37EC73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62C60-7E04-40D8-B2CD-35BA627F6B84}" type="pres">
      <dgm:prSet presAssocID="{64EF3CE1-C60B-46C5-8D7F-50E7BA37EC73}" presName="ChildText" presStyleLbl="revTx" presStyleIdx="2" presStyleCnt="5" custScaleX="205043" custLinFactNeighborX="76703" custLinFactNeighborY="63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90E8E-6B20-426A-B0CD-E1BB93F8506D}" type="pres">
      <dgm:prSet presAssocID="{34B497E3-A8F9-4ABB-B1CC-CE017BD81F7A}" presName="sibTrans" presStyleCnt="0"/>
      <dgm:spPr/>
    </dgm:pt>
    <dgm:pt modelId="{824355F0-7B79-40D4-A57B-806C3A318294}" type="pres">
      <dgm:prSet presAssocID="{B93BA867-F666-4D7F-AE84-7DA79D194C68}" presName="composite" presStyleCnt="0"/>
      <dgm:spPr/>
    </dgm:pt>
    <dgm:pt modelId="{909CA3E6-F1FE-4F2B-9B4A-C17630D899FD}" type="pres">
      <dgm:prSet presAssocID="{B93BA867-F666-4D7F-AE84-7DA79D194C68}" presName="bentUpArrow1" presStyleLbl="alignImgPlace1" presStyleIdx="3" presStyleCnt="4" custLinFactNeighborY="0"/>
      <dgm:spPr/>
    </dgm:pt>
    <dgm:pt modelId="{447379BD-F7E8-465A-928C-778488D867F6}" type="pres">
      <dgm:prSet presAssocID="{B93BA867-F666-4D7F-AE84-7DA79D194C68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3D1B1-21D2-4027-B138-8D232A68443C}" type="pres">
      <dgm:prSet presAssocID="{B93BA867-F666-4D7F-AE84-7DA79D194C68}" presName="ChildText" presStyleLbl="revTx" presStyleIdx="3" presStyleCnt="5" custScaleX="220535" custLinFactNeighborX="80441" custLinFactNeighborY="84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90077-A7D4-4306-B537-A2B4AB52DF69}" type="pres">
      <dgm:prSet presAssocID="{4FB62E23-90CC-47E8-8842-C2F0ABF15214}" presName="sibTrans" presStyleCnt="0"/>
      <dgm:spPr/>
    </dgm:pt>
    <dgm:pt modelId="{93759A22-CC6B-4529-B7EA-D7427D72773D}" type="pres">
      <dgm:prSet presAssocID="{F516591A-7B81-4DA6-8B42-426433FFD5D6}" presName="composite" presStyleCnt="0"/>
      <dgm:spPr/>
    </dgm:pt>
    <dgm:pt modelId="{58B1C45A-CFD8-41A5-88D1-D5866CB3EA18}" type="pres">
      <dgm:prSet presAssocID="{F516591A-7B81-4DA6-8B42-426433FFD5D6}" presName="ParentText" presStyleLbl="node1" presStyleIdx="4" presStyleCnt="5" custLinFactNeighborX="-27950" custLinFactNeighborY="-14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FA273-1622-4F96-AD19-28EE960722EC}" type="pres">
      <dgm:prSet presAssocID="{F516591A-7B81-4DA6-8B42-426433FFD5D6}" presName="FinalChildText" presStyleLbl="revTx" presStyleIdx="4" presStyleCnt="5" custScaleX="1817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0E0199-4FE8-4AE7-ABA4-86977E76ECDA}" type="presOf" srcId="{B93BA867-F666-4D7F-AE84-7DA79D194C68}" destId="{447379BD-F7E8-465A-928C-778488D867F6}" srcOrd="0" destOrd="0" presId="urn:microsoft.com/office/officeart/2005/8/layout/StepDownProcess"/>
    <dgm:cxn modelId="{401D2D6B-8A2D-4DFB-A329-1D808CDFE959}" type="presOf" srcId="{86FC09A9-13D1-4054-BECE-171D29F2D4A5}" destId="{3E1FA6FF-FBC7-4B08-B617-29D67ADFE81D}" srcOrd="0" destOrd="0" presId="urn:microsoft.com/office/officeart/2005/8/layout/StepDownProcess"/>
    <dgm:cxn modelId="{A36071BB-4FB2-42E2-8C79-BE0ED8C25E3F}" srcId="{A11237EE-4B1E-4587-8EA4-04737BD6A72A}" destId="{F516591A-7B81-4DA6-8B42-426433FFD5D6}" srcOrd="4" destOrd="0" parTransId="{6E87BCB6-EB9E-431D-8F65-916C3D0821F3}" sibTransId="{C64B2E56-AFF8-4ACC-A159-8230BBB4FC33}"/>
    <dgm:cxn modelId="{3EE7F908-5D40-4FF2-B08A-CE1F9F08F640}" srcId="{A11237EE-4B1E-4587-8EA4-04737BD6A72A}" destId="{3EBC7BE1-C4A5-4A53-B13D-574437D70EA1}" srcOrd="0" destOrd="0" parTransId="{8B60FE8B-D398-4A20-91D1-E189AA96B92A}" sibTransId="{B275181F-96C9-446B-B4D3-6CAC78C5F499}"/>
    <dgm:cxn modelId="{5D49E456-CF99-4A1C-B8FB-A83CF728ACB1}" srcId="{F516591A-7B81-4DA6-8B42-426433FFD5D6}" destId="{10023CAA-26DD-455B-8711-62D27841536C}" srcOrd="0" destOrd="0" parTransId="{05FA5CA7-B49C-4E0C-8152-B448D5C309AB}" sibTransId="{887BF70D-D2AA-419C-8553-DE86E2BAA756}"/>
    <dgm:cxn modelId="{2B0609B3-3D4D-4AD3-B84E-551493A4FFFA}" type="presOf" srcId="{20CDFDF7-CF21-468F-8CCD-E19FCEE74891}" destId="{FCF5D814-4329-40C3-A4D1-34FC994887AD}" srcOrd="0" destOrd="0" presId="urn:microsoft.com/office/officeart/2005/8/layout/StepDownProcess"/>
    <dgm:cxn modelId="{76B8E5F9-987C-4347-B80D-1266272260BA}" srcId="{64EF3CE1-C60B-46C5-8D7F-50E7BA37EC73}" destId="{A8548603-29F1-43F3-9984-8CAACD9B5D13}" srcOrd="0" destOrd="0" parTransId="{031A4FAE-8F8C-484F-8572-CDF22D6C8328}" sibTransId="{BB29FA31-D51F-4E35-8F9E-6F867EB84943}"/>
    <dgm:cxn modelId="{0771353B-5ED7-4029-8E00-5BBF2502C1AA}" srcId="{A11237EE-4B1E-4587-8EA4-04737BD6A72A}" destId="{2E3A81B9-7755-4366-889D-4BB880FF7049}" srcOrd="1" destOrd="0" parTransId="{8084F166-1E39-4161-9674-50F84FF3599F}" sibTransId="{224C75B8-71B5-4649-BD00-394CF5DFFF28}"/>
    <dgm:cxn modelId="{3F27F65F-D6E2-4568-8BFE-26C6289F2693}" type="presOf" srcId="{3EBC7BE1-C4A5-4A53-B13D-574437D70EA1}" destId="{780D7C1E-B847-4054-9F1C-37979CD2F932}" srcOrd="0" destOrd="0" presId="urn:microsoft.com/office/officeart/2005/8/layout/StepDownProcess"/>
    <dgm:cxn modelId="{F055015D-350B-40F4-9F05-D4BF8F2A13FF}" type="presOf" srcId="{2E3A81B9-7755-4366-889D-4BB880FF7049}" destId="{333029C5-14C5-4516-BB89-BD6B56804F9B}" srcOrd="0" destOrd="0" presId="urn:microsoft.com/office/officeart/2005/8/layout/StepDownProcess"/>
    <dgm:cxn modelId="{7592CCEB-7544-46F1-B225-AAC37D3ABF8A}" type="presOf" srcId="{A11237EE-4B1E-4587-8EA4-04737BD6A72A}" destId="{7A86F754-9F50-4A8E-9665-7E374B76F63F}" srcOrd="0" destOrd="0" presId="urn:microsoft.com/office/officeart/2005/8/layout/StepDownProcess"/>
    <dgm:cxn modelId="{99E22B4A-78DE-4E24-8436-BE116C6546A5}" srcId="{2E3A81B9-7755-4366-889D-4BB880FF7049}" destId="{20CDFDF7-CF21-468F-8CCD-E19FCEE74891}" srcOrd="0" destOrd="0" parTransId="{DAC045E8-5994-459B-930D-F35C1607E8C0}" sibTransId="{7AB6F82F-4323-4F0E-B0C7-1EB741ACC75A}"/>
    <dgm:cxn modelId="{EE728CBC-903C-46EF-976E-D80E4761FE4C}" srcId="{A11237EE-4B1E-4587-8EA4-04737BD6A72A}" destId="{64EF3CE1-C60B-46C5-8D7F-50E7BA37EC73}" srcOrd="2" destOrd="0" parTransId="{9A769AD2-8A56-42D9-AFD7-21A2A0B2DD29}" sibTransId="{34B497E3-A8F9-4ABB-B1CC-CE017BD81F7A}"/>
    <dgm:cxn modelId="{8D01A3C3-9932-4BCC-84C6-6E2C7ED16EC1}" type="presOf" srcId="{64EF3CE1-C60B-46C5-8D7F-50E7BA37EC73}" destId="{C47AB130-CA98-41F6-B41E-6ED947A73D2A}" srcOrd="0" destOrd="0" presId="urn:microsoft.com/office/officeart/2005/8/layout/StepDownProcess"/>
    <dgm:cxn modelId="{FFC64792-E919-4E48-A7B7-DE6709C3632F}" type="presOf" srcId="{A8548603-29F1-43F3-9984-8CAACD9B5D13}" destId="{20062C60-7E04-40D8-B2CD-35BA627F6B84}" srcOrd="0" destOrd="0" presId="urn:microsoft.com/office/officeart/2005/8/layout/StepDownProcess"/>
    <dgm:cxn modelId="{99415EDA-8880-4C1D-B157-F24D2E76C3D6}" type="presOf" srcId="{10023CAA-26DD-455B-8711-62D27841536C}" destId="{077FA273-1622-4F96-AD19-28EE960722EC}" srcOrd="0" destOrd="0" presId="urn:microsoft.com/office/officeart/2005/8/layout/StepDownProcess"/>
    <dgm:cxn modelId="{61ADAE47-5FE8-4009-93D2-C84B35F48EB1}" srcId="{A11237EE-4B1E-4587-8EA4-04737BD6A72A}" destId="{B93BA867-F666-4D7F-AE84-7DA79D194C68}" srcOrd="3" destOrd="0" parTransId="{99072E29-5786-48EC-A87D-B7910A467082}" sibTransId="{4FB62E23-90CC-47E8-8842-C2F0ABF15214}"/>
    <dgm:cxn modelId="{BD5DFA10-DF8E-41D1-8710-0F799B82C024}" srcId="{B93BA867-F666-4D7F-AE84-7DA79D194C68}" destId="{5BCCE23E-8650-4D00-B14B-7D0D6FF61DB8}" srcOrd="0" destOrd="0" parTransId="{0E7747A2-1B0E-4A41-B97B-C64A2E9CE0E6}" sibTransId="{40EC9F2C-540E-49C4-8695-8934FC0B47F0}"/>
    <dgm:cxn modelId="{1A083F9F-EF93-421D-9B1C-68016B825B0F}" srcId="{3EBC7BE1-C4A5-4A53-B13D-574437D70EA1}" destId="{86FC09A9-13D1-4054-BECE-171D29F2D4A5}" srcOrd="0" destOrd="0" parTransId="{38EB0D8D-6BC9-42E5-92FD-6FDDA84F5EF7}" sibTransId="{F3D7CA08-E014-4159-A764-E8192AB42002}"/>
    <dgm:cxn modelId="{51FE77D5-876F-4AC1-BFB2-8D9DACFEDAE7}" type="presOf" srcId="{F516591A-7B81-4DA6-8B42-426433FFD5D6}" destId="{58B1C45A-CFD8-41A5-88D1-D5866CB3EA18}" srcOrd="0" destOrd="0" presId="urn:microsoft.com/office/officeart/2005/8/layout/StepDownProcess"/>
    <dgm:cxn modelId="{B63E741F-49AA-40C7-BB96-DD5B96B38C08}" type="presOf" srcId="{5BCCE23E-8650-4D00-B14B-7D0D6FF61DB8}" destId="{2773D1B1-21D2-4027-B138-8D232A68443C}" srcOrd="0" destOrd="0" presId="urn:microsoft.com/office/officeart/2005/8/layout/StepDownProcess"/>
    <dgm:cxn modelId="{5D0E53BB-8193-40B1-8986-935B790C24DA}" type="presParOf" srcId="{7A86F754-9F50-4A8E-9665-7E374B76F63F}" destId="{EEC0A64A-FD20-4CD4-8173-99E3DA4BA9F8}" srcOrd="0" destOrd="0" presId="urn:microsoft.com/office/officeart/2005/8/layout/StepDownProcess"/>
    <dgm:cxn modelId="{CCA7AFEC-C204-4B2C-89B4-55FDD633D493}" type="presParOf" srcId="{EEC0A64A-FD20-4CD4-8173-99E3DA4BA9F8}" destId="{AEB0A9E1-82AA-4236-B765-EB21F8142E5C}" srcOrd="0" destOrd="0" presId="urn:microsoft.com/office/officeart/2005/8/layout/StepDownProcess"/>
    <dgm:cxn modelId="{25F803DB-23AD-4701-99BA-2030C9A5E37B}" type="presParOf" srcId="{EEC0A64A-FD20-4CD4-8173-99E3DA4BA9F8}" destId="{780D7C1E-B847-4054-9F1C-37979CD2F932}" srcOrd="1" destOrd="0" presId="urn:microsoft.com/office/officeart/2005/8/layout/StepDownProcess"/>
    <dgm:cxn modelId="{734207B4-CE3E-46FA-90EA-F1436F01BA22}" type="presParOf" srcId="{EEC0A64A-FD20-4CD4-8173-99E3DA4BA9F8}" destId="{3E1FA6FF-FBC7-4B08-B617-29D67ADFE81D}" srcOrd="2" destOrd="0" presId="urn:microsoft.com/office/officeart/2005/8/layout/StepDownProcess"/>
    <dgm:cxn modelId="{A0DA49B1-7B79-4790-B45F-330619C2FD53}" type="presParOf" srcId="{7A86F754-9F50-4A8E-9665-7E374B76F63F}" destId="{76541A59-B0EA-4A3E-932C-AE8B8BA7F1D5}" srcOrd="1" destOrd="0" presId="urn:microsoft.com/office/officeart/2005/8/layout/StepDownProcess"/>
    <dgm:cxn modelId="{7F7341E4-A876-40EB-AF79-CF729B8A9EF5}" type="presParOf" srcId="{7A86F754-9F50-4A8E-9665-7E374B76F63F}" destId="{8DBD39EC-C1D7-476B-8F06-4F8720FA4FA5}" srcOrd="2" destOrd="0" presId="urn:microsoft.com/office/officeart/2005/8/layout/StepDownProcess"/>
    <dgm:cxn modelId="{3BD2FF9C-1AC7-4BCF-A0F7-A2FEF41E6A99}" type="presParOf" srcId="{8DBD39EC-C1D7-476B-8F06-4F8720FA4FA5}" destId="{0829D0ED-056E-4EA7-840E-835DE66F4675}" srcOrd="0" destOrd="0" presId="urn:microsoft.com/office/officeart/2005/8/layout/StepDownProcess"/>
    <dgm:cxn modelId="{34B09796-A4B4-464F-927C-C72E7DDD6EF4}" type="presParOf" srcId="{8DBD39EC-C1D7-476B-8F06-4F8720FA4FA5}" destId="{333029C5-14C5-4516-BB89-BD6B56804F9B}" srcOrd="1" destOrd="0" presId="urn:microsoft.com/office/officeart/2005/8/layout/StepDownProcess"/>
    <dgm:cxn modelId="{68E6A4A7-E760-455A-B6E7-79A77B3834F4}" type="presParOf" srcId="{8DBD39EC-C1D7-476B-8F06-4F8720FA4FA5}" destId="{FCF5D814-4329-40C3-A4D1-34FC994887AD}" srcOrd="2" destOrd="0" presId="urn:microsoft.com/office/officeart/2005/8/layout/StepDownProcess"/>
    <dgm:cxn modelId="{496BDA98-941E-4FE6-B300-FCA6F56336AA}" type="presParOf" srcId="{7A86F754-9F50-4A8E-9665-7E374B76F63F}" destId="{3D2E1E6F-3279-4CBF-837B-F4048F3A2CEA}" srcOrd="3" destOrd="0" presId="urn:microsoft.com/office/officeart/2005/8/layout/StepDownProcess"/>
    <dgm:cxn modelId="{69606E83-3ED2-4CAE-8DE7-CB85FA8F62DB}" type="presParOf" srcId="{7A86F754-9F50-4A8E-9665-7E374B76F63F}" destId="{A53099D1-C04A-49B6-ABB8-65E2723F24A8}" srcOrd="4" destOrd="0" presId="urn:microsoft.com/office/officeart/2005/8/layout/StepDownProcess"/>
    <dgm:cxn modelId="{39D922AA-3AB6-496A-9219-83D5E62339BB}" type="presParOf" srcId="{A53099D1-C04A-49B6-ABB8-65E2723F24A8}" destId="{CF142716-BC61-48A0-8DB7-D85E5868066A}" srcOrd="0" destOrd="0" presId="urn:microsoft.com/office/officeart/2005/8/layout/StepDownProcess"/>
    <dgm:cxn modelId="{EEDE076D-6ED7-419F-9CA2-87CBECA1FA9F}" type="presParOf" srcId="{A53099D1-C04A-49B6-ABB8-65E2723F24A8}" destId="{C47AB130-CA98-41F6-B41E-6ED947A73D2A}" srcOrd="1" destOrd="0" presId="urn:microsoft.com/office/officeart/2005/8/layout/StepDownProcess"/>
    <dgm:cxn modelId="{5D4732C7-5698-441B-86B7-89DA213EB978}" type="presParOf" srcId="{A53099D1-C04A-49B6-ABB8-65E2723F24A8}" destId="{20062C60-7E04-40D8-B2CD-35BA627F6B84}" srcOrd="2" destOrd="0" presId="urn:microsoft.com/office/officeart/2005/8/layout/StepDownProcess"/>
    <dgm:cxn modelId="{F85F9140-616D-4124-A9A4-1F85FBCCB11F}" type="presParOf" srcId="{7A86F754-9F50-4A8E-9665-7E374B76F63F}" destId="{D1F90E8E-6B20-426A-B0CD-E1BB93F8506D}" srcOrd="5" destOrd="0" presId="urn:microsoft.com/office/officeart/2005/8/layout/StepDownProcess"/>
    <dgm:cxn modelId="{233B5409-30CB-4304-AB82-B46188FBF3AA}" type="presParOf" srcId="{7A86F754-9F50-4A8E-9665-7E374B76F63F}" destId="{824355F0-7B79-40D4-A57B-806C3A318294}" srcOrd="6" destOrd="0" presId="urn:microsoft.com/office/officeart/2005/8/layout/StepDownProcess"/>
    <dgm:cxn modelId="{E4C9617C-C59A-4238-BCDF-A84152A690C8}" type="presParOf" srcId="{824355F0-7B79-40D4-A57B-806C3A318294}" destId="{909CA3E6-F1FE-4F2B-9B4A-C17630D899FD}" srcOrd="0" destOrd="0" presId="urn:microsoft.com/office/officeart/2005/8/layout/StepDownProcess"/>
    <dgm:cxn modelId="{A6A232C1-1F39-4FF4-841A-B4C9FEDF8F91}" type="presParOf" srcId="{824355F0-7B79-40D4-A57B-806C3A318294}" destId="{447379BD-F7E8-465A-928C-778488D867F6}" srcOrd="1" destOrd="0" presId="urn:microsoft.com/office/officeart/2005/8/layout/StepDownProcess"/>
    <dgm:cxn modelId="{473BCAC8-0B18-45EF-BD21-2331216D3206}" type="presParOf" srcId="{824355F0-7B79-40D4-A57B-806C3A318294}" destId="{2773D1B1-21D2-4027-B138-8D232A68443C}" srcOrd="2" destOrd="0" presId="urn:microsoft.com/office/officeart/2005/8/layout/StepDownProcess"/>
    <dgm:cxn modelId="{F44B2DA2-DAA5-4691-A59B-CD85216AA3D3}" type="presParOf" srcId="{7A86F754-9F50-4A8E-9665-7E374B76F63F}" destId="{1CB90077-A7D4-4306-B537-A2B4AB52DF69}" srcOrd="7" destOrd="0" presId="urn:microsoft.com/office/officeart/2005/8/layout/StepDownProcess"/>
    <dgm:cxn modelId="{7E89A617-B192-4F8B-8ECA-0D6BED87CBE1}" type="presParOf" srcId="{7A86F754-9F50-4A8E-9665-7E374B76F63F}" destId="{93759A22-CC6B-4529-B7EA-D7427D72773D}" srcOrd="8" destOrd="0" presId="urn:microsoft.com/office/officeart/2005/8/layout/StepDownProcess"/>
    <dgm:cxn modelId="{F4A4EF99-DEBF-42D2-9834-72A28C857DB5}" type="presParOf" srcId="{93759A22-CC6B-4529-B7EA-D7427D72773D}" destId="{58B1C45A-CFD8-41A5-88D1-D5866CB3EA18}" srcOrd="0" destOrd="0" presId="urn:microsoft.com/office/officeart/2005/8/layout/StepDownProcess"/>
    <dgm:cxn modelId="{FF6E577E-8068-4D04-BD6A-277BC1730091}" type="presParOf" srcId="{93759A22-CC6B-4529-B7EA-D7427D72773D}" destId="{077FA273-1622-4F96-AD19-28EE960722E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0A9E1-82AA-4236-B765-EB21F8142E5C}">
      <dsp:nvSpPr>
        <dsp:cNvPr id="0" name=""/>
        <dsp:cNvSpPr/>
      </dsp:nvSpPr>
      <dsp:spPr>
        <a:xfrm rot="5400000">
          <a:off x="382952" y="932995"/>
          <a:ext cx="766408" cy="8725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D7C1E-B847-4054-9F1C-37979CD2F932}">
      <dsp:nvSpPr>
        <dsp:cNvPr id="0" name=""/>
        <dsp:cNvSpPr/>
      </dsp:nvSpPr>
      <dsp:spPr>
        <a:xfrm>
          <a:off x="4372" y="61521"/>
          <a:ext cx="1641238" cy="946875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/>
        </a:p>
      </dsp:txBody>
      <dsp:txXfrm>
        <a:off x="50603" y="107752"/>
        <a:ext cx="1548776" cy="854413"/>
      </dsp:txXfrm>
    </dsp:sp>
    <dsp:sp modelId="{3E1FA6FF-FBC7-4B08-B617-29D67ADFE81D}">
      <dsp:nvSpPr>
        <dsp:cNvPr id="0" name=""/>
        <dsp:cNvSpPr/>
      </dsp:nvSpPr>
      <dsp:spPr>
        <a:xfrm>
          <a:off x="1959654" y="174882"/>
          <a:ext cx="1972468" cy="729912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</dsp:txBody>
      <dsp:txXfrm>
        <a:off x="1959654" y="174882"/>
        <a:ext cx="1972468" cy="729912"/>
      </dsp:txXfrm>
    </dsp:sp>
    <dsp:sp modelId="{0829D0ED-056E-4EA7-840E-835DE66F4675}">
      <dsp:nvSpPr>
        <dsp:cNvPr id="0" name=""/>
        <dsp:cNvSpPr/>
      </dsp:nvSpPr>
      <dsp:spPr>
        <a:xfrm rot="5400000">
          <a:off x="1779981" y="1946988"/>
          <a:ext cx="766408" cy="8725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029C5-14C5-4516-BB89-BD6B56804F9B}">
      <dsp:nvSpPr>
        <dsp:cNvPr id="0" name=""/>
        <dsp:cNvSpPr/>
      </dsp:nvSpPr>
      <dsp:spPr>
        <a:xfrm>
          <a:off x="1406510" y="1097878"/>
          <a:ext cx="1631020" cy="902145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 dirty="0"/>
        </a:p>
      </dsp:txBody>
      <dsp:txXfrm>
        <a:off x="1450557" y="1141925"/>
        <a:ext cx="1542926" cy="814051"/>
      </dsp:txXfrm>
    </dsp:sp>
    <dsp:sp modelId="{FCF5D814-4329-40C3-A4D1-34FC994887AD}">
      <dsp:nvSpPr>
        <dsp:cNvPr id="0" name=""/>
        <dsp:cNvSpPr/>
      </dsp:nvSpPr>
      <dsp:spPr>
        <a:xfrm>
          <a:off x="3269880" y="1260186"/>
          <a:ext cx="2006502" cy="729912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/>
        </a:p>
      </dsp:txBody>
      <dsp:txXfrm>
        <a:off x="3269880" y="1260186"/>
        <a:ext cx="2006502" cy="729912"/>
      </dsp:txXfrm>
    </dsp:sp>
    <dsp:sp modelId="{CF142716-BC61-48A0-8DB7-D85E5868066A}">
      <dsp:nvSpPr>
        <dsp:cNvPr id="0" name=""/>
        <dsp:cNvSpPr/>
      </dsp:nvSpPr>
      <dsp:spPr>
        <a:xfrm rot="5400000">
          <a:off x="3011700" y="2961450"/>
          <a:ext cx="766408" cy="8725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AB130-CA98-41F6-B41E-6ED947A73D2A}">
      <dsp:nvSpPr>
        <dsp:cNvPr id="0" name=""/>
        <dsp:cNvSpPr/>
      </dsp:nvSpPr>
      <dsp:spPr>
        <a:xfrm>
          <a:off x="2808648" y="2111871"/>
          <a:ext cx="1290180" cy="903084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2852741" y="2155964"/>
        <a:ext cx="1201994" cy="814898"/>
      </dsp:txXfrm>
    </dsp:sp>
    <dsp:sp modelId="{20062C60-7E04-40D8-B2CD-35BA627F6B84}">
      <dsp:nvSpPr>
        <dsp:cNvPr id="0" name=""/>
        <dsp:cNvSpPr/>
      </dsp:nvSpPr>
      <dsp:spPr>
        <a:xfrm>
          <a:off x="4325737" y="2243985"/>
          <a:ext cx="1924030" cy="729912"/>
        </a:xfrm>
        <a:prstGeom prst="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/>
        </a:p>
      </dsp:txBody>
      <dsp:txXfrm>
        <a:off x="4325737" y="2243985"/>
        <a:ext cx="1924030" cy="729912"/>
      </dsp:txXfrm>
    </dsp:sp>
    <dsp:sp modelId="{909CA3E6-F1FE-4F2B-9B4A-C17630D899FD}">
      <dsp:nvSpPr>
        <dsp:cNvPr id="0" name=""/>
        <dsp:cNvSpPr/>
      </dsp:nvSpPr>
      <dsp:spPr>
        <a:xfrm rot="5400000">
          <a:off x="4413838" y="3975912"/>
          <a:ext cx="766408" cy="8725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379BD-F7E8-465A-928C-778488D867F6}">
      <dsp:nvSpPr>
        <dsp:cNvPr id="0" name=""/>
        <dsp:cNvSpPr/>
      </dsp:nvSpPr>
      <dsp:spPr>
        <a:xfrm>
          <a:off x="4210786" y="3126333"/>
          <a:ext cx="1290180" cy="903084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/>
        </a:p>
      </dsp:txBody>
      <dsp:txXfrm>
        <a:off x="4254879" y="3170426"/>
        <a:ext cx="1201994" cy="814898"/>
      </dsp:txXfrm>
    </dsp:sp>
    <dsp:sp modelId="{2773D1B1-21D2-4027-B138-8D232A68443C}">
      <dsp:nvSpPr>
        <dsp:cNvPr id="0" name=""/>
        <dsp:cNvSpPr/>
      </dsp:nvSpPr>
      <dsp:spPr>
        <a:xfrm>
          <a:off x="5690265" y="3273775"/>
          <a:ext cx="2069400" cy="729912"/>
        </a:xfrm>
        <a:prstGeom prst="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/>
        </a:p>
      </dsp:txBody>
      <dsp:txXfrm>
        <a:off x="5690265" y="3273775"/>
        <a:ext cx="2069400" cy="729912"/>
      </dsp:txXfrm>
    </dsp:sp>
    <dsp:sp modelId="{58B1C45A-CFD8-41A5-88D1-D5866CB3EA18}">
      <dsp:nvSpPr>
        <dsp:cNvPr id="0" name=""/>
        <dsp:cNvSpPr/>
      </dsp:nvSpPr>
      <dsp:spPr>
        <a:xfrm>
          <a:off x="5252318" y="4127917"/>
          <a:ext cx="1290180" cy="903084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/>
        </a:p>
      </dsp:txBody>
      <dsp:txXfrm>
        <a:off x="5296411" y="4172010"/>
        <a:ext cx="1201994" cy="814898"/>
      </dsp:txXfrm>
    </dsp:sp>
    <dsp:sp modelId="{077FA273-1622-4F96-AD19-28EE960722EC}">
      <dsp:nvSpPr>
        <dsp:cNvPr id="0" name=""/>
        <dsp:cNvSpPr/>
      </dsp:nvSpPr>
      <dsp:spPr>
        <a:xfrm>
          <a:off x="6519336" y="4226924"/>
          <a:ext cx="1705890" cy="729912"/>
        </a:xfrm>
        <a:prstGeom prst="rect">
          <a:avLst/>
        </a:prstGeom>
        <a:blipFill rotWithShape="0">
          <a:blip xmlns:r="http://schemas.openxmlformats.org/officeDocument/2006/relationships" r:embed="rId10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b="0" kern="1200"/>
        </a:p>
      </dsp:txBody>
      <dsp:txXfrm>
        <a:off x="6519336" y="4226924"/>
        <a:ext cx="1705890" cy="729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151B-2469-45A2-B268-8A683C88906B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A17D-6293-4077-8A5D-F4641F2D2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25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151B-2469-45A2-B268-8A683C88906B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A17D-6293-4077-8A5D-F4641F2D2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62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151B-2469-45A2-B268-8A683C88906B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A17D-6293-4077-8A5D-F4641F2D2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3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151B-2469-45A2-B268-8A683C88906B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A17D-6293-4077-8A5D-F4641F2D2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35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151B-2469-45A2-B268-8A683C88906B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A17D-6293-4077-8A5D-F4641F2D2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12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151B-2469-45A2-B268-8A683C88906B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A17D-6293-4077-8A5D-F4641F2D2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151B-2469-45A2-B268-8A683C88906B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A17D-6293-4077-8A5D-F4641F2D2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4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151B-2469-45A2-B268-8A683C88906B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A17D-6293-4077-8A5D-F4641F2D2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3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151B-2469-45A2-B268-8A683C88906B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A17D-6293-4077-8A5D-F4641F2D2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151B-2469-45A2-B268-8A683C88906B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A17D-6293-4077-8A5D-F4641F2D2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3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151B-2469-45A2-B268-8A683C88906B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A17D-6293-4077-8A5D-F4641F2D2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6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9151B-2469-45A2-B268-8A683C88906B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9A17D-6293-4077-8A5D-F4641F2D2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335" y="221748"/>
            <a:ext cx="11075831" cy="136235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solidFill>
                <a:srgbClr val="CC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aplication soft w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3623" y="1815653"/>
            <a:ext cx="4438340" cy="3962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" y="1823972"/>
            <a:ext cx="7039602" cy="410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46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ch ski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611" y="1589467"/>
            <a:ext cx="6079067" cy="3419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1211" y="675067"/>
            <a:ext cx="42672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চিত্রে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দেখতে পাচ্ছ?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111" y="5520256"/>
            <a:ext cx="25527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ফোন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285" y="198013"/>
            <a:ext cx="216589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/>
              </a:rPr>
              <a:t>পাঠ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বিশ্লেষণ</a:t>
            </a:r>
            <a:endParaRPr lang="en-US" sz="3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76276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1328" y="528935"/>
            <a:ext cx="325667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ফো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..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24907196"/>
              </p:ext>
            </p:extLst>
          </p:nvPr>
        </p:nvGraphicFramePr>
        <p:xfrm>
          <a:off x="1202028" y="1268568"/>
          <a:ext cx="8229600" cy="5105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6285" y="198013"/>
            <a:ext cx="216589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/>
              </a:rPr>
              <a:t>পাঠ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বিশ্লেষণ</a:t>
            </a:r>
            <a:endParaRPr lang="en-US" sz="3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914353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5326" y="540914"/>
            <a:ext cx="2710912" cy="7469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77082" y="4930575"/>
            <a:ext cx="5867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স্মার্টফোনের কয়েকটি ব্যবহার উল্লেখ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838" y="2027261"/>
            <a:ext cx="35337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638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7484" y="355785"/>
            <a:ext cx="1844298" cy="923330"/>
          </a:xfrm>
          <a:prstGeom prst="rect">
            <a:avLst/>
          </a:prstGeom>
          <a:solidFill>
            <a:schemeClr val="accent6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/>
              </a:rPr>
              <a:t>সমাধান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619973" y="3854143"/>
            <a:ext cx="5339862" cy="2718375"/>
            <a:chOff x="609600" y="2539425"/>
            <a:chExt cx="5339862" cy="2718375"/>
          </a:xfrm>
        </p:grpSpPr>
        <p:sp>
          <p:nvSpPr>
            <p:cNvPr id="4" name="TextBox 3"/>
            <p:cNvSpPr txBox="1"/>
            <p:nvPr/>
          </p:nvSpPr>
          <p:spPr>
            <a:xfrm>
              <a:off x="609600" y="3072825"/>
              <a:ext cx="4958862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২।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জিপিএস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এর মাধ্যমে পথ চেনা যায়।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09600" y="2539425"/>
              <a:ext cx="5339862" cy="2718375"/>
              <a:chOff x="609600" y="2539425"/>
              <a:chExt cx="5339862" cy="2718375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761999" y="2539425"/>
                <a:ext cx="5035063" cy="5847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১। মোবাইল ফোনে গান শোনা যায়।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09600" y="3606225"/>
                <a:ext cx="5339862" cy="5847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৩। রেডিওতে গান শোনা যায়।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67862" y="4139625"/>
                <a:ext cx="4132385" cy="5847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৪। মোবাইলে ছবি তোলা যায়।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62000" y="4673025"/>
                <a:ext cx="4654062" cy="5847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৫। মোবাইলে গেম খেলা যায়।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3042865" y="3059133"/>
            <a:ext cx="1752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সম্ভাব্য উত্তর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435" y="817450"/>
            <a:ext cx="4572000" cy="303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1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918-modem-1l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t="50000" b="13333"/>
          <a:stretch>
            <a:fillRect/>
          </a:stretch>
        </p:blipFill>
        <p:spPr>
          <a:xfrm>
            <a:off x="4711522" y="512322"/>
            <a:ext cx="3886200" cy="1424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63722" y="675067"/>
            <a:ext cx="1447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মোডেম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1144" y="6128649"/>
            <a:ext cx="8458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মোডেম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বিভিন্ন ওয়েব সাইডে বিচরণ করা যায়।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18000" r="8000" b="18000"/>
          <a:stretch/>
        </p:blipFill>
        <p:spPr>
          <a:xfrm>
            <a:off x="2403830" y="2323384"/>
            <a:ext cx="5460869" cy="34949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56285" y="198013"/>
            <a:ext cx="216589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/>
              </a:rPr>
              <a:t>পাঠ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বিশ্লেষণ</a:t>
            </a:r>
            <a:endParaRPr lang="en-US" sz="3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634990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5697105" y="1465974"/>
            <a:ext cx="5235733" cy="4832947"/>
            <a:chOff x="3713758" y="1649144"/>
            <a:chExt cx="5235733" cy="483294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3758" y="5197339"/>
              <a:ext cx="1331280" cy="1109488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3798195" y="1649144"/>
              <a:ext cx="5151296" cy="4832947"/>
              <a:chOff x="3798195" y="1649144"/>
              <a:chExt cx="5151296" cy="483294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5816" y="4527824"/>
                <a:ext cx="941125" cy="784333"/>
              </a:xfrm>
              <a:prstGeom prst="rect">
                <a:avLst/>
              </a:prstGeom>
            </p:spPr>
          </p:pic>
          <p:grpSp>
            <p:nvGrpSpPr>
              <p:cNvPr id="26" name="Group 25"/>
              <p:cNvGrpSpPr/>
              <p:nvPr/>
            </p:nvGrpSpPr>
            <p:grpSpPr>
              <a:xfrm>
                <a:off x="3798195" y="1649144"/>
                <a:ext cx="5151296" cy="4832947"/>
                <a:chOff x="3798195" y="1826268"/>
                <a:chExt cx="5151296" cy="4832947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93913" y="2695689"/>
                  <a:ext cx="941125" cy="784333"/>
                </a:xfrm>
                <a:prstGeom prst="rect">
                  <a:avLst/>
                </a:prstGeom>
              </p:spPr>
            </p:pic>
            <p:grpSp>
              <p:nvGrpSpPr>
                <p:cNvPr id="25" name="Group 24"/>
                <p:cNvGrpSpPr/>
                <p:nvPr/>
              </p:nvGrpSpPr>
              <p:grpSpPr>
                <a:xfrm>
                  <a:off x="3798195" y="1826268"/>
                  <a:ext cx="5151296" cy="4832947"/>
                  <a:chOff x="3798484" y="1925683"/>
                  <a:chExt cx="5151296" cy="4832947"/>
                </a:xfrm>
              </p:grpSpPr>
              <p:pic>
                <p:nvPicPr>
                  <p:cNvPr id="6" name="Picture 5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444669" y="2451586"/>
                    <a:ext cx="941125" cy="784333"/>
                  </a:xfrm>
                  <a:prstGeom prst="rect">
                    <a:avLst/>
                  </a:prstGeom>
                </p:spPr>
              </p:pic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669488" y="4876800"/>
                    <a:ext cx="941125" cy="784333"/>
                  </a:xfrm>
                  <a:prstGeom prst="rect">
                    <a:avLst/>
                  </a:prstGeom>
                </p:spPr>
              </p:pic>
              <p:sp>
                <p:nvSpPr>
                  <p:cNvPr id="10" name="Freeform 9"/>
                  <p:cNvSpPr/>
                  <p:nvPr/>
                </p:nvSpPr>
                <p:spPr>
                  <a:xfrm>
                    <a:off x="4115963" y="1925683"/>
                    <a:ext cx="4833817" cy="2617310"/>
                  </a:xfrm>
                  <a:custGeom>
                    <a:avLst/>
                    <a:gdLst>
                      <a:gd name="connsiteX0" fmla="*/ 1432009 w 4574735"/>
                      <a:gd name="connsiteY0" fmla="*/ 0 h 3571875"/>
                      <a:gd name="connsiteX1" fmla="*/ 123714 w 4574735"/>
                      <a:gd name="connsiteY1" fmla="*/ 2504050 h 3571875"/>
                      <a:gd name="connsiteX2" fmla="*/ 4161142 w 4574735"/>
                      <a:gd name="connsiteY2" fmla="*/ 3488788 h 3571875"/>
                      <a:gd name="connsiteX3" fmla="*/ 4442496 w 4574735"/>
                      <a:gd name="connsiteY3" fmla="*/ 3516924 h 3571875"/>
                      <a:gd name="connsiteX4" fmla="*/ 4442496 w 4574735"/>
                      <a:gd name="connsiteY4" fmla="*/ 3516924 h 3571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74735" h="3571875">
                        <a:moveTo>
                          <a:pt x="1432009" y="0"/>
                        </a:moveTo>
                        <a:cubicBezTo>
                          <a:pt x="550434" y="961292"/>
                          <a:pt x="-331141" y="1922585"/>
                          <a:pt x="123714" y="2504050"/>
                        </a:cubicBezTo>
                        <a:cubicBezTo>
                          <a:pt x="578569" y="3085515"/>
                          <a:pt x="3441345" y="3319976"/>
                          <a:pt x="4161142" y="3488788"/>
                        </a:cubicBezTo>
                        <a:cubicBezTo>
                          <a:pt x="4880939" y="3657600"/>
                          <a:pt x="4442496" y="3516924"/>
                          <a:pt x="4442496" y="3516924"/>
                        </a:cubicBezTo>
                        <a:lnTo>
                          <a:pt x="4442496" y="3516924"/>
                        </a:lnTo>
                      </a:path>
                    </a:pathLst>
                  </a:cu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12" name="Arc 11"/>
                  <p:cNvSpPr/>
                  <p:nvPr/>
                </p:nvSpPr>
                <p:spPr>
                  <a:xfrm rot="922030">
                    <a:off x="3798484" y="3867864"/>
                    <a:ext cx="634955" cy="2890766"/>
                  </a:xfrm>
                  <a:prstGeom prst="arc">
                    <a:avLst>
                      <a:gd name="adj1" fmla="val 16200000"/>
                      <a:gd name="adj2" fmla="val 2353806"/>
                    </a:avLst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4" name="Straight Connector 13"/>
                  <p:cNvCxnSpPr/>
                  <p:nvPr/>
                </p:nvCxnSpPr>
                <p:spPr>
                  <a:xfrm flipH="1">
                    <a:off x="5728363" y="4209186"/>
                    <a:ext cx="224280" cy="667614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 flipH="1">
                    <a:off x="7319520" y="4342523"/>
                    <a:ext cx="224280" cy="667614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>
                    <a:stCxn id="6" idx="2"/>
                  </p:cNvCxnSpPr>
                  <p:nvPr/>
                </p:nvCxnSpPr>
                <p:spPr>
                  <a:xfrm flipH="1">
                    <a:off x="5718104" y="3235919"/>
                    <a:ext cx="197128" cy="955081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 flipH="1">
                    <a:off x="7431660" y="3456711"/>
                    <a:ext cx="217204" cy="900275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0" name="TextBox 19"/>
          <p:cNvSpPr txBox="1"/>
          <p:nvPr/>
        </p:nvSpPr>
        <p:spPr>
          <a:xfrm>
            <a:off x="3727593" y="573409"/>
            <a:ext cx="264625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6285" y="198013"/>
            <a:ext cx="216589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/>
              </a:rPr>
              <a:t>পাঠ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বিশ্লেষণ</a:t>
            </a:r>
            <a:endParaRPr lang="en-US" sz="3600" dirty="0">
              <a:latin typeface="NikoshBAN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72106" y="1691606"/>
            <a:ext cx="3761568" cy="3305336"/>
            <a:chOff x="451314" y="1465974"/>
            <a:chExt cx="3761568" cy="33053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14" y="3986977"/>
              <a:ext cx="941125" cy="784333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631482" y="1465974"/>
              <a:ext cx="3581400" cy="3304591"/>
              <a:chOff x="381000" y="1430098"/>
              <a:chExt cx="3581400" cy="3304591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7683" y="1524462"/>
                <a:ext cx="941125" cy="784333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3323" y="1430098"/>
                <a:ext cx="941125" cy="784333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3665" y="3950356"/>
                <a:ext cx="941125" cy="784333"/>
              </a:xfrm>
              <a:prstGeom prst="rect">
                <a:avLst/>
              </a:prstGeom>
            </p:spPr>
          </p:pic>
          <p:cxnSp>
            <p:nvCxnSpPr>
              <p:cNvPr id="11" name="Straight Connector 10"/>
              <p:cNvCxnSpPr/>
              <p:nvPr/>
            </p:nvCxnSpPr>
            <p:spPr>
              <a:xfrm flipH="1">
                <a:off x="381000" y="3031896"/>
                <a:ext cx="3581400" cy="11881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1205342" y="2210262"/>
                <a:ext cx="217204" cy="90027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2581215" y="2161311"/>
                <a:ext cx="217204" cy="90027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2581215" y="3061586"/>
                <a:ext cx="197128" cy="95508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763295" y="3110537"/>
                <a:ext cx="197128" cy="95508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07738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5334000"/>
            <a:ext cx="73152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স্যটেলাইট ব্যবহার করে পৃথিবীর এক প্রান্ত থেকে অন্য প্রান্তে তথ্য পাঠা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নো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যায়।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6214" y="568710"/>
            <a:ext cx="3657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চিত্রে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দেখতে পাচ্ছ?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atellite_dish_transmit_md_w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3025" y="1649569"/>
            <a:ext cx="3105150" cy="310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atellite-tv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9783" y="1504682"/>
            <a:ext cx="3810000" cy="2876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6285" y="198013"/>
            <a:ext cx="216589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/>
              </a:rPr>
              <a:t>পাঠ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বিশ্লেষণ</a:t>
            </a:r>
            <a:endParaRPr lang="en-US" sz="3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925008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682" y="5295809"/>
            <a:ext cx="8458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স্যা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টেলাইট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সিগ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ন্যা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লটি গ্রহ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অন্য দিকে পাঠিয়ে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9582" y="543580"/>
            <a:ext cx="32004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চিত্রে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দেখতে পাচ্ছ?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66552" y="1318812"/>
            <a:ext cx="6034138" cy="3579802"/>
            <a:chOff x="1214881" y="914400"/>
            <a:chExt cx="5900393" cy="5029200"/>
          </a:xfrm>
        </p:grpSpPr>
        <p:pic>
          <p:nvPicPr>
            <p:cNvPr id="5" name="Picture 4" descr="satalit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4881" y="914400"/>
              <a:ext cx="5900393" cy="5029200"/>
            </a:xfrm>
            <a:prstGeom prst="rect">
              <a:avLst/>
            </a:prstGeom>
          </p:spPr>
        </p:pic>
        <p:pic>
          <p:nvPicPr>
            <p:cNvPr id="6" name="Picture 5" descr="120px-Horn_loudspeaker_animation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8931642">
              <a:off x="1716761" y="2003509"/>
              <a:ext cx="2478445" cy="836143"/>
            </a:xfrm>
            <a:prstGeom prst="rect">
              <a:avLst/>
            </a:prstGeom>
          </p:spPr>
        </p:pic>
        <p:pic>
          <p:nvPicPr>
            <p:cNvPr id="7" name="Picture 6" descr="120px-Horn_loudspeaker_animation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3366613">
              <a:off x="3987296" y="2354017"/>
              <a:ext cx="2834296" cy="83614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56285" y="198013"/>
            <a:ext cx="216589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/>
              </a:rPr>
              <a:t>পাঠ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বিশ্লেষণ</a:t>
            </a:r>
            <a:endParaRPr lang="en-US" sz="3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73524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6649" y="613511"/>
            <a:ext cx="3429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এক সময় তথ্য পাঠানো হত-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lectricit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8645" y="1798194"/>
            <a:ext cx="4051685" cy="3540847"/>
          </a:xfrm>
          <a:prstGeom prst="rect">
            <a:avLst/>
          </a:prstGeom>
        </p:spPr>
      </p:pic>
      <p:pic>
        <p:nvPicPr>
          <p:cNvPr id="4" name="Picture 3" descr="pb_1fjo1380097828.j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0699" y="1502642"/>
            <a:ext cx="3786117" cy="3519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2091" y="5339041"/>
            <a:ext cx="3276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বৈদ্যুতিক সংকেতের মাধ্যমে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2416" y="5403759"/>
            <a:ext cx="47244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তারবিহীন ওয়্যারলেস সংকেতের মাধ্যমে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0116" y="627845"/>
            <a:ext cx="3429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তথ্য পাঠানো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285" y="198013"/>
            <a:ext cx="216589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/>
              </a:rPr>
              <a:t>পাঠ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বিশ্লেষণ</a:t>
            </a:r>
            <a:endParaRPr lang="en-US" sz="3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30082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0160" y="5847779"/>
            <a:ext cx="6400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তারবিহিন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সংযোগে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ব্যব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12584" y="844344"/>
            <a:ext cx="6400800" cy="76444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অপটিক্যাল ফাইবার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C:\Users\DOEL\Desktop\optica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38" y="1804907"/>
            <a:ext cx="10328856" cy="384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6285" y="198013"/>
            <a:ext cx="216589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/>
              </a:rPr>
              <a:t>পাঠ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বিশ্লেষণ</a:t>
            </a:r>
            <a:endParaRPr lang="en-US" sz="3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059454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80502" y="412124"/>
            <a:ext cx="2845301" cy="11114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900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kumimoji="0" lang="bn-BD" sz="4400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79724" y="4300185"/>
            <a:ext cx="373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শ্রেণি  : ষষ্ঠ 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অধ্যায় : দ্বিতীয়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পাঠের বিষয়ঃ-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ICT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 সংশ্লিট যন্ত্রপাতি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       </a:t>
            </a:r>
            <a:endParaRPr lang="bn-IN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পাঠঃ- ৭, ৮ ও ৯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    </a:t>
            </a:r>
            <a:endParaRPr lang="bn-IN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   : ৫০ মিনিট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12/06/2020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8266" y="4300185"/>
            <a:ext cx="4346620" cy="20928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মোঃ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আবু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সাঈদ</a:t>
            </a:r>
            <a:endParaRPr lang="en-US" sz="2400" dirty="0" smtClean="0">
              <a:latin typeface="NikoshBAN"/>
            </a:endParaRPr>
          </a:p>
          <a:p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সহকারী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শিক্ষক</a:t>
            </a:r>
            <a:r>
              <a:rPr lang="en-US" sz="2400" dirty="0" smtClean="0">
                <a:latin typeface="NikoshBAN"/>
              </a:rPr>
              <a:t> (</a:t>
            </a:r>
            <a:r>
              <a:rPr lang="en-US" sz="2400" dirty="0" err="1" smtClean="0">
                <a:latin typeface="NikoshBAN"/>
              </a:rPr>
              <a:t>আই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টি</a:t>
            </a:r>
            <a:r>
              <a:rPr lang="en-US" sz="2400" dirty="0" smtClean="0">
                <a:latin typeface="NikoshBAN"/>
              </a:rPr>
              <a:t> )</a:t>
            </a:r>
          </a:p>
          <a:p>
            <a:r>
              <a:rPr lang="en-US" sz="2400" dirty="0" err="1" smtClean="0">
                <a:latin typeface="NikoshBAN"/>
              </a:rPr>
              <a:t>উত্তর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চেলোপাড়া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দাখিল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মাদরাসা</a:t>
            </a:r>
            <a:r>
              <a:rPr lang="en-US" sz="2400" dirty="0" err="1">
                <a:latin typeface="NikoshBAN"/>
              </a:rPr>
              <a:t>,</a:t>
            </a:r>
            <a:r>
              <a:rPr lang="en-US" sz="2400" dirty="0" err="1" smtClean="0">
                <a:latin typeface="NikoshBAN"/>
              </a:rPr>
              <a:t>বগুড়া</a:t>
            </a:r>
            <a:endParaRPr lang="en-US" sz="2400" dirty="0" smtClean="0">
              <a:latin typeface="NikoshBAN"/>
            </a:endParaRPr>
          </a:p>
          <a:p>
            <a:r>
              <a:rPr lang="en-US" sz="2400" dirty="0" err="1" smtClean="0">
                <a:latin typeface="NikoshBAN"/>
              </a:rPr>
              <a:t>মোবাইলঃ</a:t>
            </a:r>
            <a:r>
              <a:rPr lang="en-US" sz="2400" dirty="0" smtClean="0">
                <a:latin typeface="NikoshBAN"/>
              </a:rPr>
              <a:t> ০১৭১৭-০১৬৭৯৫</a:t>
            </a:r>
          </a:p>
          <a:p>
            <a:r>
              <a:rPr lang="en-US" sz="1400" dirty="0" smtClean="0">
                <a:latin typeface="NikoshBAN"/>
              </a:rPr>
              <a:t>Email: abusayedfulbari@gmail.com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63" y="2096289"/>
            <a:ext cx="2447539" cy="1944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269551" y="1193641"/>
            <a:ext cx="296759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/>
              </a:rPr>
              <a:t>শিক্ষক</a:t>
            </a:r>
            <a:r>
              <a:rPr lang="en-US" sz="3600" dirty="0" smtClean="0">
                <a:latin typeface="NikoshBAN"/>
              </a:rPr>
              <a:t> </a:t>
            </a:r>
            <a:r>
              <a:rPr lang="bn-BD" sz="3600" dirty="0" smtClean="0">
                <a:latin typeface="NikoshBAN"/>
                <a:cs typeface="NikoshBAN" pitchFamily="2" charset="0"/>
              </a:rPr>
              <a:t>পরিচিতি</a:t>
            </a:r>
            <a:endParaRPr lang="en-US" sz="3600" dirty="0" smtClean="0"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79636" y="1193641"/>
            <a:ext cx="253397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095" y="1966402"/>
            <a:ext cx="2809057" cy="2268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70298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08797" y="253740"/>
            <a:ext cx="33528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5063" y="4909255"/>
            <a:ext cx="47244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চিত্রটি দেখে এর ৪টি বৈ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শিষ্ট্য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লিখ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77" y="1509068"/>
            <a:ext cx="3597211" cy="295311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016" y="1624141"/>
            <a:ext cx="5470302" cy="272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73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988" y="3464957"/>
            <a:ext cx="7725508" cy="3200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সম্ভাব্য উত্তর </a:t>
            </a:r>
          </a:p>
          <a:p>
            <a:pPr lvl="2">
              <a:lnSpc>
                <a:spcPct val="120000"/>
              </a:lnSpc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কাচেঁর অত্যন্ত স্বচ্ছ তন্তু</a:t>
            </a:r>
          </a:p>
          <a:p>
            <a:pPr lvl="2">
              <a:lnSpc>
                <a:spcPct val="120000"/>
              </a:lnSpc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চুলের মত সরু</a:t>
            </a:r>
          </a:p>
          <a:p>
            <a:pPr lvl="2">
              <a:lnSpc>
                <a:spcPct val="120000"/>
              </a:lnSpc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ভিতর দিয়ে আলোর সংকেত হিসেবে তথ্য এবং উপাত্ত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পাঠানো যায়।</a:t>
            </a:r>
          </a:p>
          <a:p>
            <a:pPr lvl="2">
              <a:lnSpc>
                <a:spcPct val="120000"/>
              </a:lnSpc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৪।লেজারের আলো ব্যবহার করা যায়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7636" y="98208"/>
            <a:ext cx="1844298" cy="923330"/>
          </a:xfrm>
          <a:prstGeom prst="rect">
            <a:avLst/>
          </a:prstGeom>
          <a:solidFill>
            <a:schemeClr val="accent6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/>
              </a:rPr>
              <a:t>সমাধান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930496" y="503936"/>
            <a:ext cx="4171353" cy="2915602"/>
            <a:chOff x="7930496" y="465299"/>
            <a:chExt cx="4171353" cy="29156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0496" y="465299"/>
              <a:ext cx="4171353" cy="291560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3409" y="775342"/>
              <a:ext cx="1160294" cy="84701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1" name="Picture 3" descr="C:\Users\DOEL\Desktop\optical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92" y="1208728"/>
            <a:ext cx="4076558" cy="217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450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22490" y="1474631"/>
            <a:ext cx="4267200" cy="6096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>
                <a:gd name="adj" fmla="val 47130"/>
              </a:avLst>
            </a:prstTxWarp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মূল্যায়ন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2775" y="2084231"/>
            <a:ext cx="7696200" cy="381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১। ল্যান্ডফো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নে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কিভাবে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সংযোগ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স্থাপিত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হয়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২।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মোডেমের কাজ কী?  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  ৩।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স্যাটেলাইট কী?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   ৪।আপটিক্যাল ফাইবার কাকে বলে?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269" y="87736"/>
            <a:ext cx="4519052" cy="25419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32775" y="0"/>
            <a:ext cx="10369639" cy="5992164"/>
          </a:xfrm>
          <a:prstGeom prst="rect">
            <a:avLst/>
          </a:prstGeom>
          <a:noFill/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endParaRPr lang="bn-IN" sz="1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515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5617" y="399245"/>
            <a:ext cx="7198635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9600" b="1" dirty="0" err="1" smtClean="0"/>
              <a:t>আর</a:t>
            </a:r>
            <a:r>
              <a:rPr lang="en-US" sz="9600" b="1" dirty="0" smtClean="0"/>
              <a:t> </a:t>
            </a:r>
            <a:r>
              <a:rPr lang="en-US" sz="9600" b="1" dirty="0" err="1" smtClean="0"/>
              <a:t>কোন</a:t>
            </a:r>
            <a:r>
              <a:rPr lang="en-US" sz="9600" b="1" dirty="0" smtClean="0"/>
              <a:t> </a:t>
            </a:r>
            <a:r>
              <a:rPr lang="en-US" sz="9600" b="1" dirty="0" err="1" smtClean="0"/>
              <a:t>প্রশ্ন</a:t>
            </a:r>
            <a:r>
              <a:rPr lang="en-US" sz="9600" b="1" dirty="0" smtClean="0"/>
              <a:t> ?</a:t>
            </a:r>
            <a:endParaRPr lang="en-US" sz="9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138" y="2150774"/>
            <a:ext cx="3631406" cy="31743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772" y="3251584"/>
            <a:ext cx="4082604" cy="31167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6117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04801" y="5189110"/>
            <a:ext cx="11887199" cy="1524000"/>
          </a:xfrm>
          <a:prstGeom prst="round2Diag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19050" cmpd="dbl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স্যাটেলাইট  ব্যবহার করে পৃথিবীর  এক পৃষ্ঠ থেকে অন্য পৃষ্ঠে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bn-IN" sz="4400" b="1" dirty="0" smtClean="0">
                <a:ln w="19050" cmpd="dbl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তথ্য পাঠানো যায়</a:t>
            </a:r>
            <a:r>
              <a:rPr lang="bn-IN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 </a:t>
            </a:r>
            <a:r>
              <a:rPr lang="bn-IN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</a:t>
            </a:r>
            <a:r>
              <a:rPr lang="bn-IN" sz="4400" b="1" dirty="0" smtClean="0">
                <a:ln w="19050" cmpd="dbl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 w="19050" cmpd="dbl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</a:t>
            </a:r>
            <a:endParaRPr lang="en-US" sz="4400" b="1" dirty="0">
              <a:ln w="19050" cmpd="dbl">
                <a:solidFill>
                  <a:srgbClr val="7030A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50006" y="-38637"/>
            <a:ext cx="10483403" cy="5045296"/>
            <a:chOff x="141668" y="-38636"/>
            <a:chExt cx="10483403" cy="5045296"/>
          </a:xfrm>
        </p:grpSpPr>
        <p:sp>
          <p:nvSpPr>
            <p:cNvPr id="2" name="Title 1"/>
            <p:cNvSpPr txBox="1">
              <a:spLocks/>
            </p:cNvSpPr>
            <p:nvPr/>
          </p:nvSpPr>
          <p:spPr>
            <a:xfrm>
              <a:off x="2956618" y="585988"/>
              <a:ext cx="4879835" cy="685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lIns="91440" tIns="45720" rIns="91440" bIns="45720" numCol="1" rtlCol="0" anchor="ctr">
              <a:prstTxWarp prst="textPlain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6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453" y="0"/>
              <a:ext cx="2788618" cy="2052258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1068947" y="2013622"/>
              <a:ext cx="8474298" cy="2993038"/>
              <a:chOff x="1408968" y="2009102"/>
              <a:chExt cx="5865866" cy="2636949"/>
            </a:xfrm>
          </p:grpSpPr>
          <p:pic>
            <p:nvPicPr>
              <p:cNvPr id="11" name="Picture 10" descr="C:\Users\DOEL\Desktop\sat2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1178" y="2009102"/>
                <a:ext cx="3013656" cy="26369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5" descr="C:\Users\DOEL\Desktop\sat4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8968" y="2009102"/>
                <a:ext cx="2852210" cy="26369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668" y="-38636"/>
              <a:ext cx="2814950" cy="2052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5528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1113" y="167914"/>
            <a:ext cx="609600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943636"/>
            <a:ext cx="12192000" cy="4444285"/>
            <a:chOff x="467437" y="1905000"/>
            <a:chExt cx="8361526" cy="4444285"/>
          </a:xfrm>
        </p:grpSpPr>
        <p:pic>
          <p:nvPicPr>
            <p:cNvPr id="3" name="Picture 4" descr="C:\Users\DOEL\Desktop\optical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437" y="1905000"/>
              <a:ext cx="3928056" cy="4444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C:\Users\DOEL\Desktop\optical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057" y="1905000"/>
              <a:ext cx="4493906" cy="4444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4510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6845" y="2416712"/>
            <a:ext cx="5099671" cy="2062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কথা নয় কাজ</a:t>
            </a:r>
          </a:p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কাল নয় আজ</a:t>
            </a:r>
          </a:p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তর্ক নয় যুক্তি</a:t>
            </a: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তবেই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প্রযুক্তি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06213" y="274973"/>
            <a:ext cx="11246041" cy="6583027"/>
            <a:chOff x="322878" y="212872"/>
            <a:chExt cx="11246041" cy="6583027"/>
          </a:xfrm>
        </p:grpSpPr>
        <p:pic>
          <p:nvPicPr>
            <p:cNvPr id="3" name="Picture 2" descr="C:\Users\DOEL\Desktop\sat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6957" y="212872"/>
              <a:ext cx="2094975" cy="196595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DOEL\Desktop\mobail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7573" y="5282304"/>
              <a:ext cx="2082153" cy="125280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C:\Users\DOEL\Desktop\optical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1463" y="1871788"/>
              <a:ext cx="2075354" cy="200584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C:\Users\DOEL\Desktop\modem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93" y="1780567"/>
              <a:ext cx="1766355" cy="14236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DOEL\Desktop\modem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608" y="4827899"/>
              <a:ext cx="2305371" cy="1968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5709" y="3996812"/>
              <a:ext cx="2823210" cy="23431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878" y="3877636"/>
              <a:ext cx="2582845" cy="180194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937" y="212872"/>
              <a:ext cx="2143125" cy="21431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934012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433848" y="459347"/>
            <a:ext cx="8229600" cy="1676400"/>
          </a:xfrm>
          <a:prstGeom prst="ribbon2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ঘোষনা </a:t>
            </a:r>
            <a:endParaRPr lang="en-US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246031" y="2863403"/>
            <a:ext cx="8915400" cy="289560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আজকের বিষয়ঃ-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itchFamily="34" charset="0"/>
                <a:cs typeface="Arial" pitchFamily="34" charset="0"/>
              </a:rPr>
              <a:t> ICT</a:t>
            </a:r>
            <a:r>
              <a:rPr lang="bn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সংশ্লিট যন্ত্রপাতি </a:t>
            </a:r>
            <a:endParaRPr lang="bn-IN" sz="4800" b="1" u="sng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505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3456" y="827967"/>
            <a:ext cx="85344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এ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ই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পাঠ শেষে শিক্ষার্থীরা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….</a:t>
            </a:r>
          </a:p>
          <a:p>
            <a:pPr lvl="0"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১। </a:t>
            </a:r>
            <a:r>
              <a:rPr lang="bn-BD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ল্যান্ডফোন </a:t>
            </a:r>
            <a:r>
              <a:rPr lang="bn-BD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 মোবাইল ফোনের ব্যবহারগত পার্থক্য বর্ণনা করতে 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   </a:t>
            </a:r>
            <a:r>
              <a:rPr lang="bn-BD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পারবে</a:t>
            </a:r>
            <a:r>
              <a:rPr lang="bn-IN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;</a:t>
            </a:r>
            <a:endParaRPr lang="en-US" sz="32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মোডেমের কাজ ব্যাখ্যা করতে পারবে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200" spc="-100" dirty="0" smtClean="0"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৩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স্যাটেলাইটের 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তথ্য আদান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প্রদান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প্রক্রিয়া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ingdings"/>
              </a:rPr>
              <a:t>;</a:t>
            </a:r>
            <a:endParaRPr lang="bn-BD" sz="3200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৪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অ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পটিক্যাল ফাইবারের ব্যবহার প্রক্রিয়া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746430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0079" y="778099"/>
            <a:ext cx="38862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চিত্রে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দেখতে পাচ্ছ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849" y="1827625"/>
            <a:ext cx="3388459" cy="3674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984679" y="5731099"/>
            <a:ext cx="20574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ল্যান্ডফোন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48567" y="5770568"/>
            <a:ext cx="241311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ফোন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654538" y="1827625"/>
            <a:ext cx="3467183" cy="3674874"/>
            <a:chOff x="6680295" y="1827625"/>
            <a:chExt cx="3467183" cy="367487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0295" y="1827625"/>
              <a:ext cx="3467183" cy="3674874"/>
            </a:xfrm>
            <a:prstGeom prst="rect">
              <a:avLst/>
            </a:prstGeom>
            <a:ln w="571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815742" y="2122199"/>
              <a:ext cx="3142445" cy="3019288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56285" y="198013"/>
            <a:ext cx="216589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/>
              </a:rPr>
              <a:t>পাঠ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বিশ্লেষণ</a:t>
            </a:r>
            <a:endParaRPr lang="en-US" sz="3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0707514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67" y="844344"/>
            <a:ext cx="3949429" cy="2632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378299" y="4477265"/>
            <a:ext cx="70866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কথোপোকথন বৈদ্যুতিক সংকেতের মাধ্যমে আসা যাওয়া করছে।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285" y="198013"/>
            <a:ext cx="216589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/>
              </a:rPr>
              <a:t>পাঠ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বিশ্লেষণ</a:t>
            </a:r>
            <a:endParaRPr lang="en-US" sz="3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24973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8694" y="543683"/>
            <a:ext cx="3146157" cy="1107996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625957" y="5737537"/>
            <a:ext cx="7620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ল্যান্ডফোন ও মোবাইল ফোনের পার্থক্যগুলি লিখ।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04519" y="2430292"/>
            <a:ext cx="10846140" cy="2272815"/>
            <a:chOff x="301487" y="2365897"/>
            <a:chExt cx="10846140" cy="227281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487" y="2554634"/>
              <a:ext cx="2898779" cy="207607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2258" y="2365897"/>
              <a:ext cx="3115369" cy="227281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846" y="2554634"/>
              <a:ext cx="3647136" cy="2084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6543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5073" y="3568522"/>
            <a:ext cx="8153400" cy="2743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ল্যান্ডফোন           মোবাইল ফোন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তারের সাথে সংযোগ থাকে।         ১। তারের সাথে সংযোগ থাকে না।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এটি একটা নির্দিষ্ট রুমে থাকে।       ২। এটি সব সময় কাছে রাখা যায়।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এটি শুধু কথা বলার কাজে ব্যবহৃত ৩। এটি বিভিন্ন কাজে ব্যবহৃত হয়।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হয়।</a:t>
            </a: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2035" y="729272"/>
            <a:ext cx="1844298" cy="923330"/>
          </a:xfrm>
          <a:prstGeom prst="rect">
            <a:avLst/>
          </a:prstGeom>
          <a:solidFill>
            <a:schemeClr val="accent6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/>
              </a:rPr>
              <a:t>সমাধান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8178" y="2775798"/>
            <a:ext cx="1752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সম্ভাব্য উত্তর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29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491</Words>
  <Application>Microsoft Office PowerPoint</Application>
  <PresentationFormat>Widescreen</PresentationFormat>
  <Paragraphs>97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Uttarchelopara</dc:creator>
  <cp:lastModifiedBy>Uttarchelopara</cp:lastModifiedBy>
  <cp:revision>68</cp:revision>
  <dcterms:created xsi:type="dcterms:W3CDTF">2020-06-11T11:45:31Z</dcterms:created>
  <dcterms:modified xsi:type="dcterms:W3CDTF">2020-06-13T17:00:04Z</dcterms:modified>
</cp:coreProperties>
</file>