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46" d="100"/>
          <a:sy n="46" d="100"/>
        </p:scale>
        <p:origin x="79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017E3-5CAA-40F2-9148-7D802E09FD9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53C37-5A47-4DCD-A5D4-612E7EB6D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1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53C37-5A47-4DCD-A5D4-612E7EB6D6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24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53C37-5A47-4DCD-A5D4-612E7EB6D6D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29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53C37-5A47-4DCD-A5D4-612E7EB6D6D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6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5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0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8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7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6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4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9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4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3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7CADA-B942-4AE0-B584-5D500C65F09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4C9E3-827A-4DA0-A697-4F61CCDE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4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5" y="548640"/>
            <a:ext cx="10158151" cy="58030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454504" y="2040835"/>
            <a:ext cx="471315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11500" spc="50" dirty="0" smtClean="0">
                <a:ln w="952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 গ ত ম</a:t>
            </a:r>
            <a:endParaRPr lang="en-US" sz="11500" cap="none" spc="50" dirty="0">
              <a:ln w="952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431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0654" y="274072"/>
            <a:ext cx="3341295" cy="1145623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7341" y="3108671"/>
            <a:ext cx="4386623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ভূগোল কাকে বলে।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70504" y="431386"/>
            <a:ext cx="2809461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সময়ঃ০৩মিঃ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8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184" y="298865"/>
            <a:ext cx="2537490" cy="1238388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/>
        </p:spPr>
        <p:txBody>
          <a:bodyPr>
            <a:norm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সমাধান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265" y="3621972"/>
            <a:ext cx="10579531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ভৌত ও সামাজিক পরিবেশে মানুষের কর্মকান্ড ও জীবনধারা নিয়ে যে বিষয়  আলোচনা করে তাই ভূগোল।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2609" y="456394"/>
            <a:ext cx="3021496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সময়ঃ০১মিঃ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40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495" y="212035"/>
            <a:ext cx="3483214" cy="752241"/>
          </a:xfr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  <a:effectLst/>
        </p:spPr>
        <p:txBody>
          <a:bodyPr>
            <a:no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চিত্রটি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87409" y="295438"/>
            <a:ext cx="2676939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সময়ঃ০১মিঃ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1100" y="28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4015" y="2362200"/>
            <a:ext cx="6986385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পৃথিবী ও এর আধিবাসীদের বর্ণনাই হলো ভূগোল। 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1600200"/>
            <a:ext cx="3721100" cy="347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Up Arrow Callout 18"/>
          <p:cNvSpPr/>
          <p:nvPr/>
        </p:nvSpPr>
        <p:spPr>
          <a:xfrm>
            <a:off x="800100" y="5474252"/>
            <a:ext cx="4546600" cy="1079500"/>
          </a:xfrm>
          <a:prstGeom prst="upArrow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আধ্যাপক ডাডলি স্ট্যাম্প </a:t>
            </a:r>
            <a:endParaRPr lang="en-US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9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541" y="159026"/>
            <a:ext cx="3301296" cy="901963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চিত্রটি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0174" y="291548"/>
            <a:ext cx="2213113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সময়ঃ০১মি</a:t>
            </a:r>
            <a:r>
              <a:rPr lang="bn-BD" sz="4400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1272209"/>
            <a:ext cx="4044950" cy="38734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854700" y="2999828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ভূগোল পৃথিবীর বিজ্ঞান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387350" y="5257799"/>
            <a:ext cx="5137150" cy="1361110"/>
          </a:xfrm>
          <a:prstGeom prst="up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আধ্যাপক কার্ল রিটার </a:t>
            </a:r>
            <a:endParaRPr lang="en-US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08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244" y="215061"/>
            <a:ext cx="3646094" cy="619826"/>
          </a:xfr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চিত্রটি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53670" y="403085"/>
            <a:ext cx="2372139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সময়ঃ০১মিঃ </a:t>
            </a:r>
            <a:endParaRPr lang="en-US" sz="4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1" y="1391227"/>
            <a:ext cx="4140200" cy="3936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137265" y="2587534"/>
            <a:ext cx="6799811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আবাসভূমি হিসেবে পৃথিবীর</a:t>
            </a:r>
          </a:p>
          <a:p>
            <a:r>
              <a:rPr lang="bn-BD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আলোচনাকে বলেছেন ভূগোল। 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660401" y="5604012"/>
            <a:ext cx="3759200" cy="923788"/>
          </a:xfrm>
          <a:prstGeom prst="upArrow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ধ্যাপক ম্যাকনি</a:t>
            </a:r>
            <a:endParaRPr lang="en-US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99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0610" y="287476"/>
            <a:ext cx="4373217" cy="107749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2716696"/>
            <a:ext cx="9753601" cy="954157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endParaRPr lang="bn-BD" sz="4000" dirty="0">
              <a:ln>
                <a:solidFill>
                  <a:srgbClr val="C00000"/>
                </a:solidFill>
              </a:ln>
            </a:endParaRPr>
          </a:p>
          <a:p>
            <a:r>
              <a:rPr lang="bn-BD" sz="192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ভূগোল সম্পর্কে দুই জন ভূগোলবিদের মতামত লিখ </a:t>
            </a:r>
          </a:p>
          <a:p>
            <a:endParaRPr lang="bn-BD" sz="19200" b="1" dirty="0">
              <a:ln>
                <a:solidFill>
                  <a:srgbClr val="C00000"/>
                </a:solidFill>
              </a:ln>
              <a:solidFill>
                <a:srgbClr val="0070C0"/>
              </a:solidFill>
            </a:endParaRPr>
          </a:p>
          <a:p>
            <a:endParaRPr lang="bn-BD" sz="4000" b="1" dirty="0" smtClean="0">
              <a:ln>
                <a:solidFill>
                  <a:srgbClr val="C00000"/>
                </a:solidFill>
              </a:ln>
              <a:solidFill>
                <a:srgbClr val="0070C0"/>
              </a:solidFill>
            </a:endParaRPr>
          </a:p>
          <a:p>
            <a:r>
              <a:rPr lang="bn-BD" sz="4000" b="1" dirty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</a:rPr>
              <a:t>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05460" y="366989"/>
            <a:ext cx="2676939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সময়ঃ০৫মিঃ</a:t>
            </a:r>
            <a:r>
              <a:rPr lang="bn-BD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57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19396"/>
            <a:ext cx="2545790" cy="1119118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 algn="ctr"/>
            <a:r>
              <a:rPr lang="bn-BD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bn-BD" sz="5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>
                <a:solidFill>
                  <a:srgbClr val="FF0000"/>
                </a:solidFill>
              </a:ln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7844" y="1987826"/>
            <a:ext cx="7779026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 আবাসভূমি হিসেবে পৃথিবীর আলোচনা বা বর্ণনাকে বলেছেন ভূগোল।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5445" y="4403907"/>
            <a:ext cx="4625010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ভূগোলকে বলেছেন পৃথিবীর বিজ্ঞান </a:t>
            </a:r>
            <a:endParaRPr lang="en-US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0" y="287845"/>
            <a:ext cx="2690192" cy="31189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844" y="3900396"/>
            <a:ext cx="2822713" cy="26438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Up Arrow Callout 10"/>
          <p:cNvSpPr/>
          <p:nvPr/>
        </p:nvSpPr>
        <p:spPr>
          <a:xfrm>
            <a:off x="7574991" y="5222300"/>
            <a:ext cx="3580690" cy="1020417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7584" y="5657942"/>
            <a:ext cx="3458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অধ্যাপক কার্ল রিটার </a:t>
            </a:r>
            <a:endParaRPr lang="en-US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Up Arrow Callout 12"/>
          <p:cNvSpPr/>
          <p:nvPr/>
        </p:nvSpPr>
        <p:spPr>
          <a:xfrm>
            <a:off x="271525" y="3649036"/>
            <a:ext cx="2676938" cy="1020018"/>
          </a:xfrm>
          <a:prstGeom prst="upArrow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92966" y="4049963"/>
            <a:ext cx="2634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অধ্যাপক ম্যাকনি 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Circular Arrow 22"/>
          <p:cNvSpPr/>
          <p:nvPr/>
        </p:nvSpPr>
        <p:spPr>
          <a:xfrm rot="1078227">
            <a:off x="3215876" y="861124"/>
            <a:ext cx="1272209" cy="99761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92147"/>
              <a:gd name="adj5" fmla="val 12500"/>
            </a:avLst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99678" y="219396"/>
            <a:ext cx="2438400" cy="76944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সময়ঃ০২মিঃ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3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2" grpId="0"/>
      <p:bldP spid="13" grpId="0" animBg="1"/>
      <p:bldP spid="14" grpId="0"/>
      <p:bldP spid="2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7" y="1417983"/>
            <a:ext cx="4247323" cy="41081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Double Wave 2"/>
          <p:cNvSpPr/>
          <p:nvPr/>
        </p:nvSpPr>
        <p:spPr>
          <a:xfrm>
            <a:off x="4969566" y="132521"/>
            <a:ext cx="3975652" cy="1285462"/>
          </a:xfrm>
          <a:prstGeom prst="doubleWave">
            <a:avLst>
              <a:gd name="adj1" fmla="val 6250"/>
              <a:gd name="adj2" fmla="val 2156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bn-BD" sz="11500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397563" y="5817703"/>
            <a:ext cx="3843133" cy="821634"/>
          </a:xfrm>
          <a:prstGeom prst="upArrow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অধ্যাপক ডাডলি স্ট্যাম্প </a:t>
            </a:r>
            <a:endParaRPr lang="en-US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7983" y="3472070"/>
            <a:ext cx="6818244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 ও এর অধিবাসীদের বর্ণনাই হলো ভূগোল। 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36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293" y="296111"/>
            <a:ext cx="5475314" cy="1136072"/>
          </a:xfrm>
          <a:blipFill>
            <a:blip r:embed="rId3"/>
            <a:tile tx="0" ty="0" sx="100000" sy="100000" flip="none" algn="tl"/>
          </a:blipFill>
          <a:ln>
            <a:solidFill>
              <a:srgbClr val="92D050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 algn="ctr"/>
            <a:r>
              <a:rPr lang="bn-BD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চিত্র গুলো</a:t>
            </a:r>
            <a:r>
              <a:rPr lang="en-US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35" y="1582882"/>
            <a:ext cx="3752774" cy="454480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090" y="1582881"/>
            <a:ext cx="3729884" cy="449565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055" y="1582883"/>
            <a:ext cx="3743136" cy="449565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9708344" y="321071"/>
            <a:ext cx="2046334" cy="64633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সময়ঃ০১মিঃ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698500" y="6127685"/>
            <a:ext cx="2959100" cy="546100"/>
          </a:xfrm>
          <a:prstGeom prst="upArrow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 ভূগোল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4489501" y="6078540"/>
            <a:ext cx="3326244" cy="718734"/>
          </a:xfrm>
          <a:prstGeom prst="upArrow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ভূগোল 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8796431" y="6107451"/>
            <a:ext cx="2743201" cy="689823"/>
          </a:xfrm>
          <a:prstGeom prst="upArrow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ভূগোল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4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644" y="153092"/>
            <a:ext cx="4388697" cy="933588"/>
          </a:xfr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bn-BD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চিত্র গুলো</a:t>
            </a:r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403" y="1526305"/>
            <a:ext cx="3780246" cy="4341095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9342783" y="153092"/>
            <a:ext cx="2252869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সময়ঃ০১মি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355599" y="5938726"/>
            <a:ext cx="3186044" cy="800100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ভূগোল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4793974" y="5918200"/>
            <a:ext cx="2819400" cy="736600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জীবভূগোল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8865705" y="5938726"/>
            <a:ext cx="3008795" cy="800100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আঞ্চলিক ভূগোল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61" y="1526305"/>
            <a:ext cx="3721340" cy="43410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27" y="1526304"/>
            <a:ext cx="3701273" cy="43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43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5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7755" y="238540"/>
            <a:ext cx="5499653" cy="1139686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/>
          <a:lstStyle/>
          <a:p>
            <a:r>
              <a:rPr lang="bn-BD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219" y="2057460"/>
            <a:ext cx="10762210" cy="3763617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>
            <a:normAutofit fontScale="92500" lnSpcReduction="10000"/>
          </a:bodyPr>
          <a:lstStyle/>
          <a:p>
            <a:pPr algn="l"/>
            <a:r>
              <a:rPr lang="bn-BD" sz="4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3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43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3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3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হাসানুজ্জামান </a:t>
            </a:r>
          </a:p>
          <a:p>
            <a:pPr algn="l"/>
            <a:r>
              <a:rPr lang="bn-BD" sz="43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পদবীঃ সহকারি শিক্ষক</a:t>
            </a:r>
          </a:p>
          <a:p>
            <a:pPr algn="l"/>
            <a:r>
              <a:rPr lang="bn-BD" sz="43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শ্রীমন্তপুর বালিকা উচ্চ বিদ্যালয় </a:t>
            </a:r>
          </a:p>
          <a:p>
            <a:pPr algn="l"/>
            <a:r>
              <a:rPr lang="bn-BD" sz="43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ডাকঃ রামকুড়া, নিয়ামতপুর,নওগাঁ।</a:t>
            </a:r>
            <a:endParaRPr lang="en-US" sz="43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3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 নম্বরঃ ০১৭১৫-৮৪৪৪০৫ </a:t>
            </a:r>
          </a:p>
          <a:p>
            <a:pPr algn="l"/>
            <a:r>
              <a:rPr lang="bn-BD" sz="4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ইমেইল </a:t>
            </a:r>
            <a:r>
              <a:rPr lang="bn-BD" sz="35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hasanict</a:t>
            </a:r>
            <a:r>
              <a:rPr lang="bn-BD" sz="35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</a:rPr>
              <a:t>81</a:t>
            </a:r>
            <a:r>
              <a:rPr lang="bn-BD" sz="35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@gmail.com</a:t>
            </a:r>
            <a:r>
              <a:rPr lang="bn-BD" sz="4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6" y="2057460"/>
            <a:ext cx="2809703" cy="376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39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132" y="166342"/>
            <a:ext cx="4409659" cy="920336"/>
          </a:xfr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bn-BD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চিত্র গুলো </a:t>
            </a:r>
            <a:r>
              <a:rPr lang="en-US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68066" y="272567"/>
            <a:ext cx="2228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সময়ঃ০১মিঃ</a:t>
            </a:r>
            <a:r>
              <a:rPr lang="bn-BD" sz="40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510" y="1716707"/>
            <a:ext cx="3528390" cy="41275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7" y="1716707"/>
            <a:ext cx="3505200" cy="41275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Up Arrow Callout 7"/>
          <p:cNvSpPr/>
          <p:nvPr/>
        </p:nvSpPr>
        <p:spPr>
          <a:xfrm>
            <a:off x="887896" y="6113940"/>
            <a:ext cx="2507176" cy="630028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 ভূগোল </a:t>
            </a:r>
            <a:endParaRPr lang="en-US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8836992" y="6113940"/>
            <a:ext cx="2597426" cy="6962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পরিবহন ভূগোল 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5032744" y="6113940"/>
            <a:ext cx="2166576" cy="6962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জলবায়ুবিদ্যা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217" y="1716707"/>
            <a:ext cx="3498574" cy="41275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0386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8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9390" y="410817"/>
            <a:ext cx="4479235" cy="1086679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BD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8649" y="3176784"/>
            <a:ext cx="7341704" cy="17095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n-US" sz="4000" b="1" dirty="0"/>
          </a:p>
          <a:p>
            <a:r>
              <a:rPr lang="bn-BD" sz="5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ভূগোলের পরিধি গুলোর নাম লিখ। </a:t>
            </a:r>
            <a:endParaRPr lang="en-US" sz="54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9772" y="430454"/>
            <a:ext cx="2199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সময়ঃ১০মিঃ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6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7841" y="179646"/>
            <a:ext cx="2600726" cy="1046921"/>
          </a:xfrm>
          <a:solidFill>
            <a:schemeClr val="bg1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bn-BD" sz="5400" dirty="0" smtClean="0">
                <a:ln>
                  <a:solidFill>
                    <a:srgbClr val="FF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656521" y="1517282"/>
            <a:ext cx="649356" cy="284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656523" y="2118821"/>
            <a:ext cx="649332" cy="301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656521" y="3444345"/>
            <a:ext cx="649333" cy="308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656522" y="2811741"/>
            <a:ext cx="649357" cy="318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656522" y="5846508"/>
            <a:ext cx="649332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656521" y="4964180"/>
            <a:ext cx="649345" cy="318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56521" y="4103420"/>
            <a:ext cx="649333" cy="34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142923" y="5029033"/>
            <a:ext cx="576457" cy="3483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166112" y="4062158"/>
            <a:ext cx="576456" cy="326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142923" y="3017210"/>
            <a:ext cx="549957" cy="2847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142924" y="2297796"/>
            <a:ext cx="549956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7142923" y="1603514"/>
            <a:ext cx="549960" cy="266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7166111" y="5846508"/>
            <a:ext cx="576457" cy="288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4730" y="2068803"/>
            <a:ext cx="2385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মানব-ভূগোল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456221"/>
              </p:ext>
            </p:extLst>
          </p:nvPr>
        </p:nvGraphicFramePr>
        <p:xfrm>
          <a:off x="12710439" y="2779643"/>
          <a:ext cx="1716762" cy="2369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48199"/>
                <a:gridCol w="218883"/>
                <a:gridCol w="208280"/>
                <a:gridCol w="208280"/>
                <a:gridCol w="208280"/>
              </a:tblGrid>
              <a:tr h="2834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2834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2719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2834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918778" y="2764853"/>
            <a:ext cx="2696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অর্থনৈতিক ভূগোল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8912" y="3388351"/>
            <a:ext cx="2398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জনসংখ্যা ভূগোল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2711" y="4103420"/>
            <a:ext cx="2551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রাজনৈতিক ভূগোল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98293" y="4972370"/>
            <a:ext cx="1815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জীবভূগোল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8778" y="5812083"/>
            <a:ext cx="21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জলবায়ুবিদ্যা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61512" y="1562202"/>
            <a:ext cx="216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ভূমিরুপবিদ্যা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21755" y="2239496"/>
            <a:ext cx="2186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মৃত্তিকা ভূগোল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55494" y="2998112"/>
            <a:ext cx="237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আঞ্চলিক ভুগোল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21755" y="4044143"/>
            <a:ext cx="2617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ঐতিহাসিক ভূগোল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81390" y="4943867"/>
            <a:ext cx="2782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সংখ্যাতাত্ত্বিক ভূগোল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34400" y="5812084"/>
            <a:ext cx="231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পরিবহন ভূগোল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04934" y="1562202"/>
            <a:ext cx="245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প্রাকৃতিক ভূগোল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45217" y="179646"/>
            <a:ext cx="231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সময়ঃ০৩মিঃ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9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223" y="245856"/>
            <a:ext cx="1861840" cy="1132372"/>
          </a:xfr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BD" sz="5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846" y="1869503"/>
            <a:ext cx="7540487" cy="4797288"/>
          </a:xfrm>
          <a:noFill/>
          <a:effectLst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dirty="0" smtClean="0"/>
              <a:t>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।কোনটি জীবভূগোলের অন্তর্ভুক্ত।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(ক)ব্যবসা-বানিজ্য (খ) উদ্ভিদ ও জীবজন্তু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(গ)অক্ষাংশ ও দ্রাঘিমাংশ (ঘ)শহরের ক্রমবিকাশ </a:t>
            </a:r>
          </a:p>
          <a:p>
            <a:pPr marL="0" indent="0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 ভূগোলের আলোচ্য বিষয় হচ্ছে- 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প্রকৃতি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শক্তি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সমাজ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 কোনটি সঠিক                                                            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(ক)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(খ)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(ঘ)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177670" y="2299916"/>
            <a:ext cx="1060173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উঃ খ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50686" y="4512554"/>
            <a:ext cx="862737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উঃ খ </a:t>
            </a:r>
            <a:endParaRPr lang="en-US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24730" y="245856"/>
            <a:ext cx="2319132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সময়ঃ০৫মিঃ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25384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7906" y="325368"/>
            <a:ext cx="2761288" cy="1291397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BD" sz="5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54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59" y="2030432"/>
            <a:ext cx="10787270" cy="3488497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নিচের উদ্দীপকটি পড়ে প্রশ্নটির উত্তর দাওঃ </a:t>
            </a:r>
          </a:p>
          <a:p>
            <a:pPr marL="0" indent="0">
              <a:buNone/>
            </a:pPr>
            <a:endParaRPr lang="bn-BD" sz="40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নাঈম ছোট একটি বনভুমি কেটে মার্কেট তৈরি করলেন এবং পুকুর ভরাট করে বাড়ি বানালেন। </a:t>
            </a:r>
          </a:p>
          <a:p>
            <a:pPr marL="0" indent="0">
              <a:buNone/>
            </a:pPr>
            <a:r>
              <a:rPr lang="bn-BD" sz="4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প্রশ্ন। নাঈমের কর্মকান্ডটি কোন ভূগোলের অন্তর্ভুক্ত তা মূল্যায়ন কর</a:t>
            </a:r>
            <a:r>
              <a:rPr lang="en-US" sz="4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4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712" y="201353"/>
            <a:ext cx="2908680" cy="964839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bn-BD" sz="72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7200" b="1" dirty="0">
              <a:ln>
                <a:solidFill>
                  <a:srgbClr val="C00000"/>
                </a:solidFill>
              </a:ln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844" y="1722782"/>
            <a:ext cx="8567530" cy="47442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29854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5409" y="260972"/>
            <a:ext cx="4492487" cy="1210019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4211" y="2429387"/>
            <a:ext cx="6471479" cy="3635513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বিষয়ঃভূগোল ও পরিবেশ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শ্রেণীঃ নবম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অধ্যায়ঃ ১ম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06/01/2020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53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2954" y="119270"/>
            <a:ext cx="5929986" cy="1033670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নিচের চিত্র গুলো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57252" y="312939"/>
            <a:ext cx="2729948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সময়-০১ মিঃ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6" y="1580321"/>
            <a:ext cx="5088835" cy="48900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452" y="1580321"/>
            <a:ext cx="5181600" cy="48900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0028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940" y="2279373"/>
            <a:ext cx="10515600" cy="1789045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6000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পাঠঃ ভূগোলের ধারণা ও পরিধি </a:t>
            </a:r>
            <a:endParaRPr lang="en-US" sz="6000" u="sng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9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861" y="159026"/>
            <a:ext cx="3641035" cy="1484244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759" y="3796656"/>
            <a:ext cx="11643640" cy="2358887"/>
          </a:xfrm>
          <a:noFill/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BD" sz="4000" dirty="0" smtClean="0"/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ভূগোল কাকে বলে তা বলতে পারবে;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ভূগোল সম্পর্কে কয়েকজন ভূগোলবিদের মতামত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বলতে পারবে;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ভূগোলের পরিধি ব্যাখ্যা করতে পারবে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470989" y="1948069"/>
            <a:ext cx="8471453" cy="1656523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70990" y="2372139"/>
            <a:ext cx="6427305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10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113" y="119269"/>
            <a:ext cx="4424539" cy="843183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চিত্রটি </a:t>
            </a:r>
            <a:r>
              <a:rPr lang="en-US" sz="6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35" y="1149693"/>
            <a:ext cx="10137912" cy="55095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8547652" y="132743"/>
            <a:ext cx="3233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০১ মিঃ </a:t>
            </a:r>
            <a:endParaRPr lang="en-US" sz="54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75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2107095"/>
            <a:ext cx="9089063" cy="3352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dirty="0" smtClean="0"/>
              <a:t>‘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Geo’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graphy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শব্দ দুটি মিলে হয়েছে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‘Geography’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</a:t>
            </a:r>
            <a:br>
              <a:rPr lang="bn-BD" sz="32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Geo’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শব্দের অর্থ ‘ভু’ বা পৃথিবী এবং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graphy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শব্দের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বর্ণনা।</a:t>
            </a:r>
            <a:br>
              <a:rPr lang="bn-BD" sz="32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সুতরাং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‘Geography’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শব্দটির অর্থ পৃথিবীর বর্ণনা। </a:t>
            </a:r>
            <a:br>
              <a:rPr lang="bn-BD" sz="3200" b="1" dirty="0" smtClean="0">
                <a:latin typeface="NikoshBAN" pitchFamily="2" charset="0"/>
                <a:cs typeface="NikoshBAN" pitchFamily="2" charset="0"/>
              </a:rPr>
            </a:b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8538" y="291547"/>
            <a:ext cx="291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০২ মিঃ </a:t>
            </a:r>
            <a:endParaRPr lang="en-US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3251200" y="408872"/>
            <a:ext cx="3733800" cy="1205947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51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091" y="145775"/>
            <a:ext cx="6009771" cy="954156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নিচের চিত্র গুলো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9" y="1584670"/>
            <a:ext cx="4943061" cy="47101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9821516" y="145775"/>
            <a:ext cx="208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সময়ঃ০১মিঃ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48" y="1690688"/>
            <a:ext cx="5261252" cy="44980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349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408</Words>
  <Application>Microsoft Office PowerPoint</Application>
  <PresentationFormat>Widescreen</PresentationFormat>
  <Paragraphs>122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শিক্ষক পরিচিতি</vt:lpstr>
      <vt:lpstr>পাঠ পরিচিতি </vt:lpstr>
      <vt:lpstr>নিচের চিত্র গুলো লক্ষ্য কর। </vt:lpstr>
      <vt:lpstr>আজকের পাঠঃ ভূগোলের ধারণা ও পরিধি </vt:lpstr>
      <vt:lpstr>শিখনফল </vt:lpstr>
      <vt:lpstr>চিত্রটি লক্ষ্য কর। </vt:lpstr>
      <vt:lpstr>‘Geo’  ও ‘graphy’ শব্দ দুটি মিলে হয়েছে ‘Geography’।    Geo’শব্দের অর্থ ‘ভু’ বা পৃথিবী এবং ‘graphy’ শব্দের অর্থ বর্ণনা।   সুতরাং ‘Geography’ শব্দটির অর্থ পৃথিবীর বর্ণনা।  </vt:lpstr>
      <vt:lpstr>নিচের চিত্র গুলো লক্ষ্য কর। </vt:lpstr>
      <vt:lpstr>একক কাজ </vt:lpstr>
      <vt:lpstr>সমাধান </vt:lpstr>
      <vt:lpstr>চিত্রটি লক্ষ্য কর। </vt:lpstr>
      <vt:lpstr>চিত্রটি লক্ষ্য কর।</vt:lpstr>
      <vt:lpstr>চিত্রটি লক্ষ্য কর। </vt:lpstr>
      <vt:lpstr>জোড়ায় কাজ </vt:lpstr>
      <vt:lpstr>সমাধান </vt:lpstr>
      <vt:lpstr>PowerPoint Presentation</vt:lpstr>
      <vt:lpstr>নিচের চিত্র গুলো লক্ষ্য কর। </vt:lpstr>
      <vt:lpstr>নিচের চিত্র গুলো লক্ষ্য কর। </vt:lpstr>
      <vt:lpstr>নিচের চিত্র গুলো লক্ষ্য কর। </vt:lpstr>
      <vt:lpstr>দলীয় কাজ </vt:lpstr>
      <vt:lpstr>সমাধান </vt:lpstr>
      <vt:lpstr>মূল্যায়ন </vt:lpstr>
      <vt:lpstr>বাড়ীর কাজ 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স্বাগতম </dc:title>
  <dc:creator>TSS</dc:creator>
  <cp:lastModifiedBy>SR</cp:lastModifiedBy>
  <cp:revision>286</cp:revision>
  <dcterms:created xsi:type="dcterms:W3CDTF">2014-01-18T15:06:49Z</dcterms:created>
  <dcterms:modified xsi:type="dcterms:W3CDTF">2020-06-13T09:40:42Z</dcterms:modified>
</cp:coreProperties>
</file>