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1" r:id="rId4"/>
    <p:sldId id="259" r:id="rId5"/>
    <p:sldId id="266" r:id="rId6"/>
    <p:sldId id="262" r:id="rId7"/>
    <p:sldId id="267" r:id="rId8"/>
    <p:sldId id="274" r:id="rId9"/>
    <p:sldId id="273" r:id="rId10"/>
    <p:sldId id="260" r:id="rId11"/>
    <p:sldId id="268" r:id="rId12"/>
    <p:sldId id="270" r:id="rId13"/>
    <p:sldId id="265" r:id="rId14"/>
    <p:sldId id="264" r:id="rId15"/>
    <p:sldId id="272" r:id="rId16"/>
    <p:sldId id="269" r:id="rId17"/>
    <p:sldId id="25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0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A8855-CAFD-415B-8136-BAE7C4AF172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E4552-D375-4C8C-9166-4E02E8FE16E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sz="32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</a:p>
        <a:p>
          <a:r>
            <a:rPr lang="bn-IN" sz="3200" b="1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ব্রাহ্মণবাড়িয়ায় </a:t>
          </a:r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5D544F-22C0-4EF4-8B30-424C5C0D47D0}" type="parTrans" cxnId="{24FC122D-E04C-49DB-A88E-8066311A013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AD1912-155E-4CE8-9ACC-D58D92B8AC14}" type="sibTrans" cxnId="{24FC122D-E04C-49DB-A88E-8066311A013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94E2F-B1BB-4B61-9CEC-4F0B4EAFCEBA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</a:p>
        <a:p>
          <a:r>
            <a:rPr lang="bn-IN" sz="2800" b="0" i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একাডেমী</a:t>
          </a:r>
          <a:endParaRPr lang="en-US" sz="2800" b="0" i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648B7-81AD-45A6-A66C-25A840A441EA}" type="parTrans" cxnId="{4A153EB9-94A0-4878-81BB-D5190163CA1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FDB2CF-3A13-4EA2-A33C-612370145A82}" type="sibTrans" cxnId="{4A153EB9-94A0-4878-81BB-D5190163CA1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F6F554-F2BC-4EA6-9415-5B79DF3981B8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IN" sz="44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r>
            <a:rPr lang="bn-IN" sz="3600" b="0" i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endParaRPr lang="en-US" sz="3600" b="0" i="1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32EBFD-B90F-4523-A78B-26378BE5FF0B}" type="parTrans" cxnId="{D757711F-D5FC-4AB0-8073-282CD75F8B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AC7FB8-E09D-4E51-AB17-84A081533904}" type="sibTrans" cxnId="{D757711F-D5FC-4AB0-8073-282CD75F8B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D5509D-E5CE-491F-B325-3F1B49432D2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IN" sz="28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২০১১ সালে</a:t>
          </a:r>
          <a:endParaRPr lang="en-US" sz="2800" b="0" i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BD6636-1C33-467C-9DB2-E73B53557C0D}" type="parTrans" cxnId="{B4C27DAD-60A0-478D-8E59-59937E1949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A762C7-5F28-4146-8D4D-051F64F15405}" type="sibTrans" cxnId="{B4C27DAD-60A0-478D-8E59-59937E1949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53543B-D6F7-4D29-ABCC-CF4BCFBBA231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4400" b="1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bn-IN" sz="4400" b="1" dirty="0" smtClean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2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১৯২৩সালে</a:t>
          </a:r>
          <a:r>
            <a:rPr lang="en-US" sz="6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9C1B37-27C9-45DC-B052-471CAB15DBA9}" type="sibTrans" cxnId="{F77049CA-1561-4B5B-BBD7-3ACED7E8DE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9CBC43-D35C-4F2F-87C9-C30C9BF95ED5}" type="parTrans" cxnId="{F77049CA-1561-4B5B-BBD7-3ACED7E8DE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181CC-9711-4738-8AA4-31213601D344}" type="pres">
      <dgm:prSet presAssocID="{DD2A8855-CAFD-415B-8136-BAE7C4AF17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F7BCC-591E-4D48-B179-D70BFC90136A}" type="pres">
      <dgm:prSet presAssocID="{DD2A8855-CAFD-415B-8136-BAE7C4AF172C}" presName="cycle" presStyleCnt="0"/>
      <dgm:spPr/>
    </dgm:pt>
    <dgm:pt modelId="{8C2BF39D-8358-420A-B822-6BE316BEA581}" type="pres">
      <dgm:prSet presAssocID="{1F53543B-D6F7-4D29-ABCC-CF4BCFBBA231}" presName="nodeFirstNode" presStyleLbl="node1" presStyleIdx="0" presStyleCnt="5" custScaleX="87153" custScaleY="99441" custRadScaleRad="100560" custRadScaleInc="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D3E56-5681-47D5-9B2D-AB1CFA7AD9DE}" type="pres">
      <dgm:prSet presAssocID="{DD9C1B37-27C9-45DC-B052-471CAB15DBA9}" presName="sibTransFirstNode" presStyleLbl="bgShp" presStyleIdx="0" presStyleCnt="1" custLinFactNeighborY="1855"/>
      <dgm:spPr/>
      <dgm:t>
        <a:bodyPr/>
        <a:lstStyle/>
        <a:p>
          <a:endParaRPr lang="en-US"/>
        </a:p>
      </dgm:t>
    </dgm:pt>
    <dgm:pt modelId="{27BB0C06-AA01-4C51-B10A-4642071816E0}" type="pres">
      <dgm:prSet presAssocID="{5CAE4552-D375-4C8C-9166-4E02E8FE16E9}" presName="nodeFollowingNodes" presStyleLbl="node1" presStyleIdx="1" presStyleCnt="5" custScaleX="106662" custRadScaleRad="129165" custRadScaleInc="15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06E25-47AD-4B7D-AD50-20B10B9F12CE}" type="pres">
      <dgm:prSet presAssocID="{53094E2F-B1BB-4B61-9CEC-4F0B4EAFCEBA}" presName="nodeFollowingNodes" presStyleLbl="node1" presStyleIdx="2" presStyleCnt="5" custScaleX="99649" custScaleY="96419" custRadScaleRad="105104" custRadScaleInc="-20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21ACC-B309-4B13-9E93-B4CC8985A4AA}" type="pres">
      <dgm:prSet presAssocID="{3CF6F554-F2BC-4EA6-9415-5B79DF3981B8}" presName="nodeFollowingNodes" presStyleLbl="node1" presStyleIdx="3" presStyleCnt="5" custScaleX="104645" custScaleY="88364" custRadScaleRad="96750" custRadScaleInc="12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F28BF-CCC2-4442-82A8-E749DAB5FA3D}" type="pres">
      <dgm:prSet presAssocID="{ADD5509D-E5CE-491F-B325-3F1B49432D2A}" presName="nodeFollowingNodes" presStyleLbl="node1" presStyleIdx="4" presStyleCnt="5" custScaleX="84214" custScaleY="85766" custRadScaleRad="113148" custRadScaleInc="-11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33F28-BAF2-43D2-BECE-954EEBAAA7E9}" type="presOf" srcId="{3CF6F554-F2BC-4EA6-9415-5B79DF3981B8}" destId="{5E121ACC-B309-4B13-9E93-B4CC8985A4AA}" srcOrd="0" destOrd="0" presId="urn:microsoft.com/office/officeart/2005/8/layout/cycle3"/>
    <dgm:cxn modelId="{D431E5A5-CA48-41C6-A3FA-0EC1666E2440}" type="presOf" srcId="{DD2A8855-CAFD-415B-8136-BAE7C4AF172C}" destId="{530181CC-9711-4738-8AA4-31213601D344}" srcOrd="0" destOrd="0" presId="urn:microsoft.com/office/officeart/2005/8/layout/cycle3"/>
    <dgm:cxn modelId="{55BD39E2-9CDC-44D9-9135-DBB213AED368}" type="presOf" srcId="{DD9C1B37-27C9-45DC-B052-471CAB15DBA9}" destId="{808D3E56-5681-47D5-9B2D-AB1CFA7AD9DE}" srcOrd="0" destOrd="0" presId="urn:microsoft.com/office/officeart/2005/8/layout/cycle3"/>
    <dgm:cxn modelId="{64748716-973F-40C0-82AD-921E3CE51FFD}" type="presOf" srcId="{53094E2F-B1BB-4B61-9CEC-4F0B4EAFCEBA}" destId="{87106E25-47AD-4B7D-AD50-20B10B9F12CE}" srcOrd="0" destOrd="0" presId="urn:microsoft.com/office/officeart/2005/8/layout/cycle3"/>
    <dgm:cxn modelId="{9373BED7-4300-4AB7-A3DF-23A33D209CF7}" type="presOf" srcId="{5CAE4552-D375-4C8C-9166-4E02E8FE16E9}" destId="{27BB0C06-AA01-4C51-B10A-4642071816E0}" srcOrd="0" destOrd="0" presId="urn:microsoft.com/office/officeart/2005/8/layout/cycle3"/>
    <dgm:cxn modelId="{D757711F-D5FC-4AB0-8073-282CD75F8BB7}" srcId="{DD2A8855-CAFD-415B-8136-BAE7C4AF172C}" destId="{3CF6F554-F2BC-4EA6-9415-5B79DF3981B8}" srcOrd="3" destOrd="0" parTransId="{0832EBFD-B90F-4523-A78B-26378BE5FF0B}" sibTransId="{D3AC7FB8-E09D-4E51-AB17-84A081533904}"/>
    <dgm:cxn modelId="{4A153EB9-94A0-4878-81BB-D5190163CA1F}" srcId="{DD2A8855-CAFD-415B-8136-BAE7C4AF172C}" destId="{53094E2F-B1BB-4B61-9CEC-4F0B4EAFCEBA}" srcOrd="2" destOrd="0" parTransId="{3D1648B7-81AD-45A6-A66C-25A840A441EA}" sibTransId="{34FDB2CF-3A13-4EA2-A33C-612370145A82}"/>
    <dgm:cxn modelId="{F77049CA-1561-4B5B-BBD7-3ACED7E8DE0C}" srcId="{DD2A8855-CAFD-415B-8136-BAE7C4AF172C}" destId="{1F53543B-D6F7-4D29-ABCC-CF4BCFBBA231}" srcOrd="0" destOrd="0" parTransId="{D19CBC43-D35C-4F2F-87C9-C30C9BF95ED5}" sibTransId="{DD9C1B37-27C9-45DC-B052-471CAB15DBA9}"/>
    <dgm:cxn modelId="{B4C27DAD-60A0-478D-8E59-59937E194979}" srcId="{DD2A8855-CAFD-415B-8136-BAE7C4AF172C}" destId="{ADD5509D-E5CE-491F-B325-3F1B49432D2A}" srcOrd="4" destOrd="0" parTransId="{FCBD6636-1C33-467C-9DB2-E73B53557C0D}" sibTransId="{0EA762C7-5F28-4146-8D4D-051F64F15405}"/>
    <dgm:cxn modelId="{9DE731CE-533F-4DBD-8E44-E20ED6647AE1}" type="presOf" srcId="{1F53543B-D6F7-4D29-ABCC-CF4BCFBBA231}" destId="{8C2BF39D-8358-420A-B822-6BE316BEA581}" srcOrd="0" destOrd="0" presId="urn:microsoft.com/office/officeart/2005/8/layout/cycle3"/>
    <dgm:cxn modelId="{4C2A241F-E3AF-43C2-909E-92E851166C2A}" type="presOf" srcId="{ADD5509D-E5CE-491F-B325-3F1B49432D2A}" destId="{435F28BF-CCC2-4442-82A8-E749DAB5FA3D}" srcOrd="0" destOrd="0" presId="urn:microsoft.com/office/officeart/2005/8/layout/cycle3"/>
    <dgm:cxn modelId="{24FC122D-E04C-49DB-A88E-8066311A013B}" srcId="{DD2A8855-CAFD-415B-8136-BAE7C4AF172C}" destId="{5CAE4552-D375-4C8C-9166-4E02E8FE16E9}" srcOrd="1" destOrd="0" parTransId="{4B5D544F-22C0-4EF4-8B30-424C5C0D47D0}" sibTransId="{C1AD1912-155E-4CE8-9ACC-D58D92B8AC14}"/>
    <dgm:cxn modelId="{CD6A4609-BC48-4010-9EAB-EF2D6BA9525A}" type="presParOf" srcId="{530181CC-9711-4738-8AA4-31213601D344}" destId="{DA8F7BCC-591E-4D48-B179-D70BFC90136A}" srcOrd="0" destOrd="0" presId="urn:microsoft.com/office/officeart/2005/8/layout/cycle3"/>
    <dgm:cxn modelId="{9A881992-2F04-4745-913F-46263160713C}" type="presParOf" srcId="{DA8F7BCC-591E-4D48-B179-D70BFC90136A}" destId="{8C2BF39D-8358-420A-B822-6BE316BEA581}" srcOrd="0" destOrd="0" presId="urn:microsoft.com/office/officeart/2005/8/layout/cycle3"/>
    <dgm:cxn modelId="{3C5E9BE4-1277-4A72-ACD4-183680196E02}" type="presParOf" srcId="{DA8F7BCC-591E-4D48-B179-D70BFC90136A}" destId="{808D3E56-5681-47D5-9B2D-AB1CFA7AD9DE}" srcOrd="1" destOrd="0" presId="urn:microsoft.com/office/officeart/2005/8/layout/cycle3"/>
    <dgm:cxn modelId="{7014E3BC-2B80-4B48-854F-E3A2A1BCC9C2}" type="presParOf" srcId="{DA8F7BCC-591E-4D48-B179-D70BFC90136A}" destId="{27BB0C06-AA01-4C51-B10A-4642071816E0}" srcOrd="2" destOrd="0" presId="urn:microsoft.com/office/officeart/2005/8/layout/cycle3"/>
    <dgm:cxn modelId="{33637BE6-884B-4F92-A80E-11358F37363C}" type="presParOf" srcId="{DA8F7BCC-591E-4D48-B179-D70BFC90136A}" destId="{87106E25-47AD-4B7D-AD50-20B10B9F12CE}" srcOrd="3" destOrd="0" presId="urn:microsoft.com/office/officeart/2005/8/layout/cycle3"/>
    <dgm:cxn modelId="{C299D4E8-CF4C-4ABB-97AB-5C0AF78BA75B}" type="presParOf" srcId="{DA8F7BCC-591E-4D48-B179-D70BFC90136A}" destId="{5E121ACC-B309-4B13-9E93-B4CC8985A4AA}" srcOrd="4" destOrd="0" presId="urn:microsoft.com/office/officeart/2005/8/layout/cycle3"/>
    <dgm:cxn modelId="{30D54297-663C-4C35-83EA-1729178F3E79}" type="presParOf" srcId="{DA8F7BCC-591E-4D48-B179-D70BFC90136A}" destId="{435F28BF-CCC2-4442-82A8-E749DAB5FA3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A8855-CAFD-415B-8136-BAE7C4AF172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181CC-9711-4738-8AA4-31213601D344}" type="pres">
      <dgm:prSet presAssocID="{DD2A8855-CAFD-415B-8136-BAE7C4AF17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F7BCC-591E-4D48-B179-D70BFC90136A}" type="pres">
      <dgm:prSet presAssocID="{DD2A8855-CAFD-415B-8136-BAE7C4AF172C}" presName="cycle" presStyleCnt="0"/>
      <dgm:spPr/>
    </dgm:pt>
  </dgm:ptLst>
  <dgm:cxnLst>
    <dgm:cxn modelId="{F7D6E365-D742-41C6-A17B-DAD791F58307}" type="presOf" srcId="{DD2A8855-CAFD-415B-8136-BAE7C4AF172C}" destId="{530181CC-9711-4738-8AA4-31213601D344}" srcOrd="0" destOrd="0" presId="urn:microsoft.com/office/officeart/2005/8/layout/cycle3"/>
    <dgm:cxn modelId="{9A60C6EF-5C19-432A-8B47-7BA33B84E2AB}" type="presParOf" srcId="{530181CC-9711-4738-8AA4-31213601D344}" destId="{DA8F7BCC-591E-4D48-B179-D70BFC90136A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D3E56-5681-47D5-9B2D-AB1CFA7AD9DE}">
      <dsp:nvSpPr>
        <dsp:cNvPr id="0" name=""/>
        <dsp:cNvSpPr/>
      </dsp:nvSpPr>
      <dsp:spPr>
        <a:xfrm>
          <a:off x="1590562" y="193598"/>
          <a:ext cx="6624639" cy="6624639"/>
        </a:xfrm>
        <a:prstGeom prst="circularArrow">
          <a:avLst>
            <a:gd name="adj1" fmla="val 5544"/>
            <a:gd name="adj2" fmla="val 330680"/>
            <a:gd name="adj3" fmla="val 14039812"/>
            <a:gd name="adj4" fmla="val 1722737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F39D-8358-420A-B822-6BE316BEA581}">
      <dsp:nvSpPr>
        <dsp:cNvPr id="0" name=""/>
        <dsp:cNvSpPr/>
      </dsp:nvSpPr>
      <dsp:spPr>
        <a:xfrm>
          <a:off x="3531819" y="2370"/>
          <a:ext cx="2742127" cy="156437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bn-IN" sz="4400" b="1" kern="1200" dirty="0" smtClean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১৯২৩সালে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8185" y="78736"/>
        <a:ext cx="2589395" cy="1411642"/>
      </dsp:txXfrm>
    </dsp:sp>
    <dsp:sp modelId="{27BB0C06-AA01-4C51-B10A-4642071816E0}">
      <dsp:nvSpPr>
        <dsp:cNvPr id="0" name=""/>
        <dsp:cNvSpPr/>
      </dsp:nvSpPr>
      <dsp:spPr>
        <a:xfrm>
          <a:off x="6775654" y="2279577"/>
          <a:ext cx="3355946" cy="157316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ব্রাহ্মণবাড়িয়ায় </a:t>
          </a: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52450" y="2356373"/>
        <a:ext cx="3202354" cy="1419576"/>
      </dsp:txXfrm>
    </dsp:sp>
    <dsp:sp modelId="{87106E25-47AD-4B7D-AD50-20B10B9F12CE}">
      <dsp:nvSpPr>
        <dsp:cNvPr id="0" name=""/>
        <dsp:cNvSpPr/>
      </dsp:nvSpPr>
      <dsp:spPr>
        <a:xfrm>
          <a:off x="5541616" y="4838624"/>
          <a:ext cx="3135293" cy="151683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একাডেমী</a:t>
          </a:r>
          <a:endParaRPr lang="en-US" sz="2800" b="0" i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5662" y="4912670"/>
        <a:ext cx="2987201" cy="1368741"/>
      </dsp:txXfrm>
    </dsp:sp>
    <dsp:sp modelId="{5E121ACC-B309-4B13-9E93-B4CC8985A4AA}">
      <dsp:nvSpPr>
        <dsp:cNvPr id="0" name=""/>
        <dsp:cNvSpPr/>
      </dsp:nvSpPr>
      <dsp:spPr>
        <a:xfrm>
          <a:off x="1364592" y="4915736"/>
          <a:ext cx="3292484" cy="139011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i="1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endParaRPr lang="en-US" sz="3600" b="0" i="1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2452" y="4983596"/>
        <a:ext cx="3156764" cy="1254394"/>
      </dsp:txXfrm>
    </dsp:sp>
    <dsp:sp modelId="{435F28BF-CCC2-4442-82A8-E749DAB5FA3D}">
      <dsp:nvSpPr>
        <dsp:cNvPr id="0" name=""/>
        <dsp:cNvSpPr/>
      </dsp:nvSpPr>
      <dsp:spPr>
        <a:xfrm>
          <a:off x="427449" y="2336921"/>
          <a:ext cx="2649656" cy="134924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২০১১ সালে</a:t>
          </a:r>
          <a:endParaRPr lang="en-US" sz="2800" b="0" i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314" y="2402786"/>
        <a:ext cx="2517926" cy="1217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090C9-3C94-4056-9129-FE95212D5762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C2B4-F563-4CD8-877B-8495DD346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3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9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7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8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8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3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8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A0C1-6595-4969-A75D-CC87598F43D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3" y="150125"/>
            <a:ext cx="11068334" cy="6707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79phoNikoshBAN"/>
              </a:rPr>
              <a:t>    </a:t>
            </a:r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79phoNikoshBAN"/>
              </a:rPr>
              <a:t>স্বাগ</a:t>
            </a:r>
            <a:r>
              <a:rPr lang="en-US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79phoNikoshBAN"/>
              </a:rPr>
              <a:t>তম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79pho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490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622877" cy="57866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12" y="0"/>
            <a:ext cx="6473588" cy="5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1142635"/>
              </p:ext>
            </p:extLst>
          </p:nvPr>
        </p:nvGraphicFramePr>
        <p:xfrm>
          <a:off x="1705970" y="0"/>
          <a:ext cx="9826387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698542" y="548641"/>
            <a:ext cx="4421875" cy="10072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8576" y="2538483"/>
            <a:ext cx="7601803" cy="1610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 বৈশাখ 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8576" y="4749419"/>
            <a:ext cx="7601803" cy="15558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449" y="832512"/>
            <a:ext cx="8311486" cy="114477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12" y="2576252"/>
            <a:ext cx="10380260" cy="22959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sz="2400" i="1" dirty="0">
              <a:latin typeface="NikoshBAN" panose="02000000000000000000"/>
            </a:endParaRPr>
          </a:p>
          <a:p>
            <a:pPr marL="0" indent="0">
              <a:buNone/>
            </a:pPr>
            <a:r>
              <a:rPr lang="en-US" sz="4400" b="1" i="1" dirty="0" smtClean="0">
                <a:latin typeface="NikoshBAN" panose="02000000000000000000"/>
                <a:cs typeface="NikoshBAN" panose="02000000000000000000" pitchFamily="2" charset="0"/>
              </a:rPr>
              <a:t>   </a:t>
            </a:r>
            <a:r>
              <a:rPr lang="bn-BD" sz="4800" b="1" i="1" dirty="0" smtClean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বাংলা নববর্ষের </a:t>
            </a:r>
            <a:r>
              <a:rPr lang="bn-IN" sz="4000" b="1" i="1" dirty="0" smtClean="0">
                <a:latin typeface="NikoshBAN" panose="02000000000000000000"/>
                <a:cs typeface="NikoshBAN" panose="02000000000000000000" pitchFamily="2" charset="0"/>
              </a:rPr>
              <a:t>কয়েকটি উৎসবের নাম লিখ।</a:t>
            </a:r>
            <a:endParaRPr lang="en-US" sz="4400" b="1" i="1" dirty="0">
              <a:latin typeface="NikoshBAN" panose="0200000000000000000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047" y="532262"/>
            <a:ext cx="10099344" cy="59640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209" y="395784"/>
            <a:ext cx="5996042" cy="64622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5791" y="395784"/>
            <a:ext cx="5782227" cy="64622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6530" y="495519"/>
            <a:ext cx="4599296" cy="1633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3140" y="3275462"/>
            <a:ext cx="9294126" cy="1842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5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 </a:t>
            </a:r>
            <a:r>
              <a:rPr lang="en-US" sz="5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bn-IN" sz="4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উদযাপনের প্রয়োজনীয়তা ব্যাখ্যা কর ? </a:t>
            </a:r>
            <a:endParaRPr lang="en-US" sz="44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21373" y="119464"/>
            <a:ext cx="3316406" cy="11634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7105" y="1920921"/>
            <a:ext cx="10153935" cy="1733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জাতীয়তা শব্দের অর্থ কি ?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স্বজাতিচেতনা সংক্রান্ত    খ)নতুন দেশ     গ) সাম্যবাদ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7105" y="4220308"/>
            <a:ext cx="10153935" cy="1777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মাড্যমে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উগ্র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ঐক্যবোধ    গ) বহুমুখী ভাবনা    ঘ) সাংস্কৃতিক ভিন্নতা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96468" y="1193891"/>
            <a:ext cx="2543908" cy="1747978"/>
            <a:chOff x="1541581" y="539256"/>
            <a:chExt cx="4601312" cy="3270744"/>
          </a:xfrm>
        </p:grpSpPr>
        <p:sp>
          <p:nvSpPr>
            <p:cNvPr id="3" name="Round Same Side Corner Rectangle 2"/>
            <p:cNvSpPr/>
            <p:nvPr/>
          </p:nvSpPr>
          <p:spPr>
            <a:xfrm>
              <a:off x="2646479" y="1368670"/>
              <a:ext cx="2429613" cy="1359143"/>
            </a:xfrm>
            <a:prstGeom prst="round2Same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403227" y="539256"/>
              <a:ext cx="2977661" cy="811828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3591653" y="1512277"/>
              <a:ext cx="539263" cy="1135673"/>
            </a:xfrm>
            <a:prstGeom prst="round2SameRect">
              <a:avLst/>
            </a:prstGeom>
            <a:solidFill>
              <a:schemeClr val="accent4">
                <a:lumMod val="5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4251082" y="1688122"/>
              <a:ext cx="703382" cy="556847"/>
            </a:xfrm>
            <a:prstGeom prst="round2Same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25560" y="2731477"/>
              <a:ext cx="3055328" cy="279885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8521" y="3047265"/>
              <a:ext cx="3755787" cy="3978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1581" y="3506667"/>
              <a:ext cx="4601312" cy="30333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2751991" y="1666141"/>
              <a:ext cx="671148" cy="600807"/>
            </a:xfrm>
            <a:prstGeom prst="round2Same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438523" y="1212320"/>
            <a:ext cx="4173416" cy="1200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54482" y="3395703"/>
            <a:ext cx="7657733" cy="2778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 বাক্য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1336469">
            <a:off x="1703094" y="513739"/>
            <a:ext cx="4872810" cy="9852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41" y="1153235"/>
            <a:ext cx="7196470" cy="57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42664" y="924670"/>
            <a:ext cx="8850945" cy="5345502"/>
            <a:chOff x="5509845" y="394851"/>
            <a:chExt cx="5744308" cy="5182210"/>
          </a:xfrm>
        </p:grpSpPr>
        <p:sp>
          <p:nvSpPr>
            <p:cNvPr id="3" name="Rectangle 2"/>
            <p:cNvSpPr/>
            <p:nvPr/>
          </p:nvSpPr>
          <p:spPr>
            <a:xfrm>
              <a:off x="5509845" y="2001523"/>
              <a:ext cx="5744308" cy="357553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800" b="1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আমির</a:t>
              </a:r>
              <a:r>
                <a:rPr lang="en-US" sz="4800" b="1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endParaRPr lang="bn-IN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সমাজ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মদিনাতুল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উলুম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r>
                <a:rPr lang="bn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79phoNikoshBAN"/>
                  <a:cs typeface="NikoshBAN" panose="02000000000000000000" pitchFamily="2" charset="0"/>
                </a:rPr>
                <a:t>79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hossainamir@gmail.com</a:t>
              </a:r>
              <a:r>
                <a:rPr lang="en-US" sz="3200" dirty="0" smtClean="0"/>
                <a:t> </a:t>
              </a:r>
              <a:endParaRPr lang="en-US" sz="3200" dirty="0"/>
            </a:p>
            <a:p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ফোনঃ ০১৭১৪-৩১৫৭৭২</a:t>
              </a:r>
              <a:endPara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509845" y="394851"/>
              <a:ext cx="3971499" cy="11327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57" y="693141"/>
            <a:ext cx="1749650" cy="18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66854" y="1824504"/>
            <a:ext cx="5017073" cy="4898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i="1" dirty="0" smtClean="0">
                <a:solidFill>
                  <a:schemeClr val="tx1"/>
                </a:solidFill>
                <a:latin typeface="NikoshBAN"/>
              </a:rPr>
              <a:t>অষ্টম শ্রেণি</a:t>
            </a:r>
          </a:p>
          <a:p>
            <a:r>
              <a:rPr lang="bn-BD" sz="4000" b="1" i="1" dirty="0" smtClean="0">
                <a:solidFill>
                  <a:schemeClr val="tx1"/>
                </a:solidFill>
                <a:latin typeface="NikoshBAN"/>
              </a:rPr>
              <a:t>বাংলা প্রথম পত্র</a:t>
            </a:r>
          </a:p>
          <a:p>
            <a:r>
              <a:rPr lang="bn-BD" sz="4000" b="1" i="1" dirty="0" smtClean="0">
                <a:solidFill>
                  <a:schemeClr val="tx1"/>
                </a:solidFill>
                <a:latin typeface="NikoshBAN"/>
              </a:rPr>
              <a:t>সময়ঃ ৪০ মিনিট </a:t>
            </a:r>
          </a:p>
          <a:p>
            <a:r>
              <a:rPr lang="bn-BD" sz="4000" b="1" i="1" dirty="0" smtClean="0">
                <a:solidFill>
                  <a:schemeClr val="tx1"/>
                </a:solidFill>
                <a:latin typeface="NikoshBAN"/>
              </a:rPr>
              <a:t>২২/০৬/২০১৯  </a:t>
            </a:r>
            <a:endParaRPr lang="en-US" sz="4000" b="1" i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1531" y="66842"/>
            <a:ext cx="6267168" cy="14939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/>
              </a:rPr>
              <a:t>পাঠ পরিচিতি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1026" name="Picture 2" descr="Madrasah Board Books Of Class 9-10 | NCTB Books 2020 - PDF Bangla 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t="72276" r="50998" b="-18"/>
          <a:stretch/>
        </p:blipFill>
        <p:spPr bwMode="auto">
          <a:xfrm>
            <a:off x="7143228" y="1824503"/>
            <a:ext cx="4047935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5278"/>
            <a:ext cx="6062443" cy="47903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68" y="1965278"/>
            <a:ext cx="5879348" cy="49026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23832" y="109182"/>
            <a:ext cx="8966579" cy="1856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79phoNikoshBAN"/>
              </a:rPr>
              <a:t>ছবিটি</a:t>
            </a:r>
            <a:r>
              <a:rPr lang="en-US" sz="4400" b="1" dirty="0" smtClean="0">
                <a:solidFill>
                  <a:schemeClr val="tx1"/>
                </a:solidFill>
                <a:latin typeface="79phoNikoshBAN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79phoNikoshBAN"/>
              </a:rPr>
              <a:t>দিকে</a:t>
            </a:r>
            <a:r>
              <a:rPr lang="en-US" sz="4400" b="1" dirty="0" smtClean="0">
                <a:solidFill>
                  <a:schemeClr val="tx1"/>
                </a:solidFill>
                <a:latin typeface="79phoNikoshBAN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79phoNikoshBAN"/>
              </a:rPr>
              <a:t>তাকাও</a:t>
            </a:r>
            <a:r>
              <a:rPr lang="en-US" sz="4400" b="1" dirty="0" smtClean="0">
                <a:solidFill>
                  <a:schemeClr val="tx1"/>
                </a:solidFill>
                <a:latin typeface="79phoNikoshBAN"/>
              </a:rPr>
              <a:t> </a:t>
            </a:r>
            <a:endParaRPr lang="en-US" sz="4400" b="1" dirty="0">
              <a:solidFill>
                <a:schemeClr val="tx1"/>
              </a:solidFill>
              <a:latin typeface="79pho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314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hela Boishakh 1427 : Bangla new year 2020 (With images) | Bang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5" y="1214651"/>
            <a:ext cx="9990160" cy="56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79phoNikoshBAN"/>
              </a:rPr>
              <a:t>আজকের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79phoNikoshBAN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79phoNikoshBAN"/>
              </a:rPr>
              <a:t>পাঠের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79phoNikoshBAN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79phoNikoshBAN"/>
              </a:rPr>
              <a:t>বিষয়ঃ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79pho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47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7577" y="1410443"/>
            <a:ext cx="10985678" cy="4488081"/>
            <a:chOff x="1395044" y="1106566"/>
            <a:chExt cx="6383817" cy="3474297"/>
          </a:xfrm>
        </p:grpSpPr>
        <p:sp>
          <p:nvSpPr>
            <p:cNvPr id="2" name="Rounded Rectangle 1"/>
            <p:cNvSpPr/>
            <p:nvPr/>
          </p:nvSpPr>
          <p:spPr>
            <a:xfrm>
              <a:off x="2046276" y="1106566"/>
              <a:ext cx="5732585" cy="8909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শিক্ষাথীরা......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1395046" y="2672863"/>
              <a:ext cx="398585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6276" y="2520485"/>
              <a:ext cx="5732585" cy="561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বাংলা নববর্ষ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কী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তা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বলতে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পারবে</a:t>
              </a:r>
              <a:r>
                <a:rPr lang="en-US" sz="54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;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/>
                </a:rPr>
                <a:t>  </a:t>
              </a:r>
              <a:endParaRPr lang="en-US" sz="2000" b="1" dirty="0">
                <a:solidFill>
                  <a:schemeClr val="tx1"/>
                </a:solidFill>
                <a:latin typeface="NikoshBAN" panose="0200000000000000000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46276" y="3276064"/>
              <a:ext cx="5732585" cy="5210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46276" y="3991048"/>
              <a:ext cx="5732585" cy="5898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 নববর্ষের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উৎসব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; 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395045" y="3423142"/>
              <a:ext cx="398585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395044" y="4233873"/>
              <a:ext cx="398585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9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6538623"/>
              </p:ext>
            </p:extLst>
          </p:nvPr>
        </p:nvGraphicFramePr>
        <p:xfrm>
          <a:off x="1173708" y="0"/>
          <a:ext cx="10131601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5092741" y="2115402"/>
            <a:ext cx="2293534" cy="245659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394" y="0"/>
            <a:ext cx="10988298" cy="143585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ভিডিও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টি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মনোযোগ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দেখো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শুনো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2" name="Media 2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8755" y="2061275"/>
            <a:ext cx="5648268" cy="31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86" y="1274219"/>
            <a:ext cx="9893104" cy="558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3575713" y="95533"/>
            <a:ext cx="5404514" cy="13238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79phoNikoshBAN"/>
              </a:rPr>
              <a:t>সরব</a:t>
            </a:r>
            <a:r>
              <a:rPr lang="en-US" sz="6000" b="1" dirty="0" smtClean="0">
                <a:solidFill>
                  <a:srgbClr val="002060"/>
                </a:solidFill>
                <a:latin typeface="79pho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79phoNikoshBAN"/>
              </a:rPr>
              <a:t>পাঠ</a:t>
            </a:r>
            <a:r>
              <a:rPr lang="en-US" sz="6000" b="1" dirty="0" smtClean="0">
                <a:solidFill>
                  <a:srgbClr val="002060"/>
                </a:solidFill>
                <a:latin typeface="79phoNikoshBAN"/>
              </a:rPr>
              <a:t> </a:t>
            </a:r>
            <a:endParaRPr lang="en-US" sz="6000" b="1" dirty="0">
              <a:solidFill>
                <a:srgbClr val="002060"/>
              </a:solidFill>
              <a:latin typeface="79pho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204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167</Words>
  <Application>Microsoft Office PowerPoint</Application>
  <PresentationFormat>Widescreen</PresentationFormat>
  <Paragraphs>47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79phoNikoshBAN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Amir Hossain</dc:creator>
  <cp:lastModifiedBy>MD.AMIR HOSSEN</cp:lastModifiedBy>
  <cp:revision>124</cp:revision>
  <dcterms:created xsi:type="dcterms:W3CDTF">2019-04-06T13:49:16Z</dcterms:created>
  <dcterms:modified xsi:type="dcterms:W3CDTF">2020-06-14T10:53:15Z</dcterms:modified>
</cp:coreProperties>
</file>