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5" r:id="rId18"/>
    <p:sldId id="270" r:id="rId19"/>
    <p:sldId id="278" r:id="rId20"/>
    <p:sldId id="271" r:id="rId21"/>
    <p:sldId id="273" r:id="rId22"/>
    <p:sldId id="274" r:id="rId23"/>
  </p:sldIdLst>
  <p:sldSz cx="11704638" cy="6400800"/>
  <p:notesSz cx="6858000" cy="9144000"/>
  <p:defaultTextStyle>
    <a:defPPr>
      <a:defRPr lang="en-US"/>
    </a:defPPr>
    <a:lvl1pPr marL="0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4523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9046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3569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38092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72614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07137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41660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76183" algn="l" defTabSz="86904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 snapToObjects="1">
      <p:cViewPr>
        <p:scale>
          <a:sx n="74" d="100"/>
          <a:sy n="74" d="100"/>
        </p:scale>
        <p:origin x="-672" y="-138"/>
      </p:cViewPr>
      <p:guideLst>
        <p:guide orient="horz" pos="2016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4CC4-58EE-4BA4-AE60-6511C9B8247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685800"/>
            <a:ext cx="6267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EE62-CC56-4BBC-82D7-74BF690C1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523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9046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3569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8092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2614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7137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1660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6183" algn="l" defTabSz="8690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685800"/>
            <a:ext cx="6267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EE62-CC56-4BBC-82D7-74BF690C1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1988397"/>
            <a:ext cx="9948942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627120"/>
            <a:ext cx="8193247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2" y="256329"/>
            <a:ext cx="2633544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256329"/>
            <a:ext cx="7705553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113107"/>
            <a:ext cx="9948942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12932"/>
            <a:ext cx="9948942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493521"/>
            <a:ext cx="516954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8" y="1493521"/>
            <a:ext cx="516954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32772"/>
            <a:ext cx="5171581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29883"/>
            <a:ext cx="5171581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32772"/>
            <a:ext cx="517361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29883"/>
            <a:ext cx="5173613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54847"/>
            <a:ext cx="3850745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54847"/>
            <a:ext cx="654321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39427"/>
            <a:ext cx="3850745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480560"/>
            <a:ext cx="7022783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71923"/>
            <a:ext cx="7022783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009515"/>
            <a:ext cx="7022783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D6E3-0B4F-4F4A-AD8C-EB617B267BE0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6150-825F-47C4-A386-A31C3248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56329"/>
            <a:ext cx="1053417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93521"/>
            <a:ext cx="10534174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5932594"/>
            <a:ext cx="273108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2D6E3-0B4F-4F4A-AD8C-EB617B267BE0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5932594"/>
            <a:ext cx="3706469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5932594"/>
            <a:ext cx="273108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 Tarek Hasan, Bochaganj, Dinajpur. Mobile: 01717948894</a:t>
            </a:r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3018FE71-459B-4ADE-94D9-D5EC258C143C}"/>
              </a:ext>
            </a:extLst>
          </p:cNvPr>
          <p:cNvSpPr/>
          <p:nvPr userDrawn="1"/>
        </p:nvSpPr>
        <p:spPr>
          <a:xfrm>
            <a:off x="0" y="0"/>
            <a:ext cx="11704638" cy="6383106"/>
          </a:xfrm>
          <a:prstGeom prst="frame">
            <a:avLst>
              <a:gd name="adj1" fmla="val 2950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05" tIns="43452" rIns="86905" bIns="434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C1E0DB-B4EF-4C90-B8CF-713FFD488C3E}"/>
              </a:ext>
            </a:extLst>
          </p:cNvPr>
          <p:cNvSpPr/>
          <p:nvPr userDrawn="1"/>
        </p:nvSpPr>
        <p:spPr>
          <a:xfrm>
            <a:off x="213193" y="219457"/>
            <a:ext cx="11274074" cy="5920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05" tIns="43452" rIns="86905" bIns="4345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657CB4-B3FB-4D36-9FB8-51377050B7F1}"/>
              </a:ext>
            </a:extLst>
          </p:cNvPr>
          <p:cNvSpPr txBox="1"/>
          <p:nvPr/>
        </p:nvSpPr>
        <p:spPr>
          <a:xfrm>
            <a:off x="813492" y="555622"/>
            <a:ext cx="9614014" cy="964916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</a:t>
            </a:r>
            <a:r>
              <a:rPr lang="en-US" sz="57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7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793" y="1365992"/>
            <a:ext cx="9749307" cy="464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70456"/>
            <a:ext cx="11126788" cy="5949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0D1D10-722F-449D-B78A-148CE6D7EA46}"/>
              </a:ext>
            </a:extLst>
          </p:cNvPr>
          <p:cNvSpPr txBox="1"/>
          <p:nvPr/>
        </p:nvSpPr>
        <p:spPr>
          <a:xfrm>
            <a:off x="3699700" y="694712"/>
            <a:ext cx="3461405" cy="70330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xmlns="" id="{DB770EEB-32E9-4B6A-B92C-D1989510D48B}"/>
              </a:ext>
            </a:extLst>
          </p:cNvPr>
          <p:cNvSpPr/>
          <p:nvPr/>
        </p:nvSpPr>
        <p:spPr>
          <a:xfrm>
            <a:off x="1634315" y="4990793"/>
            <a:ext cx="7482972" cy="534244"/>
          </a:xfrm>
          <a:prstGeom prst="roundRect">
            <a:avLst>
              <a:gd name="adj" fmla="val 2728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6905" tIns="43452" rIns="86905" bIns="43452"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work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6" y="1584101"/>
            <a:ext cx="6439438" cy="29750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715288-970E-498F-BC21-070980ED43DC}"/>
              </a:ext>
            </a:extLst>
          </p:cNvPr>
          <p:cNvSpPr txBox="1"/>
          <p:nvPr/>
        </p:nvSpPr>
        <p:spPr>
          <a:xfrm>
            <a:off x="2976941" y="797531"/>
            <a:ext cx="5508699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022B92-71C6-4194-A904-17A508E24744}"/>
              </a:ext>
            </a:extLst>
          </p:cNvPr>
          <p:cNvSpPr txBox="1"/>
          <p:nvPr/>
        </p:nvSpPr>
        <p:spPr>
          <a:xfrm>
            <a:off x="2916667" y="754203"/>
            <a:ext cx="5819681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38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513E0F-6566-4BFB-AD65-5B19857F895F}"/>
              </a:ext>
            </a:extLst>
          </p:cNvPr>
          <p:cNvSpPr txBox="1"/>
          <p:nvPr/>
        </p:nvSpPr>
        <p:spPr>
          <a:xfrm>
            <a:off x="2299842" y="5289588"/>
            <a:ext cx="975406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কলেরা</a:t>
            </a:r>
            <a:endParaRPr lang="en-US" sz="30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509A6B-D0A9-4436-A38E-2B4212D6EC05}"/>
              </a:ext>
            </a:extLst>
          </p:cNvPr>
          <p:cNvSpPr txBox="1"/>
          <p:nvPr/>
        </p:nvSpPr>
        <p:spPr>
          <a:xfrm>
            <a:off x="7818477" y="5274718"/>
            <a:ext cx="1154943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30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880" y="1562075"/>
            <a:ext cx="4927052" cy="3712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91" y="1563987"/>
            <a:ext cx="5022568" cy="371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DB3B17-B3D2-4766-A0E1-E78A941E6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8" y="1725769"/>
            <a:ext cx="5307755" cy="3210468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370A37-7CC4-4238-84D9-74C7E8BF44D7}"/>
              </a:ext>
            </a:extLst>
          </p:cNvPr>
          <p:cNvSpPr txBox="1"/>
          <p:nvPr/>
        </p:nvSpPr>
        <p:spPr>
          <a:xfrm>
            <a:off x="3316598" y="806820"/>
            <a:ext cx="4558117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A2C934-B73A-46E4-8F7D-AE3A40520C90}"/>
              </a:ext>
            </a:extLst>
          </p:cNvPr>
          <p:cNvSpPr txBox="1"/>
          <p:nvPr/>
        </p:nvSpPr>
        <p:spPr>
          <a:xfrm>
            <a:off x="2862645" y="785031"/>
            <a:ext cx="5819681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8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38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F2ACA6-E120-4BFC-8AA8-27D64B53F509}"/>
              </a:ext>
            </a:extLst>
          </p:cNvPr>
          <p:cNvSpPr txBox="1"/>
          <p:nvPr/>
        </p:nvSpPr>
        <p:spPr>
          <a:xfrm>
            <a:off x="1722645" y="5069979"/>
            <a:ext cx="2621691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785D33-4C2E-4281-AB18-A5C0B46F396F}"/>
              </a:ext>
            </a:extLst>
          </p:cNvPr>
          <p:cNvSpPr txBox="1"/>
          <p:nvPr/>
        </p:nvSpPr>
        <p:spPr>
          <a:xfrm>
            <a:off x="6490952" y="5069978"/>
            <a:ext cx="3863663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51" y="1725769"/>
            <a:ext cx="5118509" cy="3210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044B66-7F98-439B-AB15-A6BC71503F4C}"/>
              </a:ext>
            </a:extLst>
          </p:cNvPr>
          <p:cNvSpPr/>
          <p:nvPr/>
        </p:nvSpPr>
        <p:spPr>
          <a:xfrm>
            <a:off x="3573476" y="680218"/>
            <a:ext cx="3305399" cy="73408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86905" tIns="43452" rIns="86905" bIns="43452">
            <a:spAutoFit/>
          </a:bodyPr>
          <a:lstStyle/>
          <a:p>
            <a:pPr algn="ctr">
              <a:defRPr/>
            </a:pPr>
            <a:r>
              <a:rPr lang="en-US" sz="4200" b="1" kern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2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kern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1E67B8-EBC0-4E2A-8F07-34443A81A400}"/>
              </a:ext>
            </a:extLst>
          </p:cNvPr>
          <p:cNvSpPr txBox="1"/>
          <p:nvPr/>
        </p:nvSpPr>
        <p:spPr>
          <a:xfrm>
            <a:off x="2256774" y="5043615"/>
            <a:ext cx="6418361" cy="7340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Oval 1"/>
          <p:cNvSpPr/>
          <p:nvPr/>
        </p:nvSpPr>
        <p:spPr>
          <a:xfrm>
            <a:off x="2446986" y="1545465"/>
            <a:ext cx="5344732" cy="3181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lean water.jpg">
            <a:extLst>
              <a:ext uri="{FF2B5EF4-FFF2-40B4-BE49-F238E27FC236}">
                <a16:creationId xmlns:a16="http://schemas.microsoft.com/office/drawing/2014/main" xmlns="" id="{59C3A946-EE5F-49D0-8216-2188EC80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6" y="3698251"/>
            <a:ext cx="4835129" cy="204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ight.png">
            <a:extLst>
              <a:ext uri="{FF2B5EF4-FFF2-40B4-BE49-F238E27FC236}">
                <a16:creationId xmlns:a16="http://schemas.microsoft.com/office/drawing/2014/main" xmlns="" id="{7C4C8D8E-7C04-4B79-8268-332DF538DA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5894" y="3879851"/>
            <a:ext cx="1254068" cy="890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70188B-A5F3-4DB1-ACDC-35F3524DB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2" y="3379287"/>
            <a:ext cx="3467023" cy="2234871"/>
          </a:xfrm>
          <a:prstGeom prst="rect">
            <a:avLst/>
          </a:prstGeom>
        </p:spPr>
      </p:pic>
      <p:pic>
        <p:nvPicPr>
          <p:cNvPr id="22" name="Picture 21" descr="wrong.png">
            <a:extLst>
              <a:ext uri="{FF2B5EF4-FFF2-40B4-BE49-F238E27FC236}">
                <a16:creationId xmlns:a16="http://schemas.microsoft.com/office/drawing/2014/main" xmlns="" id="{2535C722-DF23-4F88-990C-C74D4BC43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459" y="3971491"/>
            <a:ext cx="857907" cy="8340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CD4B1E-4086-4441-8F49-FB3E6867D635}"/>
              </a:ext>
            </a:extLst>
          </p:cNvPr>
          <p:cNvSpPr txBox="1"/>
          <p:nvPr/>
        </p:nvSpPr>
        <p:spPr>
          <a:xfrm>
            <a:off x="1666731" y="192399"/>
            <a:ext cx="7610235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9594A9-F470-4EE3-A171-CD264A6936C7}"/>
              </a:ext>
            </a:extLst>
          </p:cNvPr>
          <p:cNvSpPr txBox="1"/>
          <p:nvPr/>
        </p:nvSpPr>
        <p:spPr>
          <a:xfrm>
            <a:off x="3684292" y="5573026"/>
            <a:ext cx="4699182" cy="50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পরিশোধন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4C884F8-3B9E-4535-B728-99F10DB96C85}"/>
              </a:ext>
            </a:extLst>
          </p:cNvPr>
          <p:cNvSpPr txBox="1"/>
          <p:nvPr/>
        </p:nvSpPr>
        <p:spPr>
          <a:xfrm>
            <a:off x="2465894" y="3017148"/>
            <a:ext cx="7045049" cy="50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নিস্কাশনের</a:t>
            </a:r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5" name="Picture 3" descr="F:\content tools\bayue\9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87" y="864927"/>
            <a:ext cx="4413817" cy="20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70" y="907490"/>
            <a:ext cx="4270143" cy="204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right.png">
            <a:extLst>
              <a:ext uri="{FF2B5EF4-FFF2-40B4-BE49-F238E27FC236}">
                <a16:creationId xmlns:a16="http://schemas.microsoft.com/office/drawing/2014/main" xmlns="" id="{7C4C8D8E-7C04-4B79-8268-332DF538DA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8807" y="1484380"/>
            <a:ext cx="1254068" cy="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181D36-784D-429E-87DA-C5A41C546699}"/>
              </a:ext>
            </a:extLst>
          </p:cNvPr>
          <p:cNvSpPr txBox="1"/>
          <p:nvPr/>
        </p:nvSpPr>
        <p:spPr>
          <a:xfrm>
            <a:off x="1084834" y="407596"/>
            <a:ext cx="9534973" cy="672528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IN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IN" sz="3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দূষণ প্রতিরোধ করতে পারি?</a:t>
            </a:r>
            <a:endParaRPr lang="en-US" sz="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589276-F546-4DDA-802C-0B10DC939D02}"/>
              </a:ext>
            </a:extLst>
          </p:cNvPr>
          <p:cNvSpPr txBox="1"/>
          <p:nvPr/>
        </p:nvSpPr>
        <p:spPr>
          <a:xfrm>
            <a:off x="7060723" y="4961638"/>
            <a:ext cx="2631308" cy="50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6E240C-25C6-4879-BFC4-2BE045F7D431}"/>
              </a:ext>
            </a:extLst>
          </p:cNvPr>
          <p:cNvSpPr txBox="1"/>
          <p:nvPr/>
        </p:nvSpPr>
        <p:spPr>
          <a:xfrm>
            <a:off x="1563706" y="4961638"/>
            <a:ext cx="2427727" cy="50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প্রচার-প্রচারণা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59" y="1188151"/>
            <a:ext cx="510732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content tools\mati\op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89" y="1188151"/>
            <a:ext cx="4985967" cy="37734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68712"/>
            <a:ext cx="11126788" cy="5722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90" y="1081825"/>
            <a:ext cx="4559121" cy="3851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0" y="1081825"/>
            <a:ext cx="5411588" cy="3851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6845" y="5280337"/>
            <a:ext cx="31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651" y="435494"/>
            <a:ext cx="813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A80B12-75FD-4D0D-B15A-5114917C5BC9}"/>
              </a:ext>
            </a:extLst>
          </p:cNvPr>
          <p:cNvSpPr/>
          <p:nvPr/>
        </p:nvSpPr>
        <p:spPr>
          <a:xfrm>
            <a:off x="3972612" y="900129"/>
            <a:ext cx="3279262" cy="5801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6905" tIns="43452" rIns="86905" bIns="43452">
            <a:spAutoFit/>
          </a:bodyPr>
          <a:lstStyle/>
          <a:p>
            <a:pPr algn="ctr">
              <a:defRPr/>
            </a:pPr>
            <a:r>
              <a:rPr lang="bn-BD" sz="3200" kern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kern="0" dirty="0" err="1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3200" kern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317176-D057-4BAF-9AFB-564E5087B09F}"/>
              </a:ext>
            </a:extLst>
          </p:cNvPr>
          <p:cNvSpPr txBox="1"/>
          <p:nvPr/>
        </p:nvSpPr>
        <p:spPr>
          <a:xfrm>
            <a:off x="1084834" y="4559188"/>
            <a:ext cx="9534973" cy="1257304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IN" sz="38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দূষণ </a:t>
            </a:r>
            <a:r>
              <a:rPr lang="bn-IN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 করে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3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1622738"/>
            <a:ext cx="6362163" cy="293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5966" y="1107583"/>
            <a:ext cx="260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১২ </a:t>
            </a:r>
            <a:r>
              <a:rPr lang="en-US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05C7C4-2E9C-4C95-874B-258E62B92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24" y="417054"/>
            <a:ext cx="4329494" cy="5566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344FB6-22C9-4638-97E6-23B3E2DED6B5}"/>
              </a:ext>
            </a:extLst>
          </p:cNvPr>
          <p:cNvSpPr txBox="1"/>
          <p:nvPr/>
        </p:nvSpPr>
        <p:spPr>
          <a:xfrm>
            <a:off x="6391993" y="653391"/>
            <a:ext cx="4201564" cy="734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420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EB48FF-8113-4D1D-8C1B-5DCB3B2EDB72}"/>
              </a:ext>
            </a:extLst>
          </p:cNvPr>
          <p:cNvSpPr txBox="1"/>
          <p:nvPr/>
        </p:nvSpPr>
        <p:spPr>
          <a:xfrm>
            <a:off x="6391991" y="2662532"/>
            <a:ext cx="4249900" cy="1842079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bn-BD" sz="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২১ নং </a:t>
            </a:r>
            <a:r>
              <a:rPr lang="bn-BD" sz="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5750"/>
            <a:ext cx="11131550" cy="58277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352" y="1008585"/>
            <a:ext cx="57954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04232"/>
              </p:ext>
            </p:extLst>
          </p:nvPr>
        </p:nvGraphicFramePr>
        <p:xfrm>
          <a:off x="4443211" y="2137616"/>
          <a:ext cx="1738648" cy="215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4" imgW="698760" imgH="685800" progId="Package">
                  <p:embed/>
                </p:oleObj>
              </mc:Choice>
              <mc:Fallback>
                <p:oleObj name="Packager Shell Object" showAsIcon="1" r:id="rId4" imgW="6987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3211" y="2137616"/>
                        <a:ext cx="1738648" cy="215104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5" y="285750"/>
            <a:ext cx="1111896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C98D81-690B-4635-8F11-1E88D1DA6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09" y="582049"/>
            <a:ext cx="1830425" cy="2172851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446D16-FA96-4536-AB1E-95987F50ACCA}"/>
              </a:ext>
            </a:extLst>
          </p:cNvPr>
          <p:cNvSpPr txBox="1"/>
          <p:nvPr/>
        </p:nvSpPr>
        <p:spPr>
          <a:xfrm>
            <a:off x="476518" y="880749"/>
            <a:ext cx="4687910" cy="5335343"/>
          </a:xfrm>
          <a:prstGeom prst="rect">
            <a:avLst/>
          </a:prstGeom>
          <a:noFill/>
          <a:ln w="57150">
            <a:noFill/>
          </a:ln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3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মাসুদুর</a:t>
            </a:r>
            <a:r>
              <a:rPr lang="en-US" sz="3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চোরকোল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as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ইলঃ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১৮২২৮০৪০৫৭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masudurrahman57@gmail.com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9E90A3-DFE2-40D6-A06D-62866E322EB2}"/>
              </a:ext>
            </a:extLst>
          </p:cNvPr>
          <p:cNvSpPr txBox="1"/>
          <p:nvPr/>
        </p:nvSpPr>
        <p:spPr>
          <a:xfrm>
            <a:off x="6122179" y="1618747"/>
            <a:ext cx="5044350" cy="4088848"/>
          </a:xfrm>
          <a:prstGeom prst="rect">
            <a:avLst/>
          </a:prstGeom>
          <a:noFill/>
          <a:ln w="57150">
            <a:noFill/>
          </a:ln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endParaRPr lang="en-US" sz="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as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</a:p>
          <a:p>
            <a:pPr algn="ctr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০০/০০/২০২০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64DAE300-254A-4A4E-B289-02A942C2DC08}"/>
              </a:ext>
            </a:extLst>
          </p:cNvPr>
          <p:cNvSpPr/>
          <p:nvPr/>
        </p:nvSpPr>
        <p:spPr>
          <a:xfrm>
            <a:off x="5975797" y="399247"/>
            <a:ext cx="5190732" cy="5462910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05" tIns="43452" rIns="86905" bIns="43452" rtlCol="0" anchor="ctr"/>
          <a:lstStyle/>
          <a:p>
            <a:pPr algn="ctr"/>
            <a:endParaRPr lang="en-US" sz="38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7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8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46B33B19-9E2F-4861-BBC3-A1B08A989974}"/>
              </a:ext>
            </a:extLst>
          </p:cNvPr>
          <p:cNvSpPr/>
          <p:nvPr/>
        </p:nvSpPr>
        <p:spPr>
          <a:xfrm>
            <a:off x="476518" y="399246"/>
            <a:ext cx="5186416" cy="5492290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05" tIns="43452" rIns="86905" bIns="43452" rtlCol="0" anchor="ctr"/>
          <a:lstStyle/>
          <a:p>
            <a:pPr algn="ctr"/>
            <a:endParaRPr lang="en-US" sz="38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7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8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sud\Desktop\DSC01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45" y="582049"/>
            <a:ext cx="2214205" cy="2071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285070-1C24-453C-B512-8F875541FFEE}"/>
              </a:ext>
            </a:extLst>
          </p:cNvPr>
          <p:cNvSpPr txBox="1"/>
          <p:nvPr/>
        </p:nvSpPr>
        <p:spPr>
          <a:xfrm>
            <a:off x="3998432" y="841050"/>
            <a:ext cx="2453884" cy="6417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23AF83-499A-4DD7-8301-82160C42AB7A}"/>
              </a:ext>
            </a:extLst>
          </p:cNvPr>
          <p:cNvSpPr/>
          <p:nvPr/>
        </p:nvSpPr>
        <p:spPr>
          <a:xfrm>
            <a:off x="2793397" y="3245635"/>
            <a:ext cx="471475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400" dirty="0">
                <a:latin typeface="NikoshBAN" pitchFamily="2" charset="0"/>
                <a:cs typeface="NikoshBAN" pitchFamily="2" charset="0"/>
              </a:rPr>
              <a:t>পানি দূষণের </a:t>
            </a:r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D1BA00-A704-4ADA-90EC-A0FCD852F70C}"/>
              </a:ext>
            </a:extLst>
          </p:cNvPr>
          <p:cNvSpPr/>
          <p:nvPr/>
        </p:nvSpPr>
        <p:spPr>
          <a:xfrm>
            <a:off x="2793397" y="4433879"/>
            <a:ext cx="59923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400" dirty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528024-8352-462C-85B3-B0BD3A6EBBB0}"/>
              </a:ext>
            </a:extLst>
          </p:cNvPr>
          <p:cNvSpPr/>
          <p:nvPr/>
        </p:nvSpPr>
        <p:spPr>
          <a:xfrm>
            <a:off x="2793397" y="3850263"/>
            <a:ext cx="53174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400" dirty="0">
                <a:latin typeface="NikoshBAN" pitchFamily="2" charset="0"/>
                <a:cs typeface="NikoshBAN" pitchFamily="2" charset="0"/>
              </a:rPr>
              <a:t>একটি পানিবাহিত রোগের নাম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400" dirty="0"/>
          </a:p>
        </p:txBody>
      </p:sp>
      <p:pic>
        <p:nvPicPr>
          <p:cNvPr id="1026" name="Picture 2" descr="F:\content tools\work\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1640467"/>
            <a:ext cx="3309870" cy="14506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5750"/>
            <a:ext cx="11131550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AB0722-AB59-489C-B659-D1BBF302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661528" y="631255"/>
            <a:ext cx="3321036" cy="691321"/>
          </a:xfrm>
          <a:prstGeom prst="rect">
            <a:avLst/>
          </a:prstGeom>
          <a:noFill/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5EAFEC-7CE6-4962-B2A8-272B0C014A40}"/>
              </a:ext>
            </a:extLst>
          </p:cNvPr>
          <p:cNvSpPr/>
          <p:nvPr/>
        </p:nvSpPr>
        <p:spPr>
          <a:xfrm>
            <a:off x="905719" y="4950496"/>
            <a:ext cx="10028444" cy="1072638"/>
          </a:xfrm>
          <a:prstGeom prst="rect">
            <a:avLst/>
          </a:prstGeom>
          <a:noFill/>
        </p:spPr>
        <p:txBody>
          <a:bodyPr wrap="square" lIns="86905" tIns="43452" rIns="86905" bIns="4345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48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8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spc="48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spc="48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97" y="1525196"/>
            <a:ext cx="6295622" cy="32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2" y="351324"/>
            <a:ext cx="11013135" cy="567598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456BD4-CCB7-442C-9B20-D51AB125BDE7}"/>
              </a:ext>
            </a:extLst>
          </p:cNvPr>
          <p:cNvSpPr/>
          <p:nvPr/>
        </p:nvSpPr>
        <p:spPr>
          <a:xfrm>
            <a:off x="940158" y="458402"/>
            <a:ext cx="9878095" cy="872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86905" tIns="43452" rIns="86905" bIns="43452">
            <a:spAutoFit/>
          </a:bodyPr>
          <a:lstStyle/>
          <a:p>
            <a:pPr algn="ctr"/>
            <a:r>
              <a:rPr lang="en-US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280880"/>
            <a:ext cx="9878096" cy="44373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7DDEF7-F273-4EEF-9718-FF6D4D65C87D}"/>
              </a:ext>
            </a:extLst>
          </p:cNvPr>
          <p:cNvSpPr txBox="1"/>
          <p:nvPr/>
        </p:nvSpPr>
        <p:spPr>
          <a:xfrm>
            <a:off x="3074408" y="297128"/>
            <a:ext cx="5508699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AF85E2-0B8B-49B3-97B4-853010031DDE}"/>
              </a:ext>
            </a:extLst>
          </p:cNvPr>
          <p:cNvSpPr txBox="1"/>
          <p:nvPr/>
        </p:nvSpPr>
        <p:spPr>
          <a:xfrm>
            <a:off x="708338" y="297128"/>
            <a:ext cx="10419008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r>
              <a:rPr lang="bn-IN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IN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গরু-মহিষের</a:t>
            </a: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bn-IN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কারণে পানি দূষিত হচ্ছে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62" y="1136216"/>
            <a:ext cx="5111384" cy="4398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136215"/>
            <a:ext cx="5151549" cy="44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2" y="309093"/>
            <a:ext cx="11088710" cy="5795493"/>
          </a:xfrm>
          <a:prstGeom prst="rect">
            <a:avLst/>
          </a:prstGeom>
          <a:noFill/>
          <a:ln w="3810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50C5C0-B59B-428D-8040-C305255EF992}"/>
              </a:ext>
            </a:extLst>
          </p:cNvPr>
          <p:cNvSpPr txBox="1"/>
          <p:nvPr/>
        </p:nvSpPr>
        <p:spPr>
          <a:xfrm>
            <a:off x="2047741" y="679436"/>
            <a:ext cx="7456867" cy="8264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864D0-7F9D-44CD-BF2C-E4D87EE7FFD1}"/>
              </a:ext>
            </a:extLst>
          </p:cNvPr>
          <p:cNvSpPr txBox="1"/>
          <p:nvPr/>
        </p:nvSpPr>
        <p:spPr>
          <a:xfrm>
            <a:off x="4159878" y="5136244"/>
            <a:ext cx="2987898" cy="7648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42" y="1663387"/>
            <a:ext cx="7456866" cy="3346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42AA35-FB0E-4BC8-9A6E-3EC741C5D743}"/>
              </a:ext>
            </a:extLst>
          </p:cNvPr>
          <p:cNvSpPr txBox="1"/>
          <p:nvPr/>
        </p:nvSpPr>
        <p:spPr>
          <a:xfrm>
            <a:off x="1928210" y="894683"/>
            <a:ext cx="4755925" cy="8725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as-IN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713330-B13B-4F88-BA4B-A7FD948ECD20}"/>
              </a:ext>
            </a:extLst>
          </p:cNvPr>
          <p:cNvSpPr txBox="1"/>
          <p:nvPr/>
        </p:nvSpPr>
        <p:spPr>
          <a:xfrm>
            <a:off x="1550269" y="3773987"/>
            <a:ext cx="8591396" cy="580195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 প্রতিরোধে প্রয়োজনীয় পদক্ষেপ শনাক্ত করতে পারবে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D8F5EA-ADC8-47F7-9473-4330C436C918}"/>
              </a:ext>
            </a:extLst>
          </p:cNvPr>
          <p:cNvSpPr txBox="1"/>
          <p:nvPr/>
        </p:nvSpPr>
        <p:spPr>
          <a:xfrm>
            <a:off x="1550269" y="2919687"/>
            <a:ext cx="8591396" cy="580195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 কারণগুলো বলতে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6C7267-AF39-418E-B0D2-B01A4C8B5BCF}"/>
              </a:ext>
            </a:extLst>
          </p:cNvPr>
          <p:cNvSpPr txBox="1"/>
          <p:nvPr/>
        </p:nvSpPr>
        <p:spPr>
          <a:xfrm>
            <a:off x="1550269" y="3374096"/>
            <a:ext cx="9319498" cy="580195"/>
          </a:xfrm>
          <a:prstGeom prst="rect">
            <a:avLst/>
          </a:prstGeom>
          <a:noFill/>
        </p:spPr>
        <p:txBody>
          <a:bodyPr wrap="square" lIns="86905" tIns="43452" rIns="86905" bIns="43452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 পানি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 </a:t>
            </a:r>
            <a:r>
              <a:rPr lang="bn-IN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 ব্যাখ্যা করতে </a:t>
            </a:r>
            <a:r>
              <a:rPr lang="bn-IN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8648" y="2334912"/>
            <a:ext cx="610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FE5E59-1B85-4859-B0DC-6C4A115FB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53" y="1609859"/>
            <a:ext cx="5227910" cy="352217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7CB0A7-D838-4FEB-9C3C-A0E3613EBA42}"/>
              </a:ext>
            </a:extLst>
          </p:cNvPr>
          <p:cNvSpPr txBox="1"/>
          <p:nvPr/>
        </p:nvSpPr>
        <p:spPr>
          <a:xfrm>
            <a:off x="2932484" y="815894"/>
            <a:ext cx="5551979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কী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A0C5C7-0C56-4697-8F2B-8D132EA9AF31}"/>
              </a:ext>
            </a:extLst>
          </p:cNvPr>
          <p:cNvSpPr txBox="1"/>
          <p:nvPr/>
        </p:nvSpPr>
        <p:spPr>
          <a:xfrm>
            <a:off x="3476413" y="815894"/>
            <a:ext cx="4184618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25DD6E-D109-4923-89CF-015BF5BFF41D}"/>
              </a:ext>
            </a:extLst>
          </p:cNvPr>
          <p:cNvSpPr txBox="1"/>
          <p:nvPr/>
        </p:nvSpPr>
        <p:spPr>
          <a:xfrm>
            <a:off x="1254474" y="5289589"/>
            <a:ext cx="3554638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CDBA61-92A6-445D-9FD9-A69B84642EEC}"/>
              </a:ext>
            </a:extLst>
          </p:cNvPr>
          <p:cNvSpPr txBox="1"/>
          <p:nvPr/>
        </p:nvSpPr>
        <p:spPr>
          <a:xfrm>
            <a:off x="6838948" y="5289588"/>
            <a:ext cx="3416779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চোপড়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ধোয়া</a:t>
            </a:r>
            <a:endParaRPr lang="en-US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7" y="1609859"/>
            <a:ext cx="5342759" cy="3522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F:\content tools\mati\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8" y="1528560"/>
            <a:ext cx="5348400" cy="3288137"/>
          </a:xfrm>
          <a:prstGeom prst="rect">
            <a:avLst/>
          </a:prstGeom>
          <a:noFill/>
          <a:ln w="190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81" y="1528560"/>
            <a:ext cx="5116581" cy="32881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341" y="4954334"/>
            <a:ext cx="435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618" y="4954334"/>
            <a:ext cx="435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341" y="605306"/>
            <a:ext cx="919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0466" y="645136"/>
            <a:ext cx="79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4CD4F-5150-4610-B5B2-97334DEE9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05" y="1374732"/>
            <a:ext cx="4891414" cy="3957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0AF5B1-9C45-4CDA-BD93-F7709DF13B8D}"/>
              </a:ext>
            </a:extLst>
          </p:cNvPr>
          <p:cNvSpPr txBox="1"/>
          <p:nvPr/>
        </p:nvSpPr>
        <p:spPr>
          <a:xfrm>
            <a:off x="2932484" y="479630"/>
            <a:ext cx="5508699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54AE66-D6C4-471C-B8D2-637910D9C4F1}"/>
              </a:ext>
            </a:extLst>
          </p:cNvPr>
          <p:cNvSpPr txBox="1"/>
          <p:nvPr/>
        </p:nvSpPr>
        <p:spPr>
          <a:xfrm>
            <a:off x="3593551" y="479630"/>
            <a:ext cx="4184618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99E32D-3CB5-4A8C-B03D-F1B1F1AD0EC4}"/>
              </a:ext>
            </a:extLst>
          </p:cNvPr>
          <p:cNvSpPr txBox="1"/>
          <p:nvPr/>
        </p:nvSpPr>
        <p:spPr>
          <a:xfrm>
            <a:off x="1306505" y="5320435"/>
            <a:ext cx="2629705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পায়খানা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91C9A5-929C-4EF6-84DF-0B367723FFF5}"/>
              </a:ext>
            </a:extLst>
          </p:cNvPr>
          <p:cNvSpPr txBox="1"/>
          <p:nvPr/>
        </p:nvSpPr>
        <p:spPr>
          <a:xfrm>
            <a:off x="7778169" y="5320434"/>
            <a:ext cx="2514289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" y="1374733"/>
            <a:ext cx="5272937" cy="39457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5750"/>
            <a:ext cx="11126788" cy="5827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anigif_enhanced-buzz-22916-1370297811-12.gif">
            <a:extLst>
              <a:ext uri="{FF2B5EF4-FFF2-40B4-BE49-F238E27FC236}">
                <a16:creationId xmlns:a16="http://schemas.microsoft.com/office/drawing/2014/main" xmlns="" id="{0174D49A-72BF-4A1F-BA46-0B4FFEBD69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810" y="1506829"/>
            <a:ext cx="5246083" cy="3596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82F5C1-B6D8-4AE3-A023-3DA7A6ABB68E}"/>
              </a:ext>
            </a:extLst>
          </p:cNvPr>
          <p:cNvSpPr txBox="1"/>
          <p:nvPr/>
        </p:nvSpPr>
        <p:spPr>
          <a:xfrm>
            <a:off x="2932484" y="479630"/>
            <a:ext cx="5508699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কী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IN" sz="38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DF00B3-D9F6-434C-90E6-EAB6993C9891}"/>
              </a:ext>
            </a:extLst>
          </p:cNvPr>
          <p:cNvSpPr txBox="1"/>
          <p:nvPr/>
        </p:nvSpPr>
        <p:spPr>
          <a:xfrm>
            <a:off x="3666580" y="511326"/>
            <a:ext cx="4064392" cy="67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914975-DFEE-4F5D-B542-08D6856871CA}"/>
              </a:ext>
            </a:extLst>
          </p:cNvPr>
          <p:cNvSpPr txBox="1"/>
          <p:nvPr/>
        </p:nvSpPr>
        <p:spPr>
          <a:xfrm>
            <a:off x="759854" y="5190630"/>
            <a:ext cx="5035639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905" tIns="43452" rIns="86905" bIns="43452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A161B2-106A-4BDC-A9F3-C95F6C2740F8}"/>
              </a:ext>
            </a:extLst>
          </p:cNvPr>
          <p:cNvSpPr txBox="1"/>
          <p:nvPr/>
        </p:nvSpPr>
        <p:spPr>
          <a:xfrm>
            <a:off x="6479089" y="5190408"/>
            <a:ext cx="3711732" cy="549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905" tIns="43452" rIns="86905" bIns="43452" rtlCol="0">
            <a:spAutoFit/>
          </a:bodyPr>
          <a:lstStyle/>
          <a:p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" y="1506829"/>
            <a:ext cx="5284573" cy="35961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378</Words>
  <Application>Microsoft Office PowerPoint</Application>
  <PresentationFormat>Custom</PresentationFormat>
  <Paragraphs>84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Masud</cp:lastModifiedBy>
  <cp:revision>88</cp:revision>
  <dcterms:created xsi:type="dcterms:W3CDTF">2019-05-17T12:11:12Z</dcterms:created>
  <dcterms:modified xsi:type="dcterms:W3CDTF">2020-06-14T11:03:56Z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2876486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