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5" r:id="rId3"/>
    <p:sldId id="259" r:id="rId4"/>
    <p:sldId id="261" r:id="rId5"/>
    <p:sldId id="283" r:id="rId6"/>
    <p:sldId id="282" r:id="rId7"/>
    <p:sldId id="266" r:id="rId8"/>
    <p:sldId id="263" r:id="rId9"/>
    <p:sldId id="260" r:id="rId10"/>
    <p:sldId id="264" r:id="rId11"/>
    <p:sldId id="279" r:id="rId12"/>
    <p:sldId id="284" r:id="rId13"/>
    <p:sldId id="267" r:id="rId14"/>
    <p:sldId id="281" r:id="rId15"/>
    <p:sldId id="285" r:id="rId16"/>
    <p:sldId id="270" r:id="rId17"/>
    <p:sldId id="258" r:id="rId18"/>
    <p:sldId id="280" r:id="rId19"/>
    <p:sldId id="272" r:id="rId20"/>
    <p:sldId id="274" r:id="rId21"/>
    <p:sldId id="275" r:id="rId22"/>
    <p:sldId id="277" r:id="rId23"/>
    <p:sldId id="276" r:id="rId24"/>
    <p:sldId id="278" r:id="rId25"/>
  </p:sldIdLst>
  <p:sldSz cx="12188825" cy="6858000"/>
  <p:notesSz cx="6858000" cy="9144000"/>
  <p:defaultTextStyle>
    <a:defPPr>
      <a:defRPr lang="en-US"/>
    </a:defPPr>
    <a:lvl1pPr marL="0" algn="l" defTabSz="125821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9107" algn="l" defTabSz="125821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8214" algn="l" defTabSz="125821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7322" algn="l" defTabSz="125821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16429" algn="l" defTabSz="125821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45536" algn="l" defTabSz="125821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74643" algn="l" defTabSz="125821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03750" algn="l" defTabSz="125821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32858" algn="l" defTabSz="125821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E153BC"/>
    <a:srgbClr val="D32D39"/>
    <a:srgbClr val="CD53E1"/>
    <a:srgbClr val="EA448F"/>
    <a:srgbClr val="3C2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756" y="48"/>
      </p:cViewPr>
      <p:guideLst>
        <p:guide orient="horz" pos="1620"/>
        <p:guide pos="2880"/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7FBFE-7E7D-4628-B261-B36565CA0D33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997F7-7227-4B65-929E-5FAE807D0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97F7-7227-4B65-929E-5FAE807D04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9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7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16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45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74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03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3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2"/>
            <a:ext cx="10360501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4"/>
            <a:ext cx="10360501" cy="150018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91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8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73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164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455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746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4037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328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3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5"/>
            <a:ext cx="5385514" cy="639763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9107" indent="0">
              <a:buNone/>
              <a:defRPr sz="2800" b="1"/>
            </a:lvl2pPr>
            <a:lvl3pPr marL="1258214" indent="0">
              <a:buNone/>
              <a:defRPr sz="2500" b="1"/>
            </a:lvl3pPr>
            <a:lvl4pPr marL="1887322" indent="0">
              <a:buNone/>
              <a:defRPr sz="2200" b="1"/>
            </a:lvl4pPr>
            <a:lvl5pPr marL="2516429" indent="0">
              <a:buNone/>
              <a:defRPr sz="2200" b="1"/>
            </a:lvl5pPr>
            <a:lvl6pPr marL="3145536" indent="0">
              <a:buNone/>
              <a:defRPr sz="2200" b="1"/>
            </a:lvl6pPr>
            <a:lvl7pPr marL="3774643" indent="0">
              <a:buNone/>
              <a:defRPr sz="2200" b="1"/>
            </a:lvl7pPr>
            <a:lvl8pPr marL="4403750" indent="0">
              <a:buNone/>
              <a:defRPr sz="2200" b="1"/>
            </a:lvl8pPr>
            <a:lvl9pPr marL="5032858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4" cy="395128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1" y="1535115"/>
            <a:ext cx="5387629" cy="639763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9107" indent="0">
              <a:buNone/>
              <a:defRPr sz="2800" b="1"/>
            </a:lvl2pPr>
            <a:lvl3pPr marL="1258214" indent="0">
              <a:buNone/>
              <a:defRPr sz="2500" b="1"/>
            </a:lvl3pPr>
            <a:lvl4pPr marL="1887322" indent="0">
              <a:buNone/>
              <a:defRPr sz="2200" b="1"/>
            </a:lvl4pPr>
            <a:lvl5pPr marL="2516429" indent="0">
              <a:buNone/>
              <a:defRPr sz="2200" b="1"/>
            </a:lvl5pPr>
            <a:lvl6pPr marL="3145536" indent="0">
              <a:buNone/>
              <a:defRPr sz="2200" b="1"/>
            </a:lvl6pPr>
            <a:lvl7pPr marL="3774643" indent="0">
              <a:buNone/>
              <a:defRPr sz="2200" b="1"/>
            </a:lvl7pPr>
            <a:lvl8pPr marL="4403750" indent="0">
              <a:buNone/>
              <a:defRPr sz="2200" b="1"/>
            </a:lvl8pPr>
            <a:lvl9pPr marL="5032858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1" y="2174875"/>
            <a:ext cx="5387629" cy="395128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73051"/>
            <a:ext cx="4010038" cy="116205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4"/>
            <a:ext cx="6813893" cy="5853113"/>
          </a:xfrm>
        </p:spPr>
        <p:txBody>
          <a:bodyPr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7" y="1435104"/>
            <a:ext cx="4010038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29107" indent="0">
              <a:buNone/>
              <a:defRPr sz="1700"/>
            </a:lvl2pPr>
            <a:lvl3pPr marL="1258214" indent="0">
              <a:buNone/>
              <a:defRPr sz="1400"/>
            </a:lvl3pPr>
            <a:lvl4pPr marL="1887322" indent="0">
              <a:buNone/>
              <a:defRPr sz="1200"/>
            </a:lvl4pPr>
            <a:lvl5pPr marL="2516429" indent="0">
              <a:buNone/>
              <a:defRPr sz="1200"/>
            </a:lvl5pPr>
            <a:lvl6pPr marL="3145536" indent="0">
              <a:buNone/>
              <a:defRPr sz="1200"/>
            </a:lvl6pPr>
            <a:lvl7pPr marL="3774643" indent="0">
              <a:buNone/>
              <a:defRPr sz="1200"/>
            </a:lvl7pPr>
            <a:lvl8pPr marL="4403750" indent="0">
              <a:buNone/>
              <a:defRPr sz="1200"/>
            </a:lvl8pPr>
            <a:lvl9pPr marL="503285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2"/>
            <a:ext cx="7313295" cy="56673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400"/>
            </a:lvl1pPr>
            <a:lvl2pPr marL="629107" indent="0">
              <a:buNone/>
              <a:defRPr sz="3900"/>
            </a:lvl2pPr>
            <a:lvl3pPr marL="1258214" indent="0">
              <a:buNone/>
              <a:defRPr sz="3300"/>
            </a:lvl3pPr>
            <a:lvl4pPr marL="1887322" indent="0">
              <a:buNone/>
              <a:defRPr sz="2800"/>
            </a:lvl4pPr>
            <a:lvl5pPr marL="2516429" indent="0">
              <a:buNone/>
              <a:defRPr sz="2800"/>
            </a:lvl5pPr>
            <a:lvl6pPr marL="3145536" indent="0">
              <a:buNone/>
              <a:defRPr sz="2800"/>
            </a:lvl6pPr>
            <a:lvl7pPr marL="3774643" indent="0">
              <a:buNone/>
              <a:defRPr sz="2800"/>
            </a:lvl7pPr>
            <a:lvl8pPr marL="4403750" indent="0">
              <a:buNone/>
              <a:defRPr sz="2800"/>
            </a:lvl8pPr>
            <a:lvl9pPr marL="5032858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1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29107" indent="0">
              <a:buNone/>
              <a:defRPr sz="1700"/>
            </a:lvl2pPr>
            <a:lvl3pPr marL="1258214" indent="0">
              <a:buNone/>
              <a:defRPr sz="1400"/>
            </a:lvl3pPr>
            <a:lvl4pPr marL="1887322" indent="0">
              <a:buNone/>
              <a:defRPr sz="1200"/>
            </a:lvl4pPr>
            <a:lvl5pPr marL="2516429" indent="0">
              <a:buNone/>
              <a:defRPr sz="1200"/>
            </a:lvl5pPr>
            <a:lvl6pPr marL="3145536" indent="0">
              <a:buNone/>
              <a:defRPr sz="1200"/>
            </a:lvl6pPr>
            <a:lvl7pPr marL="3774643" indent="0">
              <a:buNone/>
              <a:defRPr sz="1200"/>
            </a:lvl7pPr>
            <a:lvl8pPr marL="4403750" indent="0">
              <a:buNone/>
              <a:defRPr sz="1200"/>
            </a:lvl8pPr>
            <a:lvl9pPr marL="503285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5821" tIns="62911" rIns="125821" bIns="629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125821" tIns="62911" rIns="125821" bIns="629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25821" tIns="62911" rIns="125821" bIns="629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 vert="horz" lIns="125821" tIns="62911" rIns="125821" bIns="629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3"/>
            <a:ext cx="2844059" cy="365125"/>
          </a:xfrm>
          <a:prstGeom prst="rect">
            <a:avLst/>
          </a:prstGeom>
        </p:spPr>
        <p:txBody>
          <a:bodyPr vert="horz" lIns="125821" tIns="62911" rIns="125821" bIns="629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1258214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1830" indent="-471830" algn="l" defTabSz="1258214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2299" indent="-393192" algn="l" defTabSz="1258214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72768" indent="-314554" algn="l" defTabSz="125821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01875" indent="-314554" algn="l" defTabSz="125821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30982" indent="-314554" algn="l" defTabSz="1258214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60090" indent="-314554" algn="l" defTabSz="125821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089197" indent="-314554" algn="l" defTabSz="125821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18304" indent="-314554" algn="l" defTabSz="125821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47411" indent="-314554" algn="l" defTabSz="125821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821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9107" algn="l" defTabSz="125821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214" algn="l" defTabSz="125821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7322" algn="l" defTabSz="125821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16429" algn="l" defTabSz="125821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5536" algn="l" defTabSz="125821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74643" algn="l" defTabSz="125821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03750" algn="l" defTabSz="125821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32858" algn="l" defTabSz="125821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AA9370F-CC0A-4FEC-8215-2A8D49E9E174}"/>
              </a:ext>
            </a:extLst>
          </p:cNvPr>
          <p:cNvSpPr txBox="1">
            <a:spLocks/>
          </p:cNvSpPr>
          <p:nvPr/>
        </p:nvSpPr>
        <p:spPr>
          <a:xfrm>
            <a:off x="3122612" y="228600"/>
            <a:ext cx="6526099" cy="1897749"/>
          </a:xfrm>
          <a:prstGeom prst="rect">
            <a:avLst/>
          </a:prstGeom>
          <a:effectLst/>
        </p:spPr>
        <p:txBody>
          <a:bodyPr vert="horz" lIns="125821" tIns="62911" rIns="125821" bIns="62911" numCol="1" rtlCol="0" anchor="ctr">
            <a:prstTxWarp prst="textWave2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800" dirty="0" err="1">
                <a:ln w="11430"/>
                <a:solidFill>
                  <a:srgbClr val="E153B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5800" dirty="0">
              <a:ln w="11430"/>
              <a:solidFill>
                <a:srgbClr val="E153B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4051631" y="5912358"/>
            <a:ext cx="4367662" cy="762000"/>
          </a:xfrm>
          <a:prstGeom prst="flowChartTerminator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r>
              <a:rPr lang="en-US" sz="3400" b="1" dirty="0">
                <a:solidFill>
                  <a:srgbClr val="E153B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rgbClr val="E153B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400" b="1" dirty="0" smtClean="0">
                <a:solidFill>
                  <a:srgbClr val="E153B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rgbClr val="E153B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3400" b="1" dirty="0" smtClean="0">
                <a:solidFill>
                  <a:srgbClr val="E153B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rgbClr val="E153B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3400" b="1" dirty="0" smtClean="0">
                <a:solidFill>
                  <a:srgbClr val="E153B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 smtClean="0">
                <a:solidFill>
                  <a:srgbClr val="E153B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endParaRPr lang="en-US" sz="3400" b="1" dirty="0">
              <a:solidFill>
                <a:srgbClr val="E153B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52400"/>
            <a:ext cx="1371600" cy="153374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55612" y="381000"/>
            <a:ext cx="153988" cy="6477000"/>
            <a:chOff x="455612" y="381000"/>
            <a:chExt cx="153988" cy="6477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cxnSp>
          <p:nvCxnSpPr>
            <p:cNvPr id="12" name="Straight Connector 11"/>
            <p:cNvCxnSpPr/>
            <p:nvPr/>
          </p:nvCxnSpPr>
          <p:spPr>
            <a:xfrm rot="5400000">
              <a:off x="-2439194" y="3809206"/>
              <a:ext cx="6096000" cy="1588"/>
            </a:xfrm>
            <a:prstGeom prst="line">
              <a:avLst/>
            </a:prstGeom>
            <a:ln w="57150">
              <a:solidFill>
                <a:srgbClr val="E153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2591594" y="3428206"/>
              <a:ext cx="6096000" cy="1588"/>
            </a:xfrm>
            <a:prstGeom prst="line">
              <a:avLst/>
            </a:prstGeom>
            <a:ln w="57150">
              <a:solidFill>
                <a:srgbClr val="E153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1428412" y="381000"/>
            <a:ext cx="153988" cy="6477000"/>
            <a:chOff x="455612" y="381000"/>
            <a:chExt cx="153988" cy="6477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8" name="Straight Connector 17"/>
            <p:cNvCxnSpPr/>
            <p:nvPr/>
          </p:nvCxnSpPr>
          <p:spPr>
            <a:xfrm rot="5400000">
              <a:off x="-2439194" y="3809206"/>
              <a:ext cx="6096000" cy="1588"/>
            </a:xfrm>
            <a:prstGeom prst="line">
              <a:avLst/>
            </a:prstGeom>
            <a:ln w="57150">
              <a:solidFill>
                <a:srgbClr val="E153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2591594" y="3428206"/>
              <a:ext cx="6096000" cy="1588"/>
            </a:xfrm>
            <a:prstGeom prst="line">
              <a:avLst/>
            </a:prstGeom>
            <a:ln w="57150">
              <a:solidFill>
                <a:srgbClr val="E153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940" y="2592208"/>
            <a:ext cx="3639331" cy="2413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images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606" y="1984049"/>
            <a:ext cx="5486400" cy="36519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8825" cy="6858000"/>
          </a:xfrm>
          <a:prstGeom prst="frame">
            <a:avLst>
              <a:gd name="adj1" fmla="val 187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1217612" y="3810000"/>
            <a:ext cx="9525000" cy="2514600"/>
          </a:xfrm>
          <a:prstGeom prst="snip2Diag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অগ্রগতিতে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অত্যান্ত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গুরুত্ত্বপূর্ণ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৩৫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শতাংশ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অক্ষরজ্ঞানহীন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স্বাক্ষরতার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	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457200"/>
            <a:ext cx="4876800" cy="2667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61E1BD-9C4D-4FC4-A874-D3E4E3B0E890}"/>
              </a:ext>
            </a:extLst>
          </p:cNvPr>
          <p:cNvSpPr/>
          <p:nvPr/>
        </p:nvSpPr>
        <p:spPr>
          <a:xfrm rot="10800000" flipV="1">
            <a:off x="303212" y="3429000"/>
            <a:ext cx="11506200" cy="76200"/>
          </a:xfrm>
          <a:prstGeom prst="rect">
            <a:avLst/>
          </a:prstGeom>
          <a:solidFill>
            <a:srgbClr val="CC0066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/>
          </a:p>
        </p:txBody>
      </p:sp>
      <p:pic>
        <p:nvPicPr>
          <p:cNvPr id="11" name="Picture 10" descr="download (3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12" y="457200"/>
            <a:ext cx="4800600" cy="26973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4-Point Star 8"/>
          <p:cNvSpPr/>
          <p:nvPr/>
        </p:nvSpPr>
        <p:spPr>
          <a:xfrm>
            <a:off x="1602593" y="4255377"/>
            <a:ext cx="453219" cy="316623"/>
          </a:xfrm>
          <a:prstGeom prst="star4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8825" cy="6858000"/>
          </a:xfrm>
          <a:prstGeom prst="frame">
            <a:avLst>
              <a:gd name="adj1" fmla="val 1259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1370012" y="533400"/>
            <a:ext cx="10363200" cy="2514600"/>
          </a:xfrm>
          <a:prstGeom prst="snip2Diag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দারিদ্রতার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পিতামাতাকে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শিশুশ্রমের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ঝরে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 (3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812" y="3733800"/>
            <a:ext cx="3651250" cy="219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images (2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612" y="3810000"/>
            <a:ext cx="3505200" cy="216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images (3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12" y="3733800"/>
            <a:ext cx="3680460" cy="2160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4875212" y="6096000"/>
            <a:ext cx="2362200" cy="503970"/>
          </a:xfrm>
          <a:prstGeom prst="roundRect">
            <a:avLst/>
          </a:prstGeom>
          <a:solidFill>
            <a:srgbClr val="EA4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শিশুশ্রম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760412" y="3581400"/>
            <a:ext cx="112776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 rot="5400000">
            <a:off x="-1921303" y="2910315"/>
            <a:ext cx="4648200" cy="503970"/>
          </a:xfrm>
          <a:prstGeom prst="roundRect">
            <a:avLst/>
          </a:prstGeom>
          <a:solidFill>
            <a:srgbClr val="EA4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4-Point Star 12"/>
          <p:cNvSpPr/>
          <p:nvPr/>
        </p:nvSpPr>
        <p:spPr>
          <a:xfrm>
            <a:off x="303212" y="3810000"/>
            <a:ext cx="453219" cy="316623"/>
          </a:xfrm>
          <a:prstGeom prst="star4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1446212" y="902577"/>
            <a:ext cx="453219" cy="316623"/>
          </a:xfrm>
          <a:prstGeom prst="star4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7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94012" y="3733800"/>
            <a:ext cx="1143000" cy="727215"/>
          </a:xfrm>
          <a:prstGeom prst="rect">
            <a:avLst/>
          </a:prstGeom>
          <a:noFill/>
          <a:ln>
            <a:solidFill>
              <a:srgbClr val="3C2A8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5821" tIns="62911" rIns="125821" bIns="62911" rtlCol="0">
            <a:spAutoFit/>
          </a:bodyPr>
          <a:lstStyle/>
          <a:p>
            <a:r>
              <a:rPr lang="en-US" sz="3900" b="1" dirty="0" err="1" smtClean="0">
                <a:ln w="31550" cmpd="sng">
                  <a:solidFill>
                    <a:srgbClr val="3C2A88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endParaRPr lang="en-US" sz="3900" b="1" dirty="0">
              <a:ln w="31550" cmpd="sng">
                <a:solidFill>
                  <a:srgbClr val="3C2A88"/>
                </a:soli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-2211386" y="3809205"/>
            <a:ext cx="60960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9"/>
          <p:cNvGrpSpPr/>
          <p:nvPr/>
        </p:nvGrpSpPr>
        <p:grpSpPr>
          <a:xfrm>
            <a:off x="455614" y="227805"/>
            <a:ext cx="762000" cy="533400"/>
            <a:chOff x="455612" y="0"/>
            <a:chExt cx="762000" cy="533400"/>
          </a:xfrm>
        </p:grpSpPr>
        <p:sp>
          <p:nvSpPr>
            <p:cNvPr id="21" name="Diamond 20"/>
            <p:cNvSpPr/>
            <p:nvPr/>
          </p:nvSpPr>
          <p:spPr>
            <a:xfrm>
              <a:off x="684212" y="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iamond 21"/>
            <p:cNvSpPr/>
            <p:nvPr/>
          </p:nvSpPr>
          <p:spPr>
            <a:xfrm>
              <a:off x="455612" y="22860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912812" y="22860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 rot="5400000">
            <a:off x="-1981992" y="3885405"/>
            <a:ext cx="5942806" cy="794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-2287587" y="3885404"/>
            <a:ext cx="5943600" cy="1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646612" y="3733800"/>
            <a:ext cx="7162800" cy="25146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5" name="Snip Diagonal Corner Rectangle 14"/>
          <p:cNvSpPr/>
          <p:nvPr/>
        </p:nvSpPr>
        <p:spPr>
          <a:xfrm>
            <a:off x="4875212" y="3962400"/>
            <a:ext cx="6705600" cy="2133600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সমাজকে</a:t>
            </a:r>
            <a:r>
              <a:rPr lang="en-US" sz="3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3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সুস্থভাবে</a:t>
            </a:r>
            <a:r>
              <a:rPr lang="en-US" sz="3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বাঁচা</a:t>
            </a:r>
            <a:r>
              <a:rPr lang="en-US" sz="3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শারীরিক,মানসিক,ও</a:t>
            </a:r>
            <a:r>
              <a:rPr lang="en-US" sz="3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images (4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381000"/>
            <a:ext cx="4724400" cy="3143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8825" cy="6858000"/>
          </a:xfrm>
          <a:prstGeom prst="frame">
            <a:avLst>
              <a:gd name="adj1" fmla="val 848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08612" y="914400"/>
            <a:ext cx="6500707" cy="3124200"/>
            <a:chOff x="5281824" y="482600"/>
            <a:chExt cx="6500707" cy="31496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2" name="Rectangle 11"/>
            <p:cNvSpPr/>
            <p:nvPr/>
          </p:nvSpPr>
          <p:spPr>
            <a:xfrm>
              <a:off x="5281824" y="482600"/>
              <a:ext cx="6500707" cy="3149600"/>
            </a:xfrm>
            <a:prstGeom prst="rect">
              <a:avLst/>
            </a:prstGeom>
            <a:solidFill>
              <a:srgbClr val="CD53E1">
                <a:alpha val="84706"/>
              </a:srgb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821" tIns="62911" rIns="125821" bIns="62911" rtlCol="0" anchor="ctr"/>
            <a:lstStyle/>
            <a:p>
              <a:pPr algn="just"/>
              <a:endPara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rapezoid 2"/>
            <p:cNvSpPr/>
            <p:nvPr/>
          </p:nvSpPr>
          <p:spPr>
            <a:xfrm>
              <a:off x="6627812" y="482600"/>
              <a:ext cx="3962400" cy="3111789"/>
            </a:xfrm>
            <a:prstGeom prst="trapezoid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637212" y="1219200"/>
            <a:ext cx="6248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চিকিৎসক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স্বাস্থ্যসেবা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চিকিৎসকের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পাচ্ছেনা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13212" y="76199"/>
            <a:ext cx="3453500" cy="508000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pPr algn="ctr"/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39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download (3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" y="914400"/>
            <a:ext cx="42672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 rot="5400000">
            <a:off x="-1921303" y="2910315"/>
            <a:ext cx="4648200" cy="503970"/>
          </a:xfrm>
          <a:prstGeom prst="roundRect">
            <a:avLst/>
          </a:prstGeom>
          <a:solidFill>
            <a:srgbClr val="EA4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62E52E-FB79-43CB-B1C5-6C754B262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012" y="3657600"/>
            <a:ext cx="4191000" cy="25254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8825" cy="6858000"/>
          </a:xfrm>
          <a:prstGeom prst="frame">
            <a:avLst>
              <a:gd name="adj1" fmla="val 1668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56212" y="4343400"/>
            <a:ext cx="6500707" cy="2286000"/>
            <a:chOff x="6272424" y="692573"/>
            <a:chExt cx="6500707" cy="314960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2" name="Rectangle 11"/>
            <p:cNvSpPr/>
            <p:nvPr/>
          </p:nvSpPr>
          <p:spPr>
            <a:xfrm>
              <a:off x="6272424" y="692573"/>
              <a:ext cx="6500707" cy="314960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821" tIns="62911" rIns="125821" bIns="62911" rtlCol="0" anchor="ctr"/>
            <a:lstStyle/>
            <a:p>
              <a:pPr algn="just"/>
              <a:endPara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rapezoid 2"/>
            <p:cNvSpPr/>
            <p:nvPr/>
          </p:nvSpPr>
          <p:spPr>
            <a:xfrm>
              <a:off x="7567824" y="692573"/>
              <a:ext cx="3962400" cy="3111790"/>
            </a:xfrm>
            <a:prstGeom prst="trapezoid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332412" y="4648200"/>
            <a:ext cx="624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স্বাস্থ্যহীনতার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পারছে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পারছে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ownload (4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381000"/>
            <a:ext cx="5562600" cy="3183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 rot="5400000">
            <a:off x="-1578403" y="2948415"/>
            <a:ext cx="4419600" cy="503970"/>
          </a:xfrm>
          <a:prstGeom prst="roundRect">
            <a:avLst/>
          </a:prstGeom>
          <a:solidFill>
            <a:srgbClr val="EA44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7237412" y="1905000"/>
            <a:ext cx="1295400" cy="2362200"/>
          </a:xfrm>
          <a:prstGeom prst="curvedLeftArrow">
            <a:avLst/>
          </a:prstGeom>
          <a:solidFill>
            <a:srgbClr val="FFC000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03412" y="3886200"/>
            <a:ext cx="1524000" cy="727215"/>
          </a:xfrm>
          <a:prstGeom prst="rect">
            <a:avLst/>
          </a:prstGeom>
          <a:noFill/>
          <a:ln>
            <a:solidFill>
              <a:srgbClr val="3C2A8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5821" tIns="62911" rIns="125821" bIns="62911" rtlCol="0">
            <a:spAutoFit/>
          </a:bodyPr>
          <a:lstStyle/>
          <a:p>
            <a:r>
              <a:rPr lang="en-US" sz="3900" b="1" dirty="0" err="1" smtClean="0">
                <a:ln w="31550" cmpd="sng">
                  <a:solidFill>
                    <a:srgbClr val="3C2A88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900" b="1" dirty="0">
              <a:ln w="31550" cmpd="sng">
                <a:solidFill>
                  <a:srgbClr val="3C2A88"/>
                </a:soli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9812" y="3581400"/>
            <a:ext cx="8393109" cy="3200400"/>
          </a:xfrm>
          <a:prstGeom prst="rect">
            <a:avLst/>
          </a:prstGeom>
          <a:solidFill>
            <a:srgbClr val="92D05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/>
          <p:cNvSpPr/>
          <p:nvPr/>
        </p:nvSpPr>
        <p:spPr>
          <a:xfrm>
            <a:off x="3808412" y="3810000"/>
            <a:ext cx="8001000" cy="2819400"/>
          </a:xfrm>
          <a:prstGeom prst="snip2Diag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আশপাশের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বিস্তারকারী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সমাজব্যবস্থা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জলবায়ু,নদী-নালা,পাহাড়-পর্বত,প্রভৃতির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সমন্বয়ই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-2211386" y="3809205"/>
            <a:ext cx="60960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9"/>
          <p:cNvGrpSpPr/>
          <p:nvPr/>
        </p:nvGrpSpPr>
        <p:grpSpPr>
          <a:xfrm>
            <a:off x="455614" y="227805"/>
            <a:ext cx="762000" cy="533400"/>
            <a:chOff x="455612" y="0"/>
            <a:chExt cx="762000" cy="533400"/>
          </a:xfrm>
        </p:grpSpPr>
        <p:sp>
          <p:nvSpPr>
            <p:cNvPr id="21" name="Diamond 20"/>
            <p:cNvSpPr/>
            <p:nvPr/>
          </p:nvSpPr>
          <p:spPr>
            <a:xfrm>
              <a:off x="684212" y="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iamond 21"/>
            <p:cNvSpPr/>
            <p:nvPr/>
          </p:nvSpPr>
          <p:spPr>
            <a:xfrm>
              <a:off x="455612" y="22860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912812" y="22860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 rot="5400000">
            <a:off x="-1981992" y="3885405"/>
            <a:ext cx="5942806" cy="794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-2287587" y="3885404"/>
            <a:ext cx="5943600" cy="1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2" y="381000"/>
            <a:ext cx="4495800" cy="2991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8825" cy="6858000"/>
          </a:xfrm>
          <a:prstGeom prst="frame">
            <a:avLst>
              <a:gd name="adj1" fmla="val 1053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3625" y="685800"/>
            <a:ext cx="10669587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pPr algn="just"/>
            <a:r>
              <a:rPr lang="en-US" sz="39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9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9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9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9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9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9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9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9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39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9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কলকারখানা</a:t>
            </a:r>
            <a:r>
              <a:rPr lang="en-US" sz="39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39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রাস্তাঘাট</a:t>
            </a:r>
            <a:r>
              <a:rPr lang="en-US" sz="39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9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9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9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9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9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9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900" b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download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3124200"/>
            <a:ext cx="4523784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561E1BD-9C4D-4FC4-A874-D3E4E3B0E890}"/>
              </a:ext>
            </a:extLst>
          </p:cNvPr>
          <p:cNvSpPr/>
          <p:nvPr/>
        </p:nvSpPr>
        <p:spPr>
          <a:xfrm rot="10800000">
            <a:off x="1217612" y="2362200"/>
            <a:ext cx="10527194" cy="45719"/>
          </a:xfrm>
          <a:prstGeom prst="rect">
            <a:avLst/>
          </a:prstGeom>
          <a:solidFill>
            <a:srgbClr val="CC00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6200000">
            <a:off x="-1804988" y="2794000"/>
            <a:ext cx="4648200" cy="58420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ED47BA-4672-4927-8B05-54212FF031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6812" y="3048000"/>
            <a:ext cx="4419600" cy="2841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Quad Arrow 11"/>
          <p:cNvSpPr/>
          <p:nvPr/>
        </p:nvSpPr>
        <p:spPr>
          <a:xfrm>
            <a:off x="1141412" y="838200"/>
            <a:ext cx="228600" cy="228600"/>
          </a:xfrm>
          <a:prstGeom prst="quadArrow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8825" cy="6858000"/>
          </a:xfrm>
          <a:prstGeom prst="frame">
            <a:avLst>
              <a:gd name="adj1" fmla="val 643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217613" y="4419600"/>
            <a:ext cx="10058400" cy="1676400"/>
          </a:xfrm>
          <a:prstGeom prst="flowChartAlternateProcess">
            <a:avLst/>
          </a:prstGeom>
          <a:solidFill>
            <a:srgbClr val="E153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k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533400"/>
            <a:ext cx="5105400" cy="34009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 rot="16200000">
            <a:off x="-1690688" y="2755900"/>
            <a:ext cx="4648200" cy="66040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Znalezione obrazy dla zapytania: রাসায়নিক সার প্রয়োগ 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4012" y="533400"/>
            <a:ext cx="5170714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1370012" y="4724400"/>
            <a:ext cx="381000" cy="381000"/>
            <a:chOff x="455612" y="-1"/>
            <a:chExt cx="762000" cy="533401"/>
          </a:xfrm>
        </p:grpSpPr>
        <p:sp>
          <p:nvSpPr>
            <p:cNvPr id="9" name="Diamond 8"/>
            <p:cNvSpPr/>
            <p:nvPr/>
          </p:nvSpPr>
          <p:spPr>
            <a:xfrm>
              <a:off x="684212" y="-1"/>
              <a:ext cx="304800" cy="304801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455612" y="22860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912812" y="22860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8825" cy="6858000"/>
          </a:xfrm>
          <a:prstGeom prst="frame">
            <a:avLst>
              <a:gd name="adj1" fmla="val 643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141412" y="4038600"/>
            <a:ext cx="10896600" cy="2438400"/>
          </a:xfrm>
          <a:prstGeom prst="flowChartAlternate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কলকারখানা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নেতিবাচক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ভূগর্ভের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উত্তোলনে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 (4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2" y="381000"/>
            <a:ext cx="4724400" cy="3064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mat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12" y="381000"/>
            <a:ext cx="4973951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 rot="16200000">
            <a:off x="-1843088" y="2755900"/>
            <a:ext cx="4648200" cy="66040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67533" y="4495800"/>
            <a:ext cx="457200" cy="304800"/>
          </a:xfrm>
          <a:prstGeom prst="chevron">
            <a:avLst/>
          </a:prstGeom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3"/>
            <a:ext cx="12188825" cy="6954987"/>
          </a:xfrm>
          <a:prstGeom prst="frame">
            <a:avLst>
              <a:gd name="adj1" fmla="val 2305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635CBB-FE9B-48CC-A756-DEDF9F401F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6658" b="32345"/>
          <a:stretch/>
        </p:blipFill>
        <p:spPr>
          <a:xfrm>
            <a:off x="10142410" y="307563"/>
            <a:ext cx="1527995" cy="1428059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227012" y="2743200"/>
            <a:ext cx="11742069" cy="699414"/>
          </a:xfrm>
          <a:prstGeom prst="rect">
            <a:avLst/>
          </a:prstGeom>
          <a:noFill/>
        </p:spPr>
        <p:txBody>
          <a:bodyPr wrap="square" lIns="98292" tIns="49145" rIns="98292" bIns="4914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সাক্ষরতার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9744" y="1735620"/>
            <a:ext cx="8721017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B76E86EE-F538-4F14-8CE4-29B2A7DA2239}"/>
              </a:ext>
            </a:extLst>
          </p:cNvPr>
          <p:cNvSpPr/>
          <p:nvPr/>
        </p:nvSpPr>
        <p:spPr>
          <a:xfrm>
            <a:off x="389041" y="812182"/>
            <a:ext cx="2865893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r>
              <a:rPr lang="bn-IN" sz="5100" b="1" dirty="0" smtClean="0">
                <a:solidFill>
                  <a:srgbClr val="CD53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100" b="1" dirty="0" err="1" smtClean="0">
                <a:solidFill>
                  <a:srgbClr val="CD53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5100" b="1" dirty="0" smtClean="0">
                <a:solidFill>
                  <a:srgbClr val="CD53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100" b="1" dirty="0">
                <a:solidFill>
                  <a:srgbClr val="CD53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100" b="1" dirty="0">
              <a:solidFill>
                <a:srgbClr val="CD53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50812" y="3581400"/>
            <a:ext cx="11811000" cy="1299578"/>
          </a:xfrm>
          <a:prstGeom prst="rect">
            <a:avLst/>
          </a:prstGeom>
          <a:noFill/>
        </p:spPr>
        <p:txBody>
          <a:bodyPr wrap="square" lIns="98292" tIns="49145" rIns="98292" bIns="4914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6749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12188827" cy="6858000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4414" y="1209055"/>
            <a:ext cx="119243" cy="5347863"/>
            <a:chOff x="6094414" y="1209055"/>
            <a:chExt cx="119243" cy="5347863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6094414" y="1209055"/>
              <a:ext cx="1049" cy="4835236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195690" y="1209063"/>
              <a:ext cx="17967" cy="5347855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lowchart: Terminator 24"/>
          <p:cNvSpPr/>
          <p:nvPr/>
        </p:nvSpPr>
        <p:spPr>
          <a:xfrm>
            <a:off x="4600067" y="223527"/>
            <a:ext cx="3191256" cy="762000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294" y="2819400"/>
            <a:ext cx="5175864" cy="2192130"/>
          </a:xfrm>
          <a:prstGeom prst="rect">
            <a:avLst/>
          </a:prstGeom>
          <a:noFill/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3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মাকসুদা</a:t>
            </a:r>
            <a:r>
              <a:rPr lang="en-US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endParaRPr lang="en-US" sz="3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এস,এম</a:t>
            </a:r>
            <a:r>
              <a:rPr lang="en-US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3" y="460639"/>
            <a:ext cx="1734202" cy="17799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20191012_1229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51063" y="279400"/>
            <a:ext cx="1665783" cy="2006600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6297559" y="2921000"/>
            <a:ext cx="5586545" cy="3048000"/>
          </a:xfrm>
          <a:prstGeom prst="rect">
            <a:avLst/>
          </a:prstGeom>
        </p:spPr>
        <p:txBody>
          <a:bodyPr lIns="125821" tIns="62911" rIns="125821" bIns="62911">
            <a:normAutofit/>
          </a:bodyPr>
          <a:lstStyle/>
          <a:p>
            <a:pPr marL="471830" indent="-471830">
              <a:spcBef>
                <a:spcPct val="20000"/>
              </a:spcBef>
              <a:defRPr/>
            </a:pP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শ্রেণিঃপঞ্চম</a:t>
            </a:r>
            <a:endParaRPr lang="en-US" sz="3300" dirty="0" smtClean="0">
              <a:latin typeface="NikoshBAN" pitchFamily="2" charset="0"/>
              <a:cs typeface="NikoshBAN" pitchFamily="2" charset="0"/>
            </a:endParaRPr>
          </a:p>
          <a:p>
            <a:pPr marL="471830" indent="-471830">
              <a:spcBef>
                <a:spcPct val="20000"/>
              </a:spcBef>
              <a:defRPr/>
            </a:pP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বিষয়ঃবাংলাদেশ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300" dirty="0" smtClean="0">
              <a:latin typeface="NikoshBAN" pitchFamily="2" charset="0"/>
              <a:cs typeface="NikoshBAN" pitchFamily="2" charset="0"/>
            </a:endParaRPr>
          </a:p>
          <a:p>
            <a:pPr marL="471830" indent="-471830">
              <a:spcBef>
                <a:spcPct val="20000"/>
              </a:spcBef>
              <a:defRPr/>
            </a:pP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অধ্যায়ঃ৫ (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marL="471830" indent="-471830">
              <a:spcBef>
                <a:spcPct val="20000"/>
              </a:spcBef>
              <a:defRPr/>
            </a:pP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3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71830" indent="-471830">
              <a:spcBef>
                <a:spcPct val="20000"/>
              </a:spcBef>
              <a:defRPr/>
            </a:pP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batayon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7768" y="0"/>
            <a:ext cx="1420332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5596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88825" cy="6858000"/>
          </a:xfrm>
          <a:prstGeom prst="frame">
            <a:avLst>
              <a:gd name="adj1" fmla="val 1716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2894012" y="304800"/>
            <a:ext cx="5669816" cy="776358"/>
          </a:xfrm>
          <a:prstGeom prst="rect">
            <a:avLst/>
          </a:prstGeom>
          <a:noFill/>
        </p:spPr>
        <p:txBody>
          <a:bodyPr wrap="square" lIns="98292" tIns="49145" rIns="98292" bIns="4914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স্থাপন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12" y="228600"/>
            <a:ext cx="2460133" cy="1730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/>
          <p:cNvGrpSpPr/>
          <p:nvPr/>
        </p:nvGrpSpPr>
        <p:grpSpPr>
          <a:xfrm>
            <a:off x="531812" y="304800"/>
            <a:ext cx="762000" cy="533400"/>
            <a:chOff x="455612" y="0"/>
            <a:chExt cx="762000" cy="533400"/>
          </a:xfrm>
        </p:grpSpPr>
        <p:sp>
          <p:nvSpPr>
            <p:cNvPr id="6" name="Diamond 5"/>
            <p:cNvSpPr/>
            <p:nvPr/>
          </p:nvSpPr>
          <p:spPr>
            <a:xfrm>
              <a:off x="684212" y="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amond 7"/>
            <p:cNvSpPr/>
            <p:nvPr/>
          </p:nvSpPr>
          <p:spPr>
            <a:xfrm>
              <a:off x="455612" y="22860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iamond 8"/>
            <p:cNvSpPr/>
            <p:nvPr/>
          </p:nvSpPr>
          <p:spPr>
            <a:xfrm>
              <a:off x="912812" y="22860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 rot="5400000">
            <a:off x="-2134394" y="3656806"/>
            <a:ext cx="5942806" cy="794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628606" y="3580606"/>
            <a:ext cx="5942806" cy="794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218612" y="228600"/>
            <a:ext cx="762000" cy="533400"/>
            <a:chOff x="455612" y="0"/>
            <a:chExt cx="762000" cy="533400"/>
          </a:xfrm>
        </p:grpSpPr>
        <p:sp>
          <p:nvSpPr>
            <p:cNvPr id="14" name="Diamond 13"/>
            <p:cNvSpPr/>
            <p:nvPr/>
          </p:nvSpPr>
          <p:spPr>
            <a:xfrm>
              <a:off x="684212" y="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455612" y="22860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912812" y="22860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27212" y="1143000"/>
            <a:ext cx="7391911" cy="4791744"/>
            <a:chOff x="1598612" y="1295400"/>
            <a:chExt cx="7391911" cy="4791744"/>
          </a:xfrm>
        </p:grpSpPr>
        <p:pic>
          <p:nvPicPr>
            <p:cNvPr id="19" name="Picture 18" descr="sp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8612" y="1295400"/>
              <a:ext cx="3696216" cy="47917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sp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2412" y="1295400"/>
              <a:ext cx="3658111" cy="477269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5" name="TextBox 6"/>
          <p:cNvSpPr txBox="1"/>
          <p:nvPr/>
        </p:nvSpPr>
        <p:spPr>
          <a:xfrm rot="18283082">
            <a:off x="4206460" y="3049028"/>
            <a:ext cx="2819400" cy="776358"/>
          </a:xfrm>
          <a:prstGeom prst="rect">
            <a:avLst/>
          </a:prstGeom>
          <a:noFill/>
        </p:spPr>
        <p:txBody>
          <a:bodyPr wrap="square" lIns="98292" tIns="49145" rIns="98292" bIns="4914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৪2 ও ৪3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4329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88825" cy="6858000"/>
          </a:xfrm>
          <a:prstGeom prst="frame">
            <a:avLst>
              <a:gd name="adj1" fmla="val 17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59" y="1805219"/>
            <a:ext cx="9516484" cy="5916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_______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640" y="2377238"/>
            <a:ext cx="7796344" cy="5916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অগ্রগতিতে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722" y="1193801"/>
            <a:ext cx="2436890" cy="53013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শূন্যস্থান পূরন কর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: Diagonal Corners Rounded 4">
            <a:extLst>
              <a:ext uri="{FF2B5EF4-FFF2-40B4-BE49-F238E27FC236}">
                <a16:creationId xmlns:a16="http://schemas.microsoft.com/office/drawing/2014/main" id="{988E481C-5309-4A12-ABE8-4FEA24E49099}"/>
              </a:ext>
            </a:extLst>
          </p:cNvPr>
          <p:cNvSpPr/>
          <p:nvPr/>
        </p:nvSpPr>
        <p:spPr>
          <a:xfrm>
            <a:off x="345492" y="213815"/>
            <a:ext cx="1956930" cy="720513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r>
              <a:rPr lang="bn-IN" sz="48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61E1BD-9C4D-4FC4-A874-D3E4E3B0E890}"/>
              </a:ext>
            </a:extLst>
          </p:cNvPr>
          <p:cNvSpPr/>
          <p:nvPr/>
        </p:nvSpPr>
        <p:spPr>
          <a:xfrm rot="10800000">
            <a:off x="150812" y="1066800"/>
            <a:ext cx="10527194" cy="45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EA448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94212" y="-270359"/>
            <a:ext cx="1324036" cy="540717"/>
          </a:xfrm>
          <a:prstGeom prst="rect">
            <a:avLst/>
          </a:prstGeom>
          <a:noFill/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1812" y="-265069"/>
            <a:ext cx="1600200" cy="530137"/>
          </a:xfrm>
          <a:prstGeom prst="rect">
            <a:avLst/>
          </a:prstGeom>
          <a:noFill/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নেতিবাচক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590" y="228601"/>
            <a:ext cx="1713997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379412" y="2971800"/>
            <a:ext cx="2758369" cy="69941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pPr algn="ctr"/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39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412" y="3733800"/>
            <a:ext cx="7618016" cy="5916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612" y="4343400"/>
            <a:ext cx="10895250" cy="25614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pPr algn="just"/>
            <a:r>
              <a:rPr lang="en-US" sz="32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২.অধিক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মারাত্মক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867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37 0.00417 L 0.17818 0.3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4" y="1479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 L -0.10433 0.383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5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6" grpId="0"/>
      <p:bldP spid="16" grpId="1"/>
      <p:bldP spid="17" grpId="0"/>
      <p:bldP spid="17" grpId="1"/>
      <p:bldP spid="18" grpId="0" animBg="1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88825" cy="6858000"/>
          </a:xfrm>
          <a:prstGeom prst="frame">
            <a:avLst>
              <a:gd name="adj1" fmla="val 171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4">
            <a:extLst>
              <a:ext uri="{FF2B5EF4-FFF2-40B4-BE49-F238E27FC236}">
                <a16:creationId xmlns:a16="http://schemas.microsoft.com/office/drawing/2014/main" id="{988E481C-5309-4A12-ABE8-4FEA24E49099}"/>
              </a:ext>
            </a:extLst>
          </p:cNvPr>
          <p:cNvSpPr/>
          <p:nvPr/>
        </p:nvSpPr>
        <p:spPr>
          <a:xfrm>
            <a:off x="345492" y="213815"/>
            <a:ext cx="1956930" cy="720513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r>
              <a:rPr lang="bn-IN" sz="48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61E1BD-9C4D-4FC4-A874-D3E4E3B0E890}"/>
              </a:ext>
            </a:extLst>
          </p:cNvPr>
          <p:cNvSpPr/>
          <p:nvPr/>
        </p:nvSpPr>
        <p:spPr>
          <a:xfrm rot="10800000">
            <a:off x="227012" y="990600"/>
            <a:ext cx="10527194" cy="45719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0012" y="2362200"/>
          <a:ext cx="90678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367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ক)</a:t>
                      </a:r>
                      <a:r>
                        <a:rPr lang="en-US" sz="3600" b="1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আমাদের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দেশের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জনসংখ্যার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তুলনায়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দারিদ্রতার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কারণে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67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খ)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পরিবেশের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উপর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ক্ষতিকর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প্রভাব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পড়ছে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প্রচুর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রাসায়নিক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কীটনাশক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591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গ)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জমিতে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হচ্ছে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চিকিৎসকের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অনেক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67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ঘ)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অনেক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পিতামাতা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সন্তানদের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বিদ্যালয়ে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পাঠাতে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পারেন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অতিরিক্ত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জনসংখ্যার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ফলে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0612" y="1676400"/>
            <a:ext cx="1600200" cy="71480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EA448F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bn-BD" sz="4000" b="1" dirty="0" smtClean="0">
                <a:solidFill>
                  <a:srgbClr val="EA448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EA448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7412" y="1676400"/>
            <a:ext cx="1524000" cy="71480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EA448F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bn-BD" sz="4000" b="1" dirty="0" smtClean="0">
                <a:solidFill>
                  <a:srgbClr val="EA448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EA448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812" y="990600"/>
            <a:ext cx="9829800" cy="65324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EA448F"/>
                </a:solidFill>
                <a:latin typeface="NikoshBAN" pitchFamily="2" charset="0"/>
                <a:cs typeface="NikoshBAN" pitchFamily="2" charset="0"/>
              </a:rPr>
              <a:t>বামপাশের</a:t>
            </a:r>
            <a:r>
              <a:rPr lang="en-US" sz="3600" b="1" dirty="0" smtClean="0">
                <a:solidFill>
                  <a:srgbClr val="EA448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448F"/>
                </a:solidFill>
                <a:latin typeface="NikoshBAN" pitchFamily="2" charset="0"/>
                <a:cs typeface="NikoshBAN" pitchFamily="2" charset="0"/>
              </a:rPr>
              <a:t>বাক্যাংশের</a:t>
            </a:r>
            <a:r>
              <a:rPr lang="en-US" sz="3600" b="1" dirty="0" smtClean="0">
                <a:solidFill>
                  <a:srgbClr val="EA448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448F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rgbClr val="EA448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448F"/>
                </a:solidFill>
                <a:latin typeface="NikoshBAN" pitchFamily="2" charset="0"/>
                <a:cs typeface="NikoshBAN" pitchFamily="2" charset="0"/>
              </a:rPr>
              <a:t>ডানপাশের</a:t>
            </a:r>
            <a:r>
              <a:rPr lang="en-US" sz="3600" b="1" dirty="0" smtClean="0">
                <a:solidFill>
                  <a:srgbClr val="EA448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448F"/>
                </a:solidFill>
                <a:latin typeface="NikoshBAN" pitchFamily="2" charset="0"/>
                <a:cs typeface="NikoshBAN" pitchFamily="2" charset="0"/>
              </a:rPr>
              <a:t>বাক্যাংশ</a:t>
            </a:r>
            <a:r>
              <a:rPr lang="en-US" sz="3600" b="1" dirty="0" smtClean="0">
                <a:solidFill>
                  <a:srgbClr val="EA448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448F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b="1" dirty="0" smtClean="0">
                <a:solidFill>
                  <a:srgbClr val="EA448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448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EA448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EA448F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3600" b="1" dirty="0" smtClean="0">
                <a:solidFill>
                  <a:srgbClr val="EA448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EA448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99012" y="3200400"/>
            <a:ext cx="2133600" cy="1828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5027612" y="4267200"/>
            <a:ext cx="1371600" cy="1371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408612" y="3962400"/>
            <a:ext cx="1295400" cy="1219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4722812" y="3810000"/>
            <a:ext cx="2667000" cy="1143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867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5688119" y="1803400"/>
            <a:ext cx="812588" cy="990600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6F48806-BD76-41B4-BD2D-3680C0A519D3}"/>
              </a:ext>
            </a:extLst>
          </p:cNvPr>
          <p:cNvSpPr/>
          <p:nvPr/>
        </p:nvSpPr>
        <p:spPr>
          <a:xfrm>
            <a:off x="4799012" y="228600"/>
            <a:ext cx="2640912" cy="84221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r>
              <a:rPr lang="bn-IN" sz="43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836612" y="3733800"/>
            <a:ext cx="453219" cy="316623"/>
          </a:xfrm>
          <a:prstGeom prst="star4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/>
          </a:p>
        </p:txBody>
      </p:sp>
      <p:pic>
        <p:nvPicPr>
          <p:cNvPr id="9" name="Picture 8" descr="download (9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812" y="304800"/>
            <a:ext cx="2628900" cy="1733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0" name="Straight Connector 9"/>
          <p:cNvCxnSpPr/>
          <p:nvPr/>
        </p:nvCxnSpPr>
        <p:spPr>
          <a:xfrm rot="10800000">
            <a:off x="1065212" y="1447800"/>
            <a:ext cx="58674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2741612" y="1295400"/>
            <a:ext cx="58674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6"/>
          <p:cNvSpPr txBox="1"/>
          <p:nvPr/>
        </p:nvSpPr>
        <p:spPr>
          <a:xfrm>
            <a:off x="760412" y="3581400"/>
            <a:ext cx="10744199" cy="14534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8292" tIns="49145" rIns="98292" bIns="49145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3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63FB78-1C80-4C94-8AED-E3328F3FC23A}"/>
              </a:ext>
            </a:extLst>
          </p:cNvPr>
          <p:cNvSpPr/>
          <p:nvPr/>
        </p:nvSpPr>
        <p:spPr>
          <a:xfrm>
            <a:off x="3198812" y="5181600"/>
            <a:ext cx="6477000" cy="1453986"/>
          </a:xfrm>
          <a:prstGeom prst="rect">
            <a:avLst/>
          </a:prstGeom>
          <a:noFill/>
          <a:ln>
            <a:solidFill>
              <a:srgbClr val="CD53E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53081" tIns="26542" rIns="53081" bIns="2654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1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1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1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91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6612" y="4343400"/>
            <a:ext cx="3605861" cy="644618"/>
          </a:xfrm>
          <a:prstGeom prst="rect">
            <a:avLst/>
          </a:prstGeom>
          <a:solidFill>
            <a:srgbClr val="00B05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8292" tIns="49145" rIns="98292" bIns="49145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3400" dirty="0" err="1" smtClean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400" dirty="0" smtClean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লাগাই</a:t>
            </a:r>
            <a:r>
              <a:rPr lang="en-US" sz="3400" dirty="0" smtClean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400" dirty="0" smtClean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বাঁচায়</a:t>
            </a:r>
            <a:endParaRPr lang="en-US" sz="3400" dirty="0">
              <a:ln w="0"/>
              <a:solidFill>
                <a:srgbClr val="CC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2" y="228600"/>
            <a:ext cx="1976183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 rot="5400000">
            <a:off x="-686594" y="3886200"/>
            <a:ext cx="5942806" cy="794"/>
          </a:xfrm>
          <a:prstGeom prst="line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458788" y="3962400"/>
            <a:ext cx="5791200" cy="1588"/>
          </a:xfrm>
          <a:prstGeom prst="line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0" y="609600"/>
            <a:ext cx="6094412" cy="1588"/>
          </a:xfrm>
          <a:prstGeom prst="line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531812" y="762000"/>
            <a:ext cx="5867400" cy="1588"/>
          </a:xfrm>
          <a:prstGeom prst="line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mages (35)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2" b="95853" l="2146" r="969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012" y="914400"/>
            <a:ext cx="3962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8825" cy="6858000"/>
          </a:xfrm>
          <a:prstGeom prst="frame">
            <a:avLst>
              <a:gd name="adj1" fmla="val 1874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441" y="2921003"/>
            <a:ext cx="10055781" cy="1142713"/>
          </a:xfrm>
          <a:prstGeom prst="rect">
            <a:avLst/>
          </a:prstGeom>
          <a:noFill/>
        </p:spPr>
        <p:txBody>
          <a:bodyPr wrap="square" lIns="125821" tIns="62911" rIns="125821" bIns="62911" rtlCol="0">
            <a:spAutoFit/>
          </a:bodyPr>
          <a:lstStyle/>
          <a:p>
            <a:pPr algn="ctr"/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১২.১.১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(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খাদ্য,বস্ত্র,বাসস্থান,শিক্ষা,চিকিৎসা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300" dirty="0"/>
          </a:p>
        </p:txBody>
      </p:sp>
      <p:sp>
        <p:nvSpPr>
          <p:cNvPr id="4" name="TextBox 3"/>
          <p:cNvSpPr txBox="1"/>
          <p:nvPr/>
        </p:nvSpPr>
        <p:spPr>
          <a:xfrm>
            <a:off x="609441" y="4140202"/>
            <a:ext cx="9954207" cy="1041147"/>
          </a:xfrm>
          <a:prstGeom prst="rect">
            <a:avLst/>
          </a:prstGeom>
          <a:noFill/>
        </p:spPr>
        <p:txBody>
          <a:bodyPr wrap="square" lIns="125821" tIns="62911" rIns="125821" bIns="62911" rtlCol="0">
            <a:spAutoFit/>
          </a:bodyPr>
          <a:lstStyle/>
          <a:p>
            <a:pPr algn="ctr" defTabSz="171257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১২.২.১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300" dirty="0"/>
          </a:p>
        </p:txBody>
      </p:sp>
      <p:sp>
        <p:nvSpPr>
          <p:cNvPr id="5" name="Rectangle 4"/>
          <p:cNvSpPr/>
          <p:nvPr/>
        </p:nvSpPr>
        <p:spPr>
          <a:xfrm>
            <a:off x="4062943" y="279400"/>
            <a:ext cx="2918290" cy="1265824"/>
          </a:xfrm>
          <a:prstGeom prst="rect">
            <a:avLst/>
          </a:prstGeom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125821" tIns="62911" rIns="125821" bIns="62911">
            <a:spAutoFit/>
          </a:bodyPr>
          <a:lstStyle/>
          <a:p>
            <a:r>
              <a:rPr lang="bn-IN" sz="7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162" y="2006602"/>
            <a:ext cx="4681594" cy="727215"/>
          </a:xfrm>
          <a:prstGeom prst="rect">
            <a:avLst/>
          </a:prstGeom>
        </p:spPr>
        <p:txBody>
          <a:bodyPr wrap="none" lIns="125821" tIns="62911" rIns="125821" bIns="62911">
            <a:spAutoFit/>
          </a:bodyPr>
          <a:lstStyle/>
          <a:p>
            <a:pPr algn="just"/>
            <a:r>
              <a:rPr lang="en-US" sz="39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3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0812" y="1524000"/>
            <a:ext cx="11814176" cy="76200"/>
          </a:xfrm>
          <a:prstGeom prst="line">
            <a:avLst/>
          </a:prstGeom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89412" y="762000"/>
            <a:ext cx="4825418" cy="804159"/>
          </a:xfrm>
          <a:prstGeom prst="rect">
            <a:avLst/>
          </a:prstGeom>
          <a:solidFill>
            <a:srgbClr val="FFC0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25821" tIns="62911" rIns="125821" bIns="62911" rtlCol="0">
            <a:spAutoFit/>
          </a:bodyPr>
          <a:lstStyle/>
          <a:p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6212" y="2209800"/>
            <a:ext cx="2514600" cy="1265824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25821" tIns="62911" rIns="125821" bIns="62911" rtlCol="0">
            <a:spAutoFit/>
          </a:bodyPr>
          <a:lstStyle/>
          <a:p>
            <a:r>
              <a:rPr lang="en-US" sz="7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00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endParaRPr lang="en-US" sz="7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C006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323012" y="1676400"/>
            <a:ext cx="304721" cy="5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915988" y="3810000"/>
            <a:ext cx="60960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751012" y="228600"/>
            <a:ext cx="762000" cy="533400"/>
            <a:chOff x="455612" y="0"/>
            <a:chExt cx="762000" cy="533400"/>
          </a:xfrm>
        </p:grpSpPr>
        <p:sp>
          <p:nvSpPr>
            <p:cNvPr id="13" name="Diamond 12"/>
            <p:cNvSpPr/>
            <p:nvPr/>
          </p:nvSpPr>
          <p:spPr>
            <a:xfrm>
              <a:off x="684212" y="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455612" y="22860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912812" y="22860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 rot="5400000">
            <a:off x="-686594" y="3886200"/>
            <a:ext cx="5942806" cy="794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-992189" y="3886199"/>
            <a:ext cx="5943600" cy="1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download 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612" y="3505200"/>
            <a:ext cx="5105400" cy="2684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997528" y="225476"/>
            <a:ext cx="5096884" cy="99372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4510" y="350166"/>
            <a:ext cx="4766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41812" y="5943600"/>
            <a:ext cx="36576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371600"/>
            <a:ext cx="5566786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peo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612" y="1371600"/>
            <a:ext cx="48768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997528" y="225476"/>
            <a:ext cx="3457198" cy="91440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4510" y="350166"/>
            <a:ext cx="3360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</a:t>
            </a:r>
            <a:endParaRPr lang="en-US" sz="36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466012" y="3733800"/>
            <a:ext cx="2819400" cy="14497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42212" y="38862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সম্পর্কিত </a:t>
            </a:r>
          </a:p>
          <a:p>
            <a:pPr algn="just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99012" y="3429000"/>
          <a:ext cx="2057399" cy="1735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914400" imgH="771525" progId="Package">
                  <p:embed/>
                </p:oleObj>
              </mc:Choice>
              <mc:Fallback>
                <p:oleObj name="Packager Shell Object" showAsIcon="1" r:id="rId3" imgW="914400" imgH="771525" progId="Pack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012" y="3429000"/>
                        <a:ext cx="2057399" cy="17359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/>
          <p:nvPr/>
        </p:nvCxnSpPr>
        <p:spPr>
          <a:xfrm rot="16200000" flipH="1">
            <a:off x="3998912" y="1257300"/>
            <a:ext cx="2057400" cy="1828800"/>
          </a:xfrm>
          <a:prstGeom prst="bentConnector3">
            <a:avLst>
              <a:gd name="adj1" fmla="val 50000"/>
            </a:avLst>
          </a:prstGeom>
          <a:ln w="57150">
            <a:solidFill>
              <a:srgbClr val="E153BC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0212" y="0"/>
            <a:ext cx="6069491" cy="1099524"/>
          </a:xfrm>
          <a:prstGeom prst="rect">
            <a:avLst/>
          </a:prstGeom>
          <a:noFill/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6500" b="1" dirty="0" err="1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5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5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500" b="1" dirty="0">
              <a:ln w="1905"/>
              <a:solidFill>
                <a:srgbClr val="CC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1612" y="5791200"/>
            <a:ext cx="7086600" cy="760969"/>
          </a:xfrm>
          <a:prstGeom prst="rect">
            <a:avLst/>
          </a:prstGeom>
          <a:noFill/>
          <a:ln w="28575">
            <a:solidFill>
              <a:srgbClr val="EA448F"/>
            </a:solidFill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8292" tIns="49145" rIns="98292" bIns="49145" rtlCol="0">
            <a:spAutoFit/>
          </a:bodyPr>
          <a:lstStyle/>
          <a:p>
            <a:r>
              <a:rPr lang="en-US" sz="4300" b="1" dirty="0" err="1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300" b="1" dirty="0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300" b="1" dirty="0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300" b="1" dirty="0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4300" b="1" dirty="0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300" b="1" dirty="0">
              <a:solidFill>
                <a:srgbClr val="CC0066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743994" y="3275806"/>
            <a:ext cx="60960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2591594" y="3428206"/>
            <a:ext cx="60960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3884612" y="1600200"/>
            <a:ext cx="5259388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8838406" y="3275806"/>
            <a:ext cx="60960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8686006" y="3580606"/>
            <a:ext cx="60960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maxresdefault.jpg"/>
          <p:cNvPicPr>
            <a:picLocks noChangeAspect="1"/>
          </p:cNvPicPr>
          <p:nvPr/>
        </p:nvPicPr>
        <p:blipFill>
          <a:blip r:embed="rId2"/>
          <a:srcRect l="3738" r="3738"/>
          <a:stretch>
            <a:fillRect/>
          </a:stretch>
        </p:blipFill>
        <p:spPr>
          <a:xfrm>
            <a:off x="2360612" y="1066800"/>
            <a:ext cx="7315200" cy="4447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962850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 animBg="1"/>
      <p:bldP spid="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88825" cy="6858000"/>
          </a:xfrm>
          <a:prstGeom prst="frame">
            <a:avLst>
              <a:gd name="adj1" fmla="val 643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03812" y="228600"/>
            <a:ext cx="3453500" cy="508000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pPr algn="ctr"/>
            <a:r>
              <a:rPr lang="en-US" sz="39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9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9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39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80012" y="914400"/>
            <a:ext cx="6297560" cy="182880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যায়ঃ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" y="381000"/>
            <a:ext cx="4138314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images 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3352800"/>
            <a:ext cx="4488873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download (3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2" y="3352800"/>
            <a:ext cx="42672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5180012" y="914400"/>
            <a:ext cx="6324600" cy="1828800"/>
          </a:xfrm>
          <a:prstGeom prst="roundRect">
            <a:avLst/>
          </a:prstGeom>
          <a:solidFill>
            <a:srgbClr val="CD53E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821" tIns="62911" rIns="125821" bIns="62911"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65412" y="3581400"/>
            <a:ext cx="1143000" cy="727215"/>
          </a:xfrm>
          <a:prstGeom prst="rect">
            <a:avLst/>
          </a:prstGeom>
          <a:noFill/>
          <a:ln>
            <a:solidFill>
              <a:srgbClr val="3C2A8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5821" tIns="62911" rIns="125821" bIns="62911" rtlCol="0">
            <a:spAutoFit/>
          </a:bodyPr>
          <a:lstStyle/>
          <a:p>
            <a:r>
              <a:rPr lang="en-US" sz="3900" b="1" dirty="0" err="1" smtClean="0">
                <a:ln w="31550" cmpd="sng">
                  <a:solidFill>
                    <a:srgbClr val="3C2A88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900" b="1" dirty="0">
              <a:ln w="31550" cmpd="sng">
                <a:solidFill>
                  <a:srgbClr val="3C2A88"/>
                </a:soli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mages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2" y="228600"/>
            <a:ext cx="5266945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960812" y="3657600"/>
            <a:ext cx="8012109" cy="2971800"/>
          </a:xfrm>
          <a:prstGeom prst="rect">
            <a:avLst/>
          </a:prstGeom>
          <a:solidFill>
            <a:srgbClr val="EA448F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/>
          <p:cNvSpPr/>
          <p:nvPr/>
        </p:nvSpPr>
        <p:spPr>
          <a:xfrm>
            <a:off x="4189412" y="3810000"/>
            <a:ext cx="7620000" cy="2667000"/>
          </a:xfrm>
          <a:prstGeom prst="snip2DiagRect">
            <a:avLst/>
          </a:prstGeom>
          <a:solidFill>
            <a:srgbClr val="CD53E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চাহিদাগুলোর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পরিপূর্ণ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জ্ঞানার্জনের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-2211386" y="3809205"/>
            <a:ext cx="6096000" cy="1588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55614" y="227805"/>
            <a:ext cx="762000" cy="533400"/>
            <a:chOff x="455612" y="0"/>
            <a:chExt cx="762000" cy="533400"/>
          </a:xfrm>
        </p:grpSpPr>
        <p:sp>
          <p:nvSpPr>
            <p:cNvPr id="21" name="Diamond 20"/>
            <p:cNvSpPr/>
            <p:nvPr/>
          </p:nvSpPr>
          <p:spPr>
            <a:xfrm>
              <a:off x="684212" y="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iamond 21"/>
            <p:cNvSpPr/>
            <p:nvPr/>
          </p:nvSpPr>
          <p:spPr>
            <a:xfrm>
              <a:off x="455612" y="22860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912812" y="228600"/>
              <a:ext cx="304800" cy="304800"/>
            </a:xfrm>
            <a:prstGeom prst="diamond">
              <a:avLst/>
            </a:prstGeom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 rot="5400000">
            <a:off x="-1981992" y="3885405"/>
            <a:ext cx="5942806" cy="794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-2287587" y="3885404"/>
            <a:ext cx="5943600" cy="1"/>
          </a:xfrm>
          <a:prstGeom prst="line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582</Words>
  <Application>Microsoft Office PowerPoint</Application>
  <PresentationFormat>Custom</PresentationFormat>
  <Paragraphs>81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3</dc:title>
  <dc:creator>PC</dc:creator>
  <cp:lastModifiedBy>ismail - [2010]</cp:lastModifiedBy>
  <cp:revision>195</cp:revision>
  <dcterms:created xsi:type="dcterms:W3CDTF">2006-08-16T00:00:00Z</dcterms:created>
  <dcterms:modified xsi:type="dcterms:W3CDTF">2020-06-13T00:59:44Z</dcterms:modified>
</cp:coreProperties>
</file>